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2" r:id="rId3"/>
    <p:sldId id="260" r:id="rId4"/>
    <p:sldId id="256" r:id="rId5"/>
    <p:sldId id="257" r:id="rId6"/>
    <p:sldId id="258"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AFB5-89D8-4448-B388-E987EB50B5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9B486B-4876-4F70-AA50-23F5B6FD3F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15AC80-506B-44C9-8F8A-CA1B2D41800F}"/>
              </a:ext>
            </a:extLst>
          </p:cNvPr>
          <p:cNvSpPr>
            <a:spLocks noGrp="1"/>
          </p:cNvSpPr>
          <p:nvPr>
            <p:ph type="dt" sz="half" idx="10"/>
          </p:nvPr>
        </p:nvSpPr>
        <p:spPr/>
        <p:txBody>
          <a:bodyPr/>
          <a:lstStyle/>
          <a:p>
            <a:fld id="{C1807E98-6F86-4D51-965F-B264719D405A}" type="datetimeFigureOut">
              <a:rPr lang="en-US" smtClean="0"/>
              <a:t>2/6/2023</a:t>
            </a:fld>
            <a:endParaRPr lang="en-US"/>
          </a:p>
        </p:txBody>
      </p:sp>
      <p:sp>
        <p:nvSpPr>
          <p:cNvPr id="5" name="Footer Placeholder 4">
            <a:extLst>
              <a:ext uri="{FF2B5EF4-FFF2-40B4-BE49-F238E27FC236}">
                <a16:creationId xmlns:a16="http://schemas.microsoft.com/office/drawing/2014/main" id="{131126C2-D10A-45F3-A768-78FD57556F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6C4DB7-EF72-43E7-932E-E7C4CC2ED927}"/>
              </a:ext>
            </a:extLst>
          </p:cNvPr>
          <p:cNvSpPr>
            <a:spLocks noGrp="1"/>
          </p:cNvSpPr>
          <p:nvPr>
            <p:ph type="sldNum" sz="quarter" idx="12"/>
          </p:nvPr>
        </p:nvSpPr>
        <p:spPr/>
        <p:txBody>
          <a:bodyPr/>
          <a:lstStyle/>
          <a:p>
            <a:fld id="{E8C5D8FA-496E-481A-B5F1-1EEAB393CF72}" type="slidenum">
              <a:rPr lang="en-US" smtClean="0"/>
              <a:t>‹#›</a:t>
            </a:fld>
            <a:endParaRPr lang="en-US"/>
          </a:p>
        </p:txBody>
      </p:sp>
    </p:spTree>
    <p:extLst>
      <p:ext uri="{BB962C8B-B14F-4D97-AF65-F5344CB8AC3E}">
        <p14:creationId xmlns:p14="http://schemas.microsoft.com/office/powerpoint/2010/main" val="2864901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89808-3EC1-4624-BC2C-D6E172BB1C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2BE95E-3C5D-4833-9B0D-E5345AD404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70BDB-4331-4CAA-8306-8D4C8F214FB7}"/>
              </a:ext>
            </a:extLst>
          </p:cNvPr>
          <p:cNvSpPr>
            <a:spLocks noGrp="1"/>
          </p:cNvSpPr>
          <p:nvPr>
            <p:ph type="dt" sz="half" idx="10"/>
          </p:nvPr>
        </p:nvSpPr>
        <p:spPr/>
        <p:txBody>
          <a:bodyPr/>
          <a:lstStyle/>
          <a:p>
            <a:fld id="{C1807E98-6F86-4D51-965F-B264719D405A}" type="datetimeFigureOut">
              <a:rPr lang="en-US" smtClean="0"/>
              <a:t>2/6/2023</a:t>
            </a:fld>
            <a:endParaRPr lang="en-US"/>
          </a:p>
        </p:txBody>
      </p:sp>
      <p:sp>
        <p:nvSpPr>
          <p:cNvPr id="5" name="Footer Placeholder 4">
            <a:extLst>
              <a:ext uri="{FF2B5EF4-FFF2-40B4-BE49-F238E27FC236}">
                <a16:creationId xmlns:a16="http://schemas.microsoft.com/office/drawing/2014/main" id="{88874561-1F82-4B3C-BA01-351C9DEED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4DCE8-9972-4068-80EA-C488CF862A36}"/>
              </a:ext>
            </a:extLst>
          </p:cNvPr>
          <p:cNvSpPr>
            <a:spLocks noGrp="1"/>
          </p:cNvSpPr>
          <p:nvPr>
            <p:ph type="sldNum" sz="quarter" idx="12"/>
          </p:nvPr>
        </p:nvSpPr>
        <p:spPr/>
        <p:txBody>
          <a:bodyPr/>
          <a:lstStyle/>
          <a:p>
            <a:fld id="{E8C5D8FA-496E-481A-B5F1-1EEAB393CF72}" type="slidenum">
              <a:rPr lang="en-US" smtClean="0"/>
              <a:t>‹#›</a:t>
            </a:fld>
            <a:endParaRPr lang="en-US"/>
          </a:p>
        </p:txBody>
      </p:sp>
    </p:spTree>
    <p:extLst>
      <p:ext uri="{BB962C8B-B14F-4D97-AF65-F5344CB8AC3E}">
        <p14:creationId xmlns:p14="http://schemas.microsoft.com/office/powerpoint/2010/main" val="33904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874064-D9E3-4687-A9CD-8F62B1356C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56E81A-096C-4745-9E37-751A0A7D72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E2B2-7C37-4A91-9725-2D3ADC81473E}"/>
              </a:ext>
            </a:extLst>
          </p:cNvPr>
          <p:cNvSpPr>
            <a:spLocks noGrp="1"/>
          </p:cNvSpPr>
          <p:nvPr>
            <p:ph type="dt" sz="half" idx="10"/>
          </p:nvPr>
        </p:nvSpPr>
        <p:spPr/>
        <p:txBody>
          <a:bodyPr/>
          <a:lstStyle/>
          <a:p>
            <a:fld id="{C1807E98-6F86-4D51-965F-B264719D405A}" type="datetimeFigureOut">
              <a:rPr lang="en-US" smtClean="0"/>
              <a:t>2/6/2023</a:t>
            </a:fld>
            <a:endParaRPr lang="en-US"/>
          </a:p>
        </p:txBody>
      </p:sp>
      <p:sp>
        <p:nvSpPr>
          <p:cNvPr id="5" name="Footer Placeholder 4">
            <a:extLst>
              <a:ext uri="{FF2B5EF4-FFF2-40B4-BE49-F238E27FC236}">
                <a16:creationId xmlns:a16="http://schemas.microsoft.com/office/drawing/2014/main" id="{927ABAEA-AD7D-479B-9C4A-9A59E1E71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27E5C-8336-4490-9257-7AF3961A24A3}"/>
              </a:ext>
            </a:extLst>
          </p:cNvPr>
          <p:cNvSpPr>
            <a:spLocks noGrp="1"/>
          </p:cNvSpPr>
          <p:nvPr>
            <p:ph type="sldNum" sz="quarter" idx="12"/>
          </p:nvPr>
        </p:nvSpPr>
        <p:spPr/>
        <p:txBody>
          <a:bodyPr/>
          <a:lstStyle/>
          <a:p>
            <a:fld id="{E8C5D8FA-496E-481A-B5F1-1EEAB393CF72}" type="slidenum">
              <a:rPr lang="en-US" smtClean="0"/>
              <a:t>‹#›</a:t>
            </a:fld>
            <a:endParaRPr lang="en-US"/>
          </a:p>
        </p:txBody>
      </p:sp>
    </p:spTree>
    <p:extLst>
      <p:ext uri="{BB962C8B-B14F-4D97-AF65-F5344CB8AC3E}">
        <p14:creationId xmlns:p14="http://schemas.microsoft.com/office/powerpoint/2010/main" val="464169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826D5-04C2-4279-9E72-B5EDE7C8EC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FF1E86-FF1D-4C22-A5C4-AEC28D7345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79D203-D9F1-4268-BF48-87FBC93191D4}"/>
              </a:ext>
            </a:extLst>
          </p:cNvPr>
          <p:cNvSpPr>
            <a:spLocks noGrp="1"/>
          </p:cNvSpPr>
          <p:nvPr>
            <p:ph type="dt" sz="half" idx="10"/>
          </p:nvPr>
        </p:nvSpPr>
        <p:spPr/>
        <p:txBody>
          <a:bodyPr/>
          <a:lstStyle/>
          <a:p>
            <a:fld id="{C1807E98-6F86-4D51-965F-B264719D405A}" type="datetimeFigureOut">
              <a:rPr lang="en-US" smtClean="0"/>
              <a:t>2/6/2023</a:t>
            </a:fld>
            <a:endParaRPr lang="en-US"/>
          </a:p>
        </p:txBody>
      </p:sp>
      <p:sp>
        <p:nvSpPr>
          <p:cNvPr id="5" name="Footer Placeholder 4">
            <a:extLst>
              <a:ext uri="{FF2B5EF4-FFF2-40B4-BE49-F238E27FC236}">
                <a16:creationId xmlns:a16="http://schemas.microsoft.com/office/drawing/2014/main" id="{7FE989A6-BBF2-4B0B-9466-82A6A2E33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708580-FE18-4E23-A1D0-268540AB4036}"/>
              </a:ext>
            </a:extLst>
          </p:cNvPr>
          <p:cNvSpPr>
            <a:spLocks noGrp="1"/>
          </p:cNvSpPr>
          <p:nvPr>
            <p:ph type="sldNum" sz="quarter" idx="12"/>
          </p:nvPr>
        </p:nvSpPr>
        <p:spPr/>
        <p:txBody>
          <a:bodyPr/>
          <a:lstStyle/>
          <a:p>
            <a:fld id="{E8C5D8FA-496E-481A-B5F1-1EEAB393CF72}" type="slidenum">
              <a:rPr lang="en-US" smtClean="0"/>
              <a:t>‹#›</a:t>
            </a:fld>
            <a:endParaRPr lang="en-US"/>
          </a:p>
        </p:txBody>
      </p:sp>
    </p:spTree>
    <p:extLst>
      <p:ext uri="{BB962C8B-B14F-4D97-AF65-F5344CB8AC3E}">
        <p14:creationId xmlns:p14="http://schemas.microsoft.com/office/powerpoint/2010/main" val="2148875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E4C34-7173-4164-94AF-0984DD931C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3FB125-2A69-4F91-B79F-8FA9D3DAD5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710058-622B-4130-A512-9B6CA416CB1A}"/>
              </a:ext>
            </a:extLst>
          </p:cNvPr>
          <p:cNvSpPr>
            <a:spLocks noGrp="1"/>
          </p:cNvSpPr>
          <p:nvPr>
            <p:ph type="dt" sz="half" idx="10"/>
          </p:nvPr>
        </p:nvSpPr>
        <p:spPr/>
        <p:txBody>
          <a:bodyPr/>
          <a:lstStyle/>
          <a:p>
            <a:fld id="{C1807E98-6F86-4D51-965F-B264719D405A}" type="datetimeFigureOut">
              <a:rPr lang="en-US" smtClean="0"/>
              <a:t>2/6/2023</a:t>
            </a:fld>
            <a:endParaRPr lang="en-US"/>
          </a:p>
        </p:txBody>
      </p:sp>
      <p:sp>
        <p:nvSpPr>
          <p:cNvPr id="5" name="Footer Placeholder 4">
            <a:extLst>
              <a:ext uri="{FF2B5EF4-FFF2-40B4-BE49-F238E27FC236}">
                <a16:creationId xmlns:a16="http://schemas.microsoft.com/office/drawing/2014/main" id="{ED88131E-D9BF-462C-9F19-1A417C2D24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01E31B-C6E1-456E-8576-ED9DB22FCAD9}"/>
              </a:ext>
            </a:extLst>
          </p:cNvPr>
          <p:cNvSpPr>
            <a:spLocks noGrp="1"/>
          </p:cNvSpPr>
          <p:nvPr>
            <p:ph type="sldNum" sz="quarter" idx="12"/>
          </p:nvPr>
        </p:nvSpPr>
        <p:spPr/>
        <p:txBody>
          <a:bodyPr/>
          <a:lstStyle/>
          <a:p>
            <a:fld id="{E8C5D8FA-496E-481A-B5F1-1EEAB393CF72}" type="slidenum">
              <a:rPr lang="en-US" smtClean="0"/>
              <a:t>‹#›</a:t>
            </a:fld>
            <a:endParaRPr lang="en-US"/>
          </a:p>
        </p:txBody>
      </p:sp>
    </p:spTree>
    <p:extLst>
      <p:ext uri="{BB962C8B-B14F-4D97-AF65-F5344CB8AC3E}">
        <p14:creationId xmlns:p14="http://schemas.microsoft.com/office/powerpoint/2010/main" val="84879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484AE-9415-453F-A39A-36233C506E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4A7ACD-023F-4AD2-A682-AB2B69CF0F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9C6493-2EEF-4145-9FBC-0950B69775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6BBE54-C375-44DE-9DAC-1D3B3E075597}"/>
              </a:ext>
            </a:extLst>
          </p:cNvPr>
          <p:cNvSpPr>
            <a:spLocks noGrp="1"/>
          </p:cNvSpPr>
          <p:nvPr>
            <p:ph type="dt" sz="half" idx="10"/>
          </p:nvPr>
        </p:nvSpPr>
        <p:spPr/>
        <p:txBody>
          <a:bodyPr/>
          <a:lstStyle/>
          <a:p>
            <a:fld id="{C1807E98-6F86-4D51-965F-B264719D405A}" type="datetimeFigureOut">
              <a:rPr lang="en-US" smtClean="0"/>
              <a:t>2/6/2023</a:t>
            </a:fld>
            <a:endParaRPr lang="en-US"/>
          </a:p>
        </p:txBody>
      </p:sp>
      <p:sp>
        <p:nvSpPr>
          <p:cNvPr id="6" name="Footer Placeholder 5">
            <a:extLst>
              <a:ext uri="{FF2B5EF4-FFF2-40B4-BE49-F238E27FC236}">
                <a16:creationId xmlns:a16="http://schemas.microsoft.com/office/drawing/2014/main" id="{862B97EC-DFAA-4793-8082-563A16D204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C82D82-90A0-4A54-8A9C-08FE6DD97FEB}"/>
              </a:ext>
            </a:extLst>
          </p:cNvPr>
          <p:cNvSpPr>
            <a:spLocks noGrp="1"/>
          </p:cNvSpPr>
          <p:nvPr>
            <p:ph type="sldNum" sz="quarter" idx="12"/>
          </p:nvPr>
        </p:nvSpPr>
        <p:spPr/>
        <p:txBody>
          <a:bodyPr/>
          <a:lstStyle/>
          <a:p>
            <a:fld id="{E8C5D8FA-496E-481A-B5F1-1EEAB393CF72}" type="slidenum">
              <a:rPr lang="en-US" smtClean="0"/>
              <a:t>‹#›</a:t>
            </a:fld>
            <a:endParaRPr lang="en-US"/>
          </a:p>
        </p:txBody>
      </p:sp>
    </p:spTree>
    <p:extLst>
      <p:ext uri="{BB962C8B-B14F-4D97-AF65-F5344CB8AC3E}">
        <p14:creationId xmlns:p14="http://schemas.microsoft.com/office/powerpoint/2010/main" val="3678587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CF59D-EE01-4590-A258-D6C9A65716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C686F1-1E35-489A-9B26-54CEF488D7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9B937A-E06D-4C6E-BFCE-9FACEA4ED5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02A3A6-14ED-484C-990B-16A6E11FAA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DD0D15-C163-46F4-A668-EF2AF6013A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398E3F-5624-46F0-A8F2-5C4EC330E92D}"/>
              </a:ext>
            </a:extLst>
          </p:cNvPr>
          <p:cNvSpPr>
            <a:spLocks noGrp="1"/>
          </p:cNvSpPr>
          <p:nvPr>
            <p:ph type="dt" sz="half" idx="10"/>
          </p:nvPr>
        </p:nvSpPr>
        <p:spPr/>
        <p:txBody>
          <a:bodyPr/>
          <a:lstStyle/>
          <a:p>
            <a:fld id="{C1807E98-6F86-4D51-965F-B264719D405A}" type="datetimeFigureOut">
              <a:rPr lang="en-US" smtClean="0"/>
              <a:t>2/6/2023</a:t>
            </a:fld>
            <a:endParaRPr lang="en-US"/>
          </a:p>
        </p:txBody>
      </p:sp>
      <p:sp>
        <p:nvSpPr>
          <p:cNvPr id="8" name="Footer Placeholder 7">
            <a:extLst>
              <a:ext uri="{FF2B5EF4-FFF2-40B4-BE49-F238E27FC236}">
                <a16:creationId xmlns:a16="http://schemas.microsoft.com/office/drawing/2014/main" id="{86E56509-C023-4D94-AF7B-09C4C9C05E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F822E3-5423-4764-97A6-2C4810484FDD}"/>
              </a:ext>
            </a:extLst>
          </p:cNvPr>
          <p:cNvSpPr>
            <a:spLocks noGrp="1"/>
          </p:cNvSpPr>
          <p:nvPr>
            <p:ph type="sldNum" sz="quarter" idx="12"/>
          </p:nvPr>
        </p:nvSpPr>
        <p:spPr/>
        <p:txBody>
          <a:bodyPr/>
          <a:lstStyle/>
          <a:p>
            <a:fld id="{E8C5D8FA-496E-481A-B5F1-1EEAB393CF72}" type="slidenum">
              <a:rPr lang="en-US" smtClean="0"/>
              <a:t>‹#›</a:t>
            </a:fld>
            <a:endParaRPr lang="en-US"/>
          </a:p>
        </p:txBody>
      </p:sp>
    </p:spTree>
    <p:extLst>
      <p:ext uri="{BB962C8B-B14F-4D97-AF65-F5344CB8AC3E}">
        <p14:creationId xmlns:p14="http://schemas.microsoft.com/office/powerpoint/2010/main" val="2958556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A3B20-DF5C-4672-843F-48F6025092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594209-AFE6-4406-BA73-0E129C071413}"/>
              </a:ext>
            </a:extLst>
          </p:cNvPr>
          <p:cNvSpPr>
            <a:spLocks noGrp="1"/>
          </p:cNvSpPr>
          <p:nvPr>
            <p:ph type="dt" sz="half" idx="10"/>
          </p:nvPr>
        </p:nvSpPr>
        <p:spPr/>
        <p:txBody>
          <a:bodyPr/>
          <a:lstStyle/>
          <a:p>
            <a:fld id="{C1807E98-6F86-4D51-965F-B264719D405A}" type="datetimeFigureOut">
              <a:rPr lang="en-US" smtClean="0"/>
              <a:t>2/6/2023</a:t>
            </a:fld>
            <a:endParaRPr lang="en-US"/>
          </a:p>
        </p:txBody>
      </p:sp>
      <p:sp>
        <p:nvSpPr>
          <p:cNvPr id="4" name="Footer Placeholder 3">
            <a:extLst>
              <a:ext uri="{FF2B5EF4-FFF2-40B4-BE49-F238E27FC236}">
                <a16:creationId xmlns:a16="http://schemas.microsoft.com/office/drawing/2014/main" id="{07D46AAD-57F7-4443-A50A-F442E63F7F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9412D0-EDD9-4883-BD32-B6D9AA0C062F}"/>
              </a:ext>
            </a:extLst>
          </p:cNvPr>
          <p:cNvSpPr>
            <a:spLocks noGrp="1"/>
          </p:cNvSpPr>
          <p:nvPr>
            <p:ph type="sldNum" sz="quarter" idx="12"/>
          </p:nvPr>
        </p:nvSpPr>
        <p:spPr/>
        <p:txBody>
          <a:bodyPr/>
          <a:lstStyle/>
          <a:p>
            <a:fld id="{E8C5D8FA-496E-481A-B5F1-1EEAB393CF72}" type="slidenum">
              <a:rPr lang="en-US" smtClean="0"/>
              <a:t>‹#›</a:t>
            </a:fld>
            <a:endParaRPr lang="en-US"/>
          </a:p>
        </p:txBody>
      </p:sp>
    </p:spTree>
    <p:extLst>
      <p:ext uri="{BB962C8B-B14F-4D97-AF65-F5344CB8AC3E}">
        <p14:creationId xmlns:p14="http://schemas.microsoft.com/office/powerpoint/2010/main" val="579393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413D46-59F1-4E31-A28A-E0CDD68FD2FC}"/>
              </a:ext>
            </a:extLst>
          </p:cNvPr>
          <p:cNvSpPr>
            <a:spLocks noGrp="1"/>
          </p:cNvSpPr>
          <p:nvPr>
            <p:ph type="dt" sz="half" idx="10"/>
          </p:nvPr>
        </p:nvSpPr>
        <p:spPr/>
        <p:txBody>
          <a:bodyPr/>
          <a:lstStyle/>
          <a:p>
            <a:fld id="{C1807E98-6F86-4D51-965F-B264719D405A}" type="datetimeFigureOut">
              <a:rPr lang="en-US" smtClean="0"/>
              <a:t>2/6/2023</a:t>
            </a:fld>
            <a:endParaRPr lang="en-US"/>
          </a:p>
        </p:txBody>
      </p:sp>
      <p:sp>
        <p:nvSpPr>
          <p:cNvPr id="3" name="Footer Placeholder 2">
            <a:extLst>
              <a:ext uri="{FF2B5EF4-FFF2-40B4-BE49-F238E27FC236}">
                <a16:creationId xmlns:a16="http://schemas.microsoft.com/office/drawing/2014/main" id="{473F5251-948D-4BCA-922B-FD80E29742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AFBF13-020B-4E1D-B7D4-B34A2DCD2018}"/>
              </a:ext>
            </a:extLst>
          </p:cNvPr>
          <p:cNvSpPr>
            <a:spLocks noGrp="1"/>
          </p:cNvSpPr>
          <p:nvPr>
            <p:ph type="sldNum" sz="quarter" idx="12"/>
          </p:nvPr>
        </p:nvSpPr>
        <p:spPr/>
        <p:txBody>
          <a:bodyPr/>
          <a:lstStyle/>
          <a:p>
            <a:fld id="{E8C5D8FA-496E-481A-B5F1-1EEAB393CF72}" type="slidenum">
              <a:rPr lang="en-US" smtClean="0"/>
              <a:t>‹#›</a:t>
            </a:fld>
            <a:endParaRPr lang="en-US"/>
          </a:p>
        </p:txBody>
      </p:sp>
    </p:spTree>
    <p:extLst>
      <p:ext uri="{BB962C8B-B14F-4D97-AF65-F5344CB8AC3E}">
        <p14:creationId xmlns:p14="http://schemas.microsoft.com/office/powerpoint/2010/main" val="3214109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8D275-4902-4D68-B859-F45C9AD6E3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580104-93F8-4AB5-8091-2D45441AAB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A18E09-4AB9-457B-BC85-FA188FAFCA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57A038-EEEB-4683-9393-336AA228803D}"/>
              </a:ext>
            </a:extLst>
          </p:cNvPr>
          <p:cNvSpPr>
            <a:spLocks noGrp="1"/>
          </p:cNvSpPr>
          <p:nvPr>
            <p:ph type="dt" sz="half" idx="10"/>
          </p:nvPr>
        </p:nvSpPr>
        <p:spPr/>
        <p:txBody>
          <a:bodyPr/>
          <a:lstStyle/>
          <a:p>
            <a:fld id="{C1807E98-6F86-4D51-965F-B264719D405A}" type="datetimeFigureOut">
              <a:rPr lang="en-US" smtClean="0"/>
              <a:t>2/6/2023</a:t>
            </a:fld>
            <a:endParaRPr lang="en-US"/>
          </a:p>
        </p:txBody>
      </p:sp>
      <p:sp>
        <p:nvSpPr>
          <p:cNvPr id="6" name="Footer Placeholder 5">
            <a:extLst>
              <a:ext uri="{FF2B5EF4-FFF2-40B4-BE49-F238E27FC236}">
                <a16:creationId xmlns:a16="http://schemas.microsoft.com/office/drawing/2014/main" id="{7DEFF557-A5BE-4D8A-A643-4D400EAFBE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A4BE6E-A641-42D6-945B-3773FBD5B138}"/>
              </a:ext>
            </a:extLst>
          </p:cNvPr>
          <p:cNvSpPr>
            <a:spLocks noGrp="1"/>
          </p:cNvSpPr>
          <p:nvPr>
            <p:ph type="sldNum" sz="quarter" idx="12"/>
          </p:nvPr>
        </p:nvSpPr>
        <p:spPr/>
        <p:txBody>
          <a:bodyPr/>
          <a:lstStyle/>
          <a:p>
            <a:fld id="{E8C5D8FA-496E-481A-B5F1-1EEAB393CF72}" type="slidenum">
              <a:rPr lang="en-US" smtClean="0"/>
              <a:t>‹#›</a:t>
            </a:fld>
            <a:endParaRPr lang="en-US"/>
          </a:p>
        </p:txBody>
      </p:sp>
    </p:spTree>
    <p:extLst>
      <p:ext uri="{BB962C8B-B14F-4D97-AF65-F5344CB8AC3E}">
        <p14:creationId xmlns:p14="http://schemas.microsoft.com/office/powerpoint/2010/main" val="115467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FCC12-EAD6-4C51-87A2-F764FCA63D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436667-7914-48AB-AA38-BC0FCB338E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AF0562-5BFB-495E-A37A-684BE030A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C4121C-814B-46BE-9DAA-6ADE5A8ED1C5}"/>
              </a:ext>
            </a:extLst>
          </p:cNvPr>
          <p:cNvSpPr>
            <a:spLocks noGrp="1"/>
          </p:cNvSpPr>
          <p:nvPr>
            <p:ph type="dt" sz="half" idx="10"/>
          </p:nvPr>
        </p:nvSpPr>
        <p:spPr/>
        <p:txBody>
          <a:bodyPr/>
          <a:lstStyle/>
          <a:p>
            <a:fld id="{C1807E98-6F86-4D51-965F-B264719D405A}" type="datetimeFigureOut">
              <a:rPr lang="en-US" smtClean="0"/>
              <a:t>2/6/2023</a:t>
            </a:fld>
            <a:endParaRPr lang="en-US"/>
          </a:p>
        </p:txBody>
      </p:sp>
      <p:sp>
        <p:nvSpPr>
          <p:cNvPr id="6" name="Footer Placeholder 5">
            <a:extLst>
              <a:ext uri="{FF2B5EF4-FFF2-40B4-BE49-F238E27FC236}">
                <a16:creationId xmlns:a16="http://schemas.microsoft.com/office/drawing/2014/main" id="{C863CC52-4AF7-4241-80A5-A4D2097FF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0D2F12-2601-4353-B0B9-464DA8CD4CD7}"/>
              </a:ext>
            </a:extLst>
          </p:cNvPr>
          <p:cNvSpPr>
            <a:spLocks noGrp="1"/>
          </p:cNvSpPr>
          <p:nvPr>
            <p:ph type="sldNum" sz="quarter" idx="12"/>
          </p:nvPr>
        </p:nvSpPr>
        <p:spPr/>
        <p:txBody>
          <a:bodyPr/>
          <a:lstStyle/>
          <a:p>
            <a:fld id="{E8C5D8FA-496E-481A-B5F1-1EEAB393CF72}" type="slidenum">
              <a:rPr lang="en-US" smtClean="0"/>
              <a:t>‹#›</a:t>
            </a:fld>
            <a:endParaRPr lang="en-US"/>
          </a:p>
        </p:txBody>
      </p:sp>
    </p:spTree>
    <p:extLst>
      <p:ext uri="{BB962C8B-B14F-4D97-AF65-F5344CB8AC3E}">
        <p14:creationId xmlns:p14="http://schemas.microsoft.com/office/powerpoint/2010/main" val="236825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9A9ACE-CAB8-4D39-8449-D8DE212EB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F4B86E-ED06-4095-857C-CF4268636B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9CF72B-8B20-4E85-A3C0-0BCD3181D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807E98-6F86-4D51-965F-B264719D405A}" type="datetimeFigureOut">
              <a:rPr lang="en-US" smtClean="0"/>
              <a:t>2/6/2023</a:t>
            </a:fld>
            <a:endParaRPr lang="en-US"/>
          </a:p>
        </p:txBody>
      </p:sp>
      <p:sp>
        <p:nvSpPr>
          <p:cNvPr id="5" name="Footer Placeholder 4">
            <a:extLst>
              <a:ext uri="{FF2B5EF4-FFF2-40B4-BE49-F238E27FC236}">
                <a16:creationId xmlns:a16="http://schemas.microsoft.com/office/drawing/2014/main" id="{BEB4E30B-9225-4855-AE71-4573FCFFFA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6C631D-7A2F-403D-BFBE-CE87FE99EB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C5D8FA-496E-481A-B5F1-1EEAB393CF72}" type="slidenum">
              <a:rPr lang="en-US" smtClean="0"/>
              <a:t>‹#›</a:t>
            </a:fld>
            <a:endParaRPr lang="en-US"/>
          </a:p>
        </p:txBody>
      </p:sp>
    </p:spTree>
    <p:extLst>
      <p:ext uri="{BB962C8B-B14F-4D97-AF65-F5344CB8AC3E}">
        <p14:creationId xmlns:p14="http://schemas.microsoft.com/office/powerpoint/2010/main" val="2920040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kali.org/get-kali/#kali-virtual-machineshttps://www.kali.org/get-kali/#kali-virtual-machines" TargetMode="External"/><Relationship Id="rId2" Type="http://schemas.openxmlformats.org/officeDocument/2006/relationships/hyperlink" Target="https://www.virtualbox.org/wiki/Downloadshttps:/www.virtualbox.org/wiki/Download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C0330A-DBD5-11F6-D4C6-F170FD5988B2}"/>
              </a:ext>
            </a:extLst>
          </p:cNvPr>
          <p:cNvSpPr txBox="1"/>
          <p:nvPr/>
        </p:nvSpPr>
        <p:spPr>
          <a:xfrm>
            <a:off x="1828799" y="889844"/>
            <a:ext cx="9731830" cy="4801314"/>
          </a:xfrm>
          <a:prstGeom prst="rect">
            <a:avLst/>
          </a:prstGeom>
          <a:noFill/>
        </p:spPr>
        <p:txBody>
          <a:bodyPr wrap="square">
            <a:spAutoFit/>
          </a:bodyPr>
          <a:lstStyle/>
          <a:p>
            <a:pPr algn="ctr"/>
            <a:r>
              <a:rPr lang="en-US" b="1" dirty="0">
                <a:solidFill>
                  <a:srgbClr val="7030A0"/>
                </a:solidFill>
              </a:rPr>
              <a:t>How to install Kali Linux?</a:t>
            </a:r>
          </a:p>
          <a:p>
            <a:endParaRPr lang="en-US" dirty="0"/>
          </a:p>
          <a:p>
            <a:r>
              <a:rPr lang="en-US" dirty="0"/>
              <a:t>I normally run Linux distributions from Oracle's Virtual Box because most of my computers are primarily Windows 10-11. There are 2 ways to install the Kali Linux:</a:t>
            </a:r>
            <a:br>
              <a:rPr lang="en-US" dirty="0"/>
            </a:br>
            <a:br>
              <a:rPr lang="en-US" dirty="0"/>
            </a:br>
            <a:r>
              <a:rPr lang="en-US" dirty="0"/>
              <a:t>(1) </a:t>
            </a:r>
            <a:r>
              <a:rPr lang="en-US" dirty="0">
                <a:solidFill>
                  <a:srgbClr val="FF0000"/>
                </a:solidFill>
              </a:rPr>
              <a:t>That said there are a couple of good reasons to do bare metal installations:</a:t>
            </a:r>
            <a:br>
              <a:rPr lang="en-US" dirty="0"/>
            </a:br>
            <a:r>
              <a:rPr lang="en-US" dirty="0"/>
              <a:t>-Better GPU performance</a:t>
            </a:r>
            <a:br>
              <a:rPr lang="en-US" dirty="0"/>
            </a:br>
            <a:r>
              <a:rPr lang="en-US" dirty="0"/>
              <a:t>-More hands-on socket control</a:t>
            </a:r>
            <a:br>
              <a:rPr lang="en-US" dirty="0"/>
            </a:br>
            <a:r>
              <a:rPr lang="en-US" dirty="0"/>
              <a:t>-More hands-on control of ethernet and wireless devices</a:t>
            </a:r>
            <a:br>
              <a:rPr lang="en-US" dirty="0"/>
            </a:br>
            <a:r>
              <a:rPr lang="en-US" dirty="0"/>
              <a:t>-less leaky network footprint by default (The Windows host won't try to reach out, update or attempt any noisy telemetry nonsense)</a:t>
            </a:r>
          </a:p>
          <a:p>
            <a:endParaRPr lang="en-US" dirty="0"/>
          </a:p>
          <a:p>
            <a:r>
              <a:rPr lang="en-US" dirty="0">
                <a:solidFill>
                  <a:srgbClr val="FF0000"/>
                </a:solidFill>
              </a:rPr>
              <a:t>(2) The reasons to do virtual machines (We will </a:t>
            </a:r>
            <a:r>
              <a:rPr lang="en-US">
                <a:solidFill>
                  <a:srgbClr val="FF0000"/>
                </a:solidFill>
              </a:rPr>
              <a:t>focus on </a:t>
            </a:r>
            <a:r>
              <a:rPr lang="en-US" dirty="0">
                <a:solidFill>
                  <a:srgbClr val="FF0000"/>
                </a:solidFill>
              </a:rPr>
              <a:t>it):</a:t>
            </a:r>
            <a:br>
              <a:rPr lang="en-US" dirty="0"/>
            </a:br>
            <a:r>
              <a:rPr lang="en-US" dirty="0"/>
              <a:t>-Deploy them on remote hosts (portability)</a:t>
            </a:r>
            <a:br>
              <a:rPr lang="en-US" dirty="0"/>
            </a:br>
            <a:r>
              <a:rPr lang="en-US" dirty="0"/>
              <a:t>-Isolate your host system from activities in your VM (better for testing)</a:t>
            </a:r>
            <a:br>
              <a:rPr lang="en-US" dirty="0"/>
            </a:br>
            <a:r>
              <a:rPr lang="en-US" dirty="0"/>
              <a:t>-Quickly reset the VM to its default</a:t>
            </a:r>
            <a:br>
              <a:rPr lang="en-US" dirty="0"/>
            </a:br>
            <a:r>
              <a:rPr lang="en-US" dirty="0"/>
              <a:t>-Run multiple operating systems at once</a:t>
            </a:r>
          </a:p>
        </p:txBody>
      </p:sp>
    </p:spTree>
    <p:extLst>
      <p:ext uri="{BB962C8B-B14F-4D97-AF65-F5344CB8AC3E}">
        <p14:creationId xmlns:p14="http://schemas.microsoft.com/office/powerpoint/2010/main" val="704704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C0330A-DBD5-11F6-D4C6-F170FD5988B2}"/>
              </a:ext>
            </a:extLst>
          </p:cNvPr>
          <p:cNvSpPr txBox="1"/>
          <p:nvPr/>
        </p:nvSpPr>
        <p:spPr>
          <a:xfrm>
            <a:off x="1614196" y="889844"/>
            <a:ext cx="9946433" cy="5262979"/>
          </a:xfrm>
          <a:prstGeom prst="rect">
            <a:avLst/>
          </a:prstGeom>
          <a:noFill/>
        </p:spPr>
        <p:txBody>
          <a:bodyPr wrap="square">
            <a:spAutoFit/>
          </a:bodyPr>
          <a:lstStyle/>
          <a:p>
            <a:pPr algn="ctr"/>
            <a:r>
              <a:rPr lang="en-US" b="1" dirty="0">
                <a:solidFill>
                  <a:srgbClr val="7030A0"/>
                </a:solidFill>
              </a:rPr>
              <a:t>How to install Kali Linux?</a:t>
            </a:r>
          </a:p>
          <a:p>
            <a:pPr algn="ctr"/>
            <a:endParaRPr lang="en-US" b="1" dirty="0">
              <a:solidFill>
                <a:srgbClr val="7030A0"/>
              </a:solidFill>
            </a:endParaRPr>
          </a:p>
          <a:p>
            <a:pPr algn="just"/>
            <a:r>
              <a:rPr lang="en-US" sz="2000" dirty="0"/>
              <a:t>The first step to installing Kali Linux is downloading and setting up a virtual machine on your Windows PC. Oracle VM Virtual Box is recommended as it is free to use and simple to set up. Next is to Download the Windows hosts binary setup from the VirtualBox website. Once the download is complete, launch the VirtualBox installation setup and confirm administrator access if asked. Go through the installation wizard and then press finish to complete the process. Then download the Kali Linux VM image. The VM image will allow you to run the Kali Linux operating system on your current Windows PC through the virtual box we just installed. Confirm whether your PC is 32-bit architecture or 64-bit, and then select the one needed for your device.  When downloading I used the 32bit just to not overload my OS and keep some of my free space. Extract the contents of the downloaded file. VirtualBox and Kali Linux VM image is ready, we can import it into our VM.  Search for the Oracle VM Virtual box in the Start menu and launch the Best match.  Select the .</a:t>
            </a:r>
            <a:r>
              <a:rPr lang="en-US" sz="2000" dirty="0" err="1"/>
              <a:t>vbox</a:t>
            </a:r>
            <a:r>
              <a:rPr lang="en-US" sz="2000" dirty="0"/>
              <a:t> file and click on Open Once the VM is loaded, you will see it appear in VirtualBox. Click on the green Start icon to fire up Kali Linux. Log in using the default kali user profile using the password kali. Let’s see step by step process.</a:t>
            </a:r>
          </a:p>
        </p:txBody>
      </p:sp>
    </p:spTree>
    <p:extLst>
      <p:ext uri="{BB962C8B-B14F-4D97-AF65-F5344CB8AC3E}">
        <p14:creationId xmlns:p14="http://schemas.microsoft.com/office/powerpoint/2010/main" val="703564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C0330A-DBD5-11F6-D4C6-F170FD5988B2}"/>
              </a:ext>
            </a:extLst>
          </p:cNvPr>
          <p:cNvSpPr txBox="1"/>
          <p:nvPr/>
        </p:nvSpPr>
        <p:spPr>
          <a:xfrm>
            <a:off x="1828799" y="889844"/>
            <a:ext cx="8742785" cy="369332"/>
          </a:xfrm>
          <a:prstGeom prst="rect">
            <a:avLst/>
          </a:prstGeom>
          <a:noFill/>
        </p:spPr>
        <p:txBody>
          <a:bodyPr wrap="square">
            <a:spAutoFit/>
          </a:bodyPr>
          <a:lstStyle/>
          <a:p>
            <a:endParaRPr lang="en-US" dirty="0"/>
          </a:p>
        </p:txBody>
      </p:sp>
      <p:sp>
        <p:nvSpPr>
          <p:cNvPr id="5" name="TextBox 4">
            <a:extLst>
              <a:ext uri="{FF2B5EF4-FFF2-40B4-BE49-F238E27FC236}">
                <a16:creationId xmlns:a16="http://schemas.microsoft.com/office/drawing/2014/main" id="{16F76A19-37FB-1228-DE8C-54D6A5306FB0}"/>
              </a:ext>
            </a:extLst>
          </p:cNvPr>
          <p:cNvSpPr txBox="1"/>
          <p:nvPr/>
        </p:nvSpPr>
        <p:spPr>
          <a:xfrm>
            <a:off x="1947765" y="939672"/>
            <a:ext cx="6097554" cy="369332"/>
          </a:xfrm>
          <a:prstGeom prst="rect">
            <a:avLst/>
          </a:prstGeom>
          <a:noFill/>
        </p:spPr>
        <p:txBody>
          <a:bodyPr wrap="square">
            <a:spAutoFit/>
          </a:bodyPr>
          <a:lstStyle/>
          <a:p>
            <a:pPr algn="ctr"/>
            <a:r>
              <a:rPr lang="en-US" dirty="0">
                <a:solidFill>
                  <a:srgbClr val="002060"/>
                </a:solidFill>
              </a:rPr>
              <a:t>Virtual Box Kali Linux Installation Process</a:t>
            </a:r>
          </a:p>
        </p:txBody>
      </p:sp>
      <p:sp>
        <p:nvSpPr>
          <p:cNvPr id="7" name="TextBox 6">
            <a:extLst>
              <a:ext uri="{FF2B5EF4-FFF2-40B4-BE49-F238E27FC236}">
                <a16:creationId xmlns:a16="http://schemas.microsoft.com/office/drawing/2014/main" id="{1A100279-2DCA-CC2A-B465-403065912D24}"/>
              </a:ext>
            </a:extLst>
          </p:cNvPr>
          <p:cNvSpPr txBox="1"/>
          <p:nvPr/>
        </p:nvSpPr>
        <p:spPr>
          <a:xfrm>
            <a:off x="1604865" y="1599541"/>
            <a:ext cx="10114384" cy="4801314"/>
          </a:xfrm>
          <a:prstGeom prst="rect">
            <a:avLst/>
          </a:prstGeom>
          <a:noFill/>
        </p:spPr>
        <p:txBody>
          <a:bodyPr wrap="square">
            <a:spAutoFit/>
          </a:bodyPr>
          <a:lstStyle/>
          <a:p>
            <a:r>
              <a:rPr lang="en-US" dirty="0"/>
              <a:t>Step 1) Download and install Virtual Box (It is free to use):</a:t>
            </a:r>
          </a:p>
          <a:p>
            <a:endParaRPr lang="en-US" dirty="0"/>
          </a:p>
          <a:p>
            <a:r>
              <a:rPr lang="en-US" dirty="0"/>
              <a:t> </a:t>
            </a:r>
            <a:r>
              <a:rPr lang="en-US" dirty="0">
                <a:hlinkClick r:id="rId2"/>
              </a:rPr>
              <a:t>https://www.virtualbox.org/wiki/Downloadshttps://www.virtualbox.org/wiki/Downloads</a:t>
            </a:r>
            <a:endParaRPr lang="en-US" dirty="0"/>
          </a:p>
          <a:p>
            <a:br>
              <a:rPr lang="en-US" dirty="0"/>
            </a:br>
            <a:r>
              <a:rPr lang="en-US" dirty="0"/>
              <a:t>Step 2) Download Kali virtual box machine (make sure you download the virtual box machine):</a:t>
            </a:r>
          </a:p>
          <a:p>
            <a:endParaRPr lang="en-US" dirty="0"/>
          </a:p>
          <a:p>
            <a:r>
              <a:rPr lang="en-US" dirty="0"/>
              <a:t> </a:t>
            </a:r>
            <a:r>
              <a:rPr lang="en-US" dirty="0">
                <a:hlinkClick r:id="rId3"/>
              </a:rPr>
              <a:t>https://www.kali.org/get-kali/#kali-virtual-machineshttps://www.kali.org/get-kali/#kali-virtual-machines</a:t>
            </a:r>
            <a:endParaRPr lang="en-US" dirty="0"/>
          </a:p>
          <a:p>
            <a:br>
              <a:rPr lang="en-US" dirty="0"/>
            </a:br>
            <a:r>
              <a:rPr lang="en-US" dirty="0"/>
              <a:t>Step 3) Extract Kali Virtual box machine to an empty folder, preferably on an SSD</a:t>
            </a:r>
          </a:p>
          <a:p>
            <a:br>
              <a:rPr lang="en-US" dirty="0"/>
            </a:br>
            <a:r>
              <a:rPr lang="en-US" dirty="0"/>
              <a:t>Step 4) Double click kali-linux-2022.3-virtualbox-amd64.vbox</a:t>
            </a:r>
          </a:p>
          <a:p>
            <a:br>
              <a:rPr lang="en-US" dirty="0"/>
            </a:br>
            <a:r>
              <a:rPr lang="en-US" dirty="0"/>
              <a:t>Step 5) In the virtual box left window select the kali Linux machine</a:t>
            </a:r>
          </a:p>
          <a:p>
            <a:br>
              <a:rPr lang="en-US" dirty="0"/>
            </a:br>
            <a:r>
              <a:rPr lang="en-US" dirty="0"/>
              <a:t>Step 6) In the virtual box tool bar click the start button</a:t>
            </a:r>
          </a:p>
          <a:p>
            <a:endParaRPr lang="en-US" dirty="0"/>
          </a:p>
          <a:p>
            <a:pPr algn="ctr"/>
            <a:r>
              <a:rPr lang="en-US" dirty="0">
                <a:solidFill>
                  <a:srgbClr val="00B0F0"/>
                </a:solidFill>
              </a:rPr>
              <a:t>Please see these steps in details</a:t>
            </a:r>
          </a:p>
        </p:txBody>
      </p:sp>
    </p:spTree>
    <p:extLst>
      <p:ext uri="{BB962C8B-B14F-4D97-AF65-F5344CB8AC3E}">
        <p14:creationId xmlns:p14="http://schemas.microsoft.com/office/powerpoint/2010/main" val="218347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37741A-A189-4C40-89AB-D3DFF01E75DD}"/>
              </a:ext>
            </a:extLst>
          </p:cNvPr>
          <p:cNvSpPr txBox="1"/>
          <p:nvPr/>
        </p:nvSpPr>
        <p:spPr>
          <a:xfrm>
            <a:off x="-504193" y="520480"/>
            <a:ext cx="11687694" cy="369332"/>
          </a:xfrm>
          <a:prstGeom prst="rect">
            <a:avLst/>
          </a:prstGeom>
          <a:noFill/>
        </p:spPr>
        <p:txBody>
          <a:bodyPr wrap="square" rtlCol="0">
            <a:spAutoFit/>
          </a:bodyPr>
          <a:lstStyle/>
          <a:p>
            <a:pPr algn="ctr"/>
            <a:r>
              <a:rPr lang="en-US" dirty="0">
                <a:solidFill>
                  <a:srgbClr val="00B0F0"/>
                </a:solidFill>
              </a:rPr>
              <a:t>Step 1) </a:t>
            </a:r>
            <a:r>
              <a:rPr lang="en-US" dirty="0"/>
              <a:t>https://www.virtualbox.org/wiki/Downloads</a:t>
            </a:r>
          </a:p>
        </p:txBody>
      </p:sp>
      <p:pic>
        <p:nvPicPr>
          <p:cNvPr id="6" name="Picture 5">
            <a:extLst>
              <a:ext uri="{FF2B5EF4-FFF2-40B4-BE49-F238E27FC236}">
                <a16:creationId xmlns:a16="http://schemas.microsoft.com/office/drawing/2014/main" id="{6C845364-2C7A-45C6-8C41-9F632A59A181}"/>
              </a:ext>
            </a:extLst>
          </p:cNvPr>
          <p:cNvPicPr>
            <a:picLocks noChangeAspect="1"/>
          </p:cNvPicPr>
          <p:nvPr/>
        </p:nvPicPr>
        <p:blipFill>
          <a:blip r:embed="rId2"/>
          <a:stretch>
            <a:fillRect/>
          </a:stretch>
        </p:blipFill>
        <p:spPr>
          <a:xfrm>
            <a:off x="2049521" y="1158240"/>
            <a:ext cx="8681815" cy="5049520"/>
          </a:xfrm>
          <a:prstGeom prst="rect">
            <a:avLst/>
          </a:prstGeom>
        </p:spPr>
      </p:pic>
      <p:cxnSp>
        <p:nvCxnSpPr>
          <p:cNvPr id="8" name="Straight Arrow Connector 7">
            <a:extLst>
              <a:ext uri="{FF2B5EF4-FFF2-40B4-BE49-F238E27FC236}">
                <a16:creationId xmlns:a16="http://schemas.microsoft.com/office/drawing/2014/main" id="{9E16FCCE-79E1-4F6E-9FCD-FD1FC4E299E8}"/>
              </a:ext>
            </a:extLst>
          </p:cNvPr>
          <p:cNvCxnSpPr>
            <a:cxnSpLocks/>
          </p:cNvCxnSpPr>
          <p:nvPr/>
        </p:nvCxnSpPr>
        <p:spPr>
          <a:xfrm flipH="1">
            <a:off x="3358342" y="2441171"/>
            <a:ext cx="649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47B37FF8-CECD-45A5-9F37-514C3CD02BBA}"/>
              </a:ext>
            </a:extLst>
          </p:cNvPr>
          <p:cNvSpPr txBox="1"/>
          <p:nvPr/>
        </p:nvSpPr>
        <p:spPr>
          <a:xfrm>
            <a:off x="4007658" y="2256505"/>
            <a:ext cx="1682897" cy="369332"/>
          </a:xfrm>
          <a:prstGeom prst="rect">
            <a:avLst/>
          </a:prstGeom>
          <a:noFill/>
        </p:spPr>
        <p:txBody>
          <a:bodyPr wrap="none" rtlCol="0">
            <a:spAutoFit/>
          </a:bodyPr>
          <a:lstStyle/>
          <a:p>
            <a:r>
              <a:rPr lang="en-US" dirty="0">
                <a:solidFill>
                  <a:srgbClr val="C00000"/>
                </a:solidFill>
              </a:rPr>
              <a:t>Install and open</a:t>
            </a:r>
          </a:p>
        </p:txBody>
      </p:sp>
      <p:cxnSp>
        <p:nvCxnSpPr>
          <p:cNvPr id="11" name="Straight Arrow Connector 10">
            <a:extLst>
              <a:ext uri="{FF2B5EF4-FFF2-40B4-BE49-F238E27FC236}">
                <a16:creationId xmlns:a16="http://schemas.microsoft.com/office/drawing/2014/main" id="{C8F8D6F1-AC40-44EA-BF6B-CFEDE45540CD}"/>
              </a:ext>
            </a:extLst>
          </p:cNvPr>
          <p:cNvCxnSpPr>
            <a:cxnSpLocks/>
          </p:cNvCxnSpPr>
          <p:nvPr/>
        </p:nvCxnSpPr>
        <p:spPr>
          <a:xfrm flipH="1">
            <a:off x="3843251" y="4729942"/>
            <a:ext cx="649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5C5466AE-E0B9-48DD-847D-B74944DACBED}"/>
              </a:ext>
            </a:extLst>
          </p:cNvPr>
          <p:cNvSpPr txBox="1"/>
          <p:nvPr/>
        </p:nvSpPr>
        <p:spPr>
          <a:xfrm>
            <a:off x="4492567" y="4545276"/>
            <a:ext cx="741934" cy="369332"/>
          </a:xfrm>
          <a:prstGeom prst="rect">
            <a:avLst/>
          </a:prstGeom>
          <a:noFill/>
        </p:spPr>
        <p:txBody>
          <a:bodyPr wrap="none" rtlCol="0">
            <a:spAutoFit/>
          </a:bodyPr>
          <a:lstStyle/>
          <a:p>
            <a:r>
              <a:rPr lang="en-US" dirty="0">
                <a:solidFill>
                  <a:srgbClr val="C00000"/>
                </a:solidFill>
              </a:rPr>
              <a:t>Install</a:t>
            </a:r>
          </a:p>
        </p:txBody>
      </p:sp>
    </p:spTree>
    <p:extLst>
      <p:ext uri="{BB962C8B-B14F-4D97-AF65-F5344CB8AC3E}">
        <p14:creationId xmlns:p14="http://schemas.microsoft.com/office/powerpoint/2010/main" val="139490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D986EA-6EA7-4863-A531-4AF1CBA4741E}"/>
              </a:ext>
            </a:extLst>
          </p:cNvPr>
          <p:cNvPicPr>
            <a:picLocks noChangeAspect="1"/>
          </p:cNvPicPr>
          <p:nvPr/>
        </p:nvPicPr>
        <p:blipFill>
          <a:blip r:embed="rId2"/>
          <a:stretch>
            <a:fillRect/>
          </a:stretch>
        </p:blipFill>
        <p:spPr>
          <a:xfrm>
            <a:off x="2676598" y="1706880"/>
            <a:ext cx="6838803" cy="4277360"/>
          </a:xfrm>
          <a:prstGeom prst="rect">
            <a:avLst/>
          </a:prstGeom>
        </p:spPr>
      </p:pic>
      <p:sp>
        <p:nvSpPr>
          <p:cNvPr id="5" name="TextBox 4">
            <a:extLst>
              <a:ext uri="{FF2B5EF4-FFF2-40B4-BE49-F238E27FC236}">
                <a16:creationId xmlns:a16="http://schemas.microsoft.com/office/drawing/2014/main" id="{1AEDCF92-8D5C-4988-A749-6B6B937DC9A8}"/>
              </a:ext>
            </a:extLst>
          </p:cNvPr>
          <p:cNvSpPr txBox="1"/>
          <p:nvPr/>
        </p:nvSpPr>
        <p:spPr>
          <a:xfrm>
            <a:off x="3197629" y="1191091"/>
            <a:ext cx="6096000" cy="369332"/>
          </a:xfrm>
          <a:prstGeom prst="rect">
            <a:avLst/>
          </a:prstGeom>
          <a:noFill/>
        </p:spPr>
        <p:txBody>
          <a:bodyPr wrap="square">
            <a:spAutoFit/>
          </a:bodyPr>
          <a:lstStyle/>
          <a:p>
            <a:r>
              <a:rPr lang="en-US" dirty="0">
                <a:solidFill>
                  <a:srgbClr val="00B0F0"/>
                </a:solidFill>
              </a:rPr>
              <a:t>Step 2) </a:t>
            </a:r>
            <a:r>
              <a:rPr lang="en-US" dirty="0"/>
              <a:t>https://www.kali.org/get-kali/#kali-virtual-machines</a:t>
            </a:r>
          </a:p>
        </p:txBody>
      </p:sp>
      <p:cxnSp>
        <p:nvCxnSpPr>
          <p:cNvPr id="6" name="Straight Arrow Connector 5">
            <a:extLst>
              <a:ext uri="{FF2B5EF4-FFF2-40B4-BE49-F238E27FC236}">
                <a16:creationId xmlns:a16="http://schemas.microsoft.com/office/drawing/2014/main" id="{BB73BE03-69D5-464F-B36E-F4FCA1A943CB}"/>
              </a:ext>
            </a:extLst>
          </p:cNvPr>
          <p:cNvCxnSpPr>
            <a:cxnSpLocks/>
          </p:cNvCxnSpPr>
          <p:nvPr/>
        </p:nvCxnSpPr>
        <p:spPr>
          <a:xfrm flipH="1" flipV="1">
            <a:off x="6245629" y="5151120"/>
            <a:ext cx="5542" cy="6484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9289B74C-4038-43C2-A8C5-8CDE7DA0F1EB}"/>
              </a:ext>
            </a:extLst>
          </p:cNvPr>
          <p:cNvSpPr txBox="1"/>
          <p:nvPr/>
        </p:nvSpPr>
        <p:spPr>
          <a:xfrm>
            <a:off x="5888180" y="5799574"/>
            <a:ext cx="741934" cy="369332"/>
          </a:xfrm>
          <a:prstGeom prst="rect">
            <a:avLst/>
          </a:prstGeom>
          <a:noFill/>
        </p:spPr>
        <p:txBody>
          <a:bodyPr wrap="none" rtlCol="0">
            <a:spAutoFit/>
          </a:bodyPr>
          <a:lstStyle/>
          <a:p>
            <a:r>
              <a:rPr lang="en-US" dirty="0">
                <a:solidFill>
                  <a:srgbClr val="C00000"/>
                </a:solidFill>
              </a:rPr>
              <a:t>Install</a:t>
            </a:r>
          </a:p>
        </p:txBody>
      </p:sp>
    </p:spTree>
    <p:extLst>
      <p:ext uri="{BB962C8B-B14F-4D97-AF65-F5344CB8AC3E}">
        <p14:creationId xmlns:p14="http://schemas.microsoft.com/office/powerpoint/2010/main" val="739432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E3F00E-79F6-4043-A5A4-54A1A14ED457}"/>
              </a:ext>
            </a:extLst>
          </p:cNvPr>
          <p:cNvSpPr txBox="1"/>
          <p:nvPr/>
        </p:nvSpPr>
        <p:spPr>
          <a:xfrm>
            <a:off x="207818" y="174567"/>
            <a:ext cx="11621193" cy="6463308"/>
          </a:xfrm>
          <a:prstGeom prst="rect">
            <a:avLst/>
          </a:prstGeom>
          <a:noFill/>
        </p:spPr>
        <p:txBody>
          <a:bodyPr wrap="square" rtlCol="0">
            <a:spAutoFit/>
          </a:bodyPr>
          <a:lstStyle/>
          <a:p>
            <a:r>
              <a:rPr lang="en-US" dirty="0">
                <a:solidFill>
                  <a:srgbClr val="00B0F0"/>
                </a:solidFill>
              </a:rPr>
              <a:t>Other steps) </a:t>
            </a:r>
            <a:r>
              <a:rPr lang="en-US" dirty="0"/>
              <a:t>Open Oracle Virtual Box. Click file at the top left corner, click import appliance </a:t>
            </a:r>
          </a:p>
          <a:p>
            <a:r>
              <a:rPr lang="en-US" dirty="0"/>
              <a:t>Click the folder button next to file. </a:t>
            </a:r>
          </a:p>
          <a:p>
            <a:r>
              <a:rPr lang="en-US" dirty="0">
                <a:solidFill>
                  <a:srgbClr val="FFC000"/>
                </a:solidFill>
              </a:rPr>
              <a:t>Choose</a:t>
            </a:r>
          </a:p>
          <a:p>
            <a:endParaRPr lang="en-US" dirty="0"/>
          </a:p>
          <a:p>
            <a:r>
              <a:rPr lang="en-US" dirty="0">
                <a:solidFill>
                  <a:srgbClr val="0070C0"/>
                </a:solidFill>
              </a:rPr>
              <a:t>Click open</a:t>
            </a:r>
          </a:p>
          <a:p>
            <a:r>
              <a:rPr lang="en-US" dirty="0"/>
              <a:t>At the bottom of the page click </a:t>
            </a:r>
            <a:r>
              <a:rPr lang="en-US" dirty="0">
                <a:solidFill>
                  <a:srgbClr val="00B0F0"/>
                </a:solidFill>
              </a:rPr>
              <a:t>Next</a:t>
            </a:r>
          </a:p>
          <a:p>
            <a:r>
              <a:rPr lang="en-US" dirty="0"/>
              <a:t>Change RAM’s, and CPU. Change the folder you want to keep the program in</a:t>
            </a:r>
          </a:p>
          <a:p>
            <a:r>
              <a:rPr lang="en-US" dirty="0"/>
              <a:t>Click Next and agree</a:t>
            </a:r>
          </a:p>
          <a:p>
            <a:r>
              <a:rPr lang="en-US" dirty="0"/>
              <a:t>Should take about 3 – 2 minutes to download</a:t>
            </a:r>
          </a:p>
          <a:p>
            <a:r>
              <a:rPr lang="en-US" dirty="0">
                <a:solidFill>
                  <a:schemeClr val="accent4">
                    <a:lumMod val="75000"/>
                  </a:schemeClr>
                </a:solidFill>
              </a:rPr>
              <a:t>Double click on this</a:t>
            </a:r>
          </a:p>
          <a:p>
            <a:endParaRPr lang="en-US" dirty="0"/>
          </a:p>
          <a:p>
            <a:endParaRPr lang="en-US" dirty="0"/>
          </a:p>
          <a:p>
            <a:r>
              <a:rPr lang="en-US" dirty="0">
                <a:solidFill>
                  <a:srgbClr val="00B050"/>
                </a:solidFill>
              </a:rPr>
              <a:t>Default login:</a:t>
            </a:r>
          </a:p>
          <a:p>
            <a:r>
              <a:rPr lang="en-US" dirty="0"/>
              <a:t>                                                                                 </a:t>
            </a:r>
            <a:r>
              <a:rPr lang="en-US" dirty="0">
                <a:solidFill>
                  <a:srgbClr val="C00000"/>
                </a:solidFill>
              </a:rPr>
              <a:t>Kali Linux Windows</a:t>
            </a:r>
          </a:p>
          <a:p>
            <a:r>
              <a:rPr lang="en-US" dirty="0">
                <a:solidFill>
                  <a:srgbClr val="FF0000"/>
                </a:solidFill>
              </a:rPr>
              <a:t>Username: </a:t>
            </a:r>
            <a:r>
              <a:rPr lang="en-US" dirty="0"/>
              <a:t>kali</a:t>
            </a:r>
          </a:p>
          <a:p>
            <a:r>
              <a:rPr lang="en-US" dirty="0">
                <a:solidFill>
                  <a:srgbClr val="FF0000"/>
                </a:solidFill>
              </a:rPr>
              <a:t>Password: </a:t>
            </a:r>
            <a:r>
              <a:rPr lang="en-US" dirty="0"/>
              <a:t>kali </a:t>
            </a:r>
          </a:p>
          <a:p>
            <a:endParaRPr lang="en-US" dirty="0"/>
          </a:p>
          <a:p>
            <a:endParaRPr lang="en-US" dirty="0"/>
          </a:p>
          <a:p>
            <a:pPr algn="ctr"/>
            <a:endParaRPr lang="en-US" dirty="0">
              <a:solidFill>
                <a:srgbClr val="0070C0"/>
              </a:solidFill>
            </a:endParaRPr>
          </a:p>
          <a:p>
            <a:pPr algn="ctr"/>
            <a:endParaRPr lang="en-US" dirty="0">
              <a:solidFill>
                <a:srgbClr val="0070C0"/>
              </a:solidFill>
            </a:endParaRPr>
          </a:p>
          <a:p>
            <a:pPr algn="ctr"/>
            <a:endParaRPr lang="en-US" dirty="0">
              <a:solidFill>
                <a:srgbClr val="0070C0"/>
              </a:solidFill>
            </a:endParaRPr>
          </a:p>
          <a:p>
            <a:pPr algn="ctr"/>
            <a:endParaRPr lang="en-US" dirty="0">
              <a:solidFill>
                <a:srgbClr val="0070C0"/>
              </a:solidFill>
            </a:endParaRPr>
          </a:p>
          <a:p>
            <a:pPr algn="ctr"/>
            <a:r>
              <a:rPr lang="en-US" dirty="0">
                <a:solidFill>
                  <a:srgbClr val="0070C0"/>
                </a:solidFill>
              </a:rPr>
              <a:t>Congratulation for Kali Linux Installation</a:t>
            </a:r>
          </a:p>
        </p:txBody>
      </p:sp>
      <p:pic>
        <p:nvPicPr>
          <p:cNvPr id="4" name="Picture 3">
            <a:extLst>
              <a:ext uri="{FF2B5EF4-FFF2-40B4-BE49-F238E27FC236}">
                <a16:creationId xmlns:a16="http://schemas.microsoft.com/office/drawing/2014/main" id="{BAB56C53-1D28-4C50-9D69-00DA5D00BCE2}"/>
              </a:ext>
            </a:extLst>
          </p:cNvPr>
          <p:cNvPicPr>
            <a:picLocks noChangeAspect="1"/>
          </p:cNvPicPr>
          <p:nvPr/>
        </p:nvPicPr>
        <p:blipFill>
          <a:blip r:embed="rId2"/>
          <a:stretch>
            <a:fillRect/>
          </a:stretch>
        </p:blipFill>
        <p:spPr>
          <a:xfrm>
            <a:off x="1130531" y="793097"/>
            <a:ext cx="3381375" cy="304800"/>
          </a:xfrm>
          <a:prstGeom prst="rect">
            <a:avLst/>
          </a:prstGeom>
        </p:spPr>
      </p:pic>
      <p:pic>
        <p:nvPicPr>
          <p:cNvPr id="6" name="Picture 5">
            <a:extLst>
              <a:ext uri="{FF2B5EF4-FFF2-40B4-BE49-F238E27FC236}">
                <a16:creationId xmlns:a16="http://schemas.microsoft.com/office/drawing/2014/main" id="{599F2045-005F-4E5E-892A-94718BCB93CE}"/>
              </a:ext>
            </a:extLst>
          </p:cNvPr>
          <p:cNvPicPr>
            <a:picLocks noChangeAspect="1"/>
          </p:cNvPicPr>
          <p:nvPr/>
        </p:nvPicPr>
        <p:blipFill>
          <a:blip r:embed="rId3"/>
          <a:stretch>
            <a:fillRect/>
          </a:stretch>
        </p:blipFill>
        <p:spPr>
          <a:xfrm>
            <a:off x="2302031" y="2711485"/>
            <a:ext cx="5562590" cy="543243"/>
          </a:xfrm>
          <a:prstGeom prst="rect">
            <a:avLst/>
          </a:prstGeom>
        </p:spPr>
      </p:pic>
      <p:pic>
        <p:nvPicPr>
          <p:cNvPr id="11" name="Picture 10">
            <a:extLst>
              <a:ext uri="{FF2B5EF4-FFF2-40B4-BE49-F238E27FC236}">
                <a16:creationId xmlns:a16="http://schemas.microsoft.com/office/drawing/2014/main" id="{9805C406-AB2C-3F8E-7DB0-64C919F747D5}"/>
              </a:ext>
            </a:extLst>
          </p:cNvPr>
          <p:cNvPicPr>
            <a:picLocks noChangeAspect="1"/>
          </p:cNvPicPr>
          <p:nvPr/>
        </p:nvPicPr>
        <p:blipFill>
          <a:blip r:embed="rId4"/>
          <a:stretch>
            <a:fillRect/>
          </a:stretch>
        </p:blipFill>
        <p:spPr>
          <a:xfrm>
            <a:off x="4170783" y="4257784"/>
            <a:ext cx="3722913" cy="1981372"/>
          </a:xfrm>
          <a:prstGeom prst="rect">
            <a:avLst/>
          </a:prstGeom>
        </p:spPr>
      </p:pic>
    </p:spTree>
    <p:extLst>
      <p:ext uri="{BB962C8B-B14F-4D97-AF65-F5344CB8AC3E}">
        <p14:creationId xmlns:p14="http://schemas.microsoft.com/office/powerpoint/2010/main" val="3226602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C0330A-DBD5-11F6-D4C6-F170FD5988B2}"/>
              </a:ext>
            </a:extLst>
          </p:cNvPr>
          <p:cNvSpPr txBox="1"/>
          <p:nvPr/>
        </p:nvSpPr>
        <p:spPr>
          <a:xfrm>
            <a:off x="821095" y="889844"/>
            <a:ext cx="10776856" cy="923330"/>
          </a:xfrm>
          <a:prstGeom prst="rect">
            <a:avLst/>
          </a:prstGeom>
          <a:noFill/>
        </p:spPr>
        <p:txBody>
          <a:bodyPr wrap="square">
            <a:spAutoFit/>
          </a:bodyPr>
          <a:lstStyle/>
          <a:p>
            <a:pPr algn="ctr"/>
            <a:r>
              <a:rPr lang="en-US" dirty="0">
                <a:solidFill>
                  <a:srgbClr val="0070C0"/>
                </a:solidFill>
              </a:rPr>
              <a:t>Common Problem for Kali Linux Installation</a:t>
            </a:r>
          </a:p>
          <a:p>
            <a:pPr algn="ctr"/>
            <a:endParaRPr lang="en-US" dirty="0"/>
          </a:p>
          <a:p>
            <a:pPr algn="ctr"/>
            <a:r>
              <a:rPr lang="en-US" dirty="0"/>
              <a:t>1. If you get a memory error when starting the virtual machine, make sure virtualization is </a:t>
            </a:r>
            <a:r>
              <a:rPr lang="en-US" dirty="0">
                <a:solidFill>
                  <a:srgbClr val="C00000"/>
                </a:solidFill>
              </a:rPr>
              <a:t>turned on </a:t>
            </a:r>
            <a:r>
              <a:rPr lang="en-US" dirty="0"/>
              <a:t>in your BIOS:</a:t>
            </a:r>
          </a:p>
        </p:txBody>
      </p:sp>
      <p:pic>
        <p:nvPicPr>
          <p:cNvPr id="5" name="Picture 4">
            <a:extLst>
              <a:ext uri="{FF2B5EF4-FFF2-40B4-BE49-F238E27FC236}">
                <a16:creationId xmlns:a16="http://schemas.microsoft.com/office/drawing/2014/main" id="{0CFE80AE-CCF8-6166-413F-8667BFDBE8FD}"/>
              </a:ext>
            </a:extLst>
          </p:cNvPr>
          <p:cNvPicPr>
            <a:picLocks noChangeAspect="1"/>
          </p:cNvPicPr>
          <p:nvPr/>
        </p:nvPicPr>
        <p:blipFill>
          <a:blip r:embed="rId2"/>
          <a:stretch>
            <a:fillRect/>
          </a:stretch>
        </p:blipFill>
        <p:spPr>
          <a:xfrm>
            <a:off x="3806889" y="2015414"/>
            <a:ext cx="5122505" cy="2509934"/>
          </a:xfrm>
          <a:prstGeom prst="rect">
            <a:avLst/>
          </a:prstGeom>
        </p:spPr>
      </p:pic>
      <p:sp>
        <p:nvSpPr>
          <p:cNvPr id="2" name="TextBox 1">
            <a:extLst>
              <a:ext uri="{FF2B5EF4-FFF2-40B4-BE49-F238E27FC236}">
                <a16:creationId xmlns:a16="http://schemas.microsoft.com/office/drawing/2014/main" id="{28B5F9E5-599F-E4C1-A6A5-AF016FA991DC}"/>
              </a:ext>
            </a:extLst>
          </p:cNvPr>
          <p:cNvSpPr txBox="1"/>
          <p:nvPr/>
        </p:nvSpPr>
        <p:spPr>
          <a:xfrm>
            <a:off x="475861" y="4867793"/>
            <a:ext cx="10636898" cy="369332"/>
          </a:xfrm>
          <a:prstGeom prst="rect">
            <a:avLst/>
          </a:prstGeom>
          <a:noFill/>
        </p:spPr>
        <p:txBody>
          <a:bodyPr wrap="square">
            <a:spAutoFit/>
          </a:bodyPr>
          <a:lstStyle/>
          <a:p>
            <a:pPr algn="ctr"/>
            <a:r>
              <a:rPr lang="en-US" dirty="0"/>
              <a:t>2. Sometime, you will need a zip tool such as 7-zip to unzip the Kali Linux file: </a:t>
            </a:r>
            <a:r>
              <a:rPr lang="en-US" dirty="0">
                <a:solidFill>
                  <a:srgbClr val="0070C0"/>
                </a:solidFill>
              </a:rPr>
              <a:t>https://www.7-zip.org/</a:t>
            </a:r>
          </a:p>
        </p:txBody>
      </p:sp>
    </p:spTree>
    <p:extLst>
      <p:ext uri="{BB962C8B-B14F-4D97-AF65-F5344CB8AC3E}">
        <p14:creationId xmlns:p14="http://schemas.microsoft.com/office/powerpoint/2010/main" val="2407499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748</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Masud Rana</dc:creator>
  <cp:lastModifiedBy>Md Masud Rana</cp:lastModifiedBy>
  <cp:revision>41</cp:revision>
  <dcterms:created xsi:type="dcterms:W3CDTF">2022-04-17T14:41:01Z</dcterms:created>
  <dcterms:modified xsi:type="dcterms:W3CDTF">2023-02-07T02:12:09Z</dcterms:modified>
</cp:coreProperties>
</file>