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7556500" cy="10693400"/>
  <p:notesSz cx="7556500" cy="10693400"/>
  <p:defaultTextStyle>
    <a:defPPr>
      <a:defRPr lang="de-DE"/>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Notes Placeholder"/>
          <p:cNvSpPr>
            <a:spLocks noGrp="1"/>
          </p:cNvSpPr>
          <p:nvPr>
            <p:ph type="body" idx="1"/>
          </p:nvPr>
        </p:nvSpPr>
        <p:spPr>
          <a:xfrm>
            <a:off x="-2147483648" y="-2147483648"/>
            <a:ext cx="0" cy="0"/>
          </a:xfrm>
          <a:prstGeom prst="rect">
            <a:avLst/>
          </a:prstGeom>
          <a:noFill/>
          <a:ln w="9525">
            <a:noFill/>
          </a:ln>
        </p:spPr>
        <p:txBody>
          <a:bodyPr/>
          <a:p>
            <a:pPr lvl="0">
              <a:spcBef>
                <a:spcPct val="0"/>
              </a:spcBef>
            </a:pPr>
            <a:endParaRPr lang="zh-CN"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3"/>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4" cy="2673350"/>
          </a:xfrm>
          <a:prstGeom prst="rect">
            <a:avLst/>
          </a:prstGeom>
        </p:spPr>
        <p:txBody>
          <a:bodyPr wrap="square" lIns="0" tIns="0" rIns="0" bIns="0">
            <a:spAutoFit/>
          </a:bodyPr>
          <a:lstStyle>
            <a:lvl1pPr>
              <a:defRPr/>
            </a:lvl1pPr>
          </a:lstStyle>
          <a:p/>
        </p:txBody>
      </p:sp>
      <p:sp>
        <p:nvSpPr>
          <p:cNvPr id="4" name="Footer Placeholder 3"/>
          <p:cNvSpPr>
            <a:spLocks noGrp="1"/>
          </p:cNvSpPr>
          <p:nvPr>
            <p:ph type="ftr" sz="quarter" idx="10"/>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Date Placeholder 4"/>
          <p:cNvSpPr>
            <a:spLocks noGrp="1"/>
          </p:cNvSpPr>
          <p:nvPr>
            <p:ph type="dt" sz="half"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zh-CN" altLang="x-none" dirty="0">
                <a:latin typeface="Calibri" panose="020F0502020204030204" pitchFamily="34" charset="0"/>
                <a:ea typeface="Arial" panose="020B0604020202020204" pitchFamily="34" charset="0"/>
              </a:rPr>
            </a:fld>
            <a:endParaRPr lang="zh-C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Footer Placeholder 3"/>
          <p:cNvSpPr>
            <a:spLocks noGrp="1"/>
          </p:cNvSpPr>
          <p:nvPr>
            <p:ph type="ftr" sz="quarter" idx="10"/>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Date Placeholder 4"/>
          <p:cNvSpPr>
            <a:spLocks noGrp="1"/>
          </p:cNvSpPr>
          <p:nvPr>
            <p:ph type="dt" sz="half"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zh-CN" altLang="x-none" dirty="0">
                <a:latin typeface="Calibri" panose="020F0502020204030204" pitchFamily="34" charset="0"/>
                <a:ea typeface="Arial" panose="020B0604020202020204" pitchFamily="34" charset="0"/>
              </a:rPr>
            </a:fld>
            <a:endParaRPr lang="zh-C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Footer Placeholder 4"/>
          <p:cNvSpPr>
            <a:spLocks noGrp="1"/>
          </p:cNvSpPr>
          <p:nvPr>
            <p:ph type="ftr" sz="quarter" idx="10"/>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Date Placeholder 5"/>
          <p:cNvSpPr>
            <a:spLocks noGrp="1"/>
          </p:cNvSpPr>
          <p:nvPr>
            <p:ph type="dt" sz="half"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zh-CN" altLang="x-none" dirty="0">
                <a:latin typeface="Calibri" panose="020F0502020204030204" pitchFamily="34" charset="0"/>
                <a:ea typeface="Arial" panose="020B0604020202020204" pitchFamily="34" charset="0"/>
              </a:rPr>
            </a:fld>
            <a:endParaRPr lang="zh-C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Footer Placeholder 2"/>
          <p:cNvSpPr>
            <a:spLocks noGrp="1"/>
          </p:cNvSpPr>
          <p:nvPr>
            <p:ph type="ftr" sz="quarter" idx="10"/>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Date Placeholder 3"/>
          <p:cNvSpPr>
            <a:spLocks noGrp="1"/>
          </p:cNvSpPr>
          <p:nvPr>
            <p:ph type="dt" sz="half"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a:buNone/>
            </a:pPr>
            <a:fld id="{9A0DB2DC-4C9A-4742-B13C-FB6460FD3503}" type="slidenum">
              <a:rPr lang="zh-CN" altLang="x-none" dirty="0">
                <a:latin typeface="Calibri" panose="020F0502020204030204" pitchFamily="34" charset="0"/>
                <a:ea typeface="Arial" panose="020B0604020202020204" pitchFamily="34" charset="0"/>
              </a:rPr>
            </a:fld>
            <a:endParaRPr lang="zh-C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Date Placeholder 2"/>
          <p:cNvSpPr>
            <a:spLocks noGrp="1"/>
          </p:cNvSpPr>
          <p:nvPr>
            <p:ph type="dt" sz="half"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zh-CN" altLang="x-none" dirty="0">
                <a:latin typeface="Calibri" panose="020F0502020204030204" pitchFamily="34" charset="0"/>
                <a:ea typeface="Arial" panose="020B0604020202020204" pitchFamily="34" charset="0"/>
              </a:rPr>
            </a:fld>
            <a:endParaRPr lang="zh-CN" altLang="x-none" dirty="0">
              <a:latin typeface="Calibri" panose="020F0502020204030204" pitchFamily="34" charset="0"/>
              <a:ea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Holder 2"/>
          <p:cNvSpPr>
            <a:spLocks noGrp="1"/>
          </p:cNvSpPr>
          <p:nvPr>
            <p:ph type="title"/>
          </p:nvPr>
        </p:nvSpPr>
        <p:spPr>
          <a:xfrm>
            <a:off x="377825" y="427038"/>
            <a:ext cx="6807200" cy="1711325"/>
          </a:xfrm>
          <a:prstGeom prst="rect">
            <a:avLst/>
          </a:prstGeom>
          <a:noFill/>
          <a:ln w="9525">
            <a:noFill/>
          </a:ln>
        </p:spPr>
        <p:txBody>
          <a:bodyPr lIns="0" tIns="0" rIns="0" bIns="0">
            <a:spAutoFit/>
          </a:bodyPr>
          <a:p>
            <a:pPr lvl="0"/>
            <a:endParaRPr lang="zh-CN" altLang="x-none" dirty="0"/>
          </a:p>
        </p:txBody>
      </p:sp>
      <p:sp>
        <p:nvSpPr>
          <p:cNvPr id="1027" name="Holder 3"/>
          <p:cNvSpPr>
            <a:spLocks noGrp="1"/>
          </p:cNvSpPr>
          <p:nvPr>
            <p:ph type="body" idx="1"/>
          </p:nvPr>
        </p:nvSpPr>
        <p:spPr>
          <a:xfrm>
            <a:off x="377825" y="2459038"/>
            <a:ext cx="6807200" cy="7058025"/>
          </a:xfrm>
          <a:prstGeom prst="rect">
            <a:avLst/>
          </a:prstGeom>
          <a:noFill/>
          <a:ln w="9525">
            <a:noFill/>
          </a:ln>
        </p:spPr>
        <p:txBody>
          <a:bodyPr lIns="0" tIns="0" rIns="0" bIns="0">
            <a:spAutoFit/>
          </a:bodyPr>
          <a:p>
            <a:pPr lvl="0"/>
            <a:endParaRPr lang="zh-CN" altLang="x-none" dirty="0"/>
          </a:p>
        </p:txBody>
      </p:sp>
      <p:sp>
        <p:nvSpPr>
          <p:cNvPr id="4" name="Holder 4"/>
          <p:cNvSpPr>
            <a:spLocks noGrp="1"/>
          </p:cNvSpPr>
          <p:nvPr>
            <p:ph type="ftr" sz="quarter" idx="5"/>
          </p:nvPr>
        </p:nvSpPr>
        <p:spPr>
          <a:xfrm>
            <a:off x="2571750" y="9944100"/>
            <a:ext cx="2419350" cy="534988"/>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Holder 5"/>
          <p:cNvSpPr>
            <a:spLocks noGrp="1"/>
          </p:cNvSpPr>
          <p:nvPr>
            <p:ph type="dt" sz="half" idx="6"/>
          </p:nvPr>
        </p:nvSpPr>
        <p:spPr>
          <a:xfrm>
            <a:off x="377825" y="9944100"/>
            <a:ext cx="1739900" cy="534988"/>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Holder 6"/>
          <p:cNvSpPr>
            <a:spLocks noGrp="1"/>
          </p:cNvSpPr>
          <p:nvPr>
            <p:ph type="sldNum" sz="quarter" idx="7"/>
          </p:nvPr>
        </p:nvSpPr>
        <p:spPr>
          <a:xfrm>
            <a:off x="5445125" y="9944100"/>
            <a:ext cx="1739900" cy="534988"/>
          </a:xfrm>
          <a:prstGeom prst="rect">
            <a:avLst/>
          </a:prstGeom>
        </p:spPr>
        <p:txBody>
          <a:bodyPr wrap="square" lIns="0" tIns="0" rIns="0" bIns="0">
            <a:spAutoFit/>
          </a:bodyPr>
          <a:lstStyle>
            <a:lvl1pPr algn="r">
              <a:defRPr>
                <a:solidFill>
                  <a:srgbClr val="898989"/>
                </a:solidFill>
              </a:defRPr>
            </a:lvl1pPr>
          </a:lstStyle>
          <a:p>
            <a:pPr lvl="0">
              <a:buNone/>
            </a:pPr>
            <a:fld id="{9A0DB2DC-4C9A-4742-B13C-FB6460FD3503}" type="slidenum">
              <a:rPr lang="zh-CN" altLang="x-none" dirty="0">
                <a:latin typeface="Calibri" panose="020F0502020204030204" pitchFamily="34" charset="0"/>
                <a:ea typeface="Arial" panose="020B0604020202020204" pitchFamily="34" charset="0"/>
              </a:rPr>
            </a:fld>
            <a:endParaRPr lang="zh-CN" altLang="x-none" dirty="0">
              <a:latin typeface="Calibri" panose="020F050202020403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5.xml"/><Relationship Id="rId3" Type="http://schemas.openxmlformats.org/officeDocument/2006/relationships/hyperlink" Target="http://www.google.com/search?q=Max%2Bnumber%2Bof%2Bconnections%2Bat%2Bfull%2Bdata%2Brate%2B" TargetMode="External"/><Relationship Id="rId2" Type="http://schemas.openxmlformats.org/officeDocument/2006/relationships/hyperlink" Target="http://www.netgear.com/business/wifi/access-points/wac540/" TargetMode="External"/><Relationship Id="rId1" Type="http://schemas.openxmlformats.org/officeDocument/2006/relationships/hyperlink" Target="http://www.batna24.com/en/p/tplink-eap670-access-point-rmmip"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343650" y="469900"/>
            <a:ext cx="8413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5" normalizeH="0" baseline="0" noProof="0" dirty="0">
                <a:latin typeface="Calibri" panose="020F0502020204030204"/>
                <a:ea typeface="+mn-ea"/>
                <a:cs typeface="Calibri" panose="020F0502020204030204"/>
              </a:rPr>
              <a:t>1</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81100" y="922338"/>
            <a:ext cx="5195888" cy="1778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b="1" kern="1200" cap="none" spc="0" normalizeH="0" baseline="0" noProof="0" dirty="0">
                <a:latin typeface="Times New Roman" panose="02020603050405020304"/>
                <a:ea typeface="+mn-ea"/>
                <a:cs typeface="Times New Roman" panose="02020603050405020304"/>
              </a:rPr>
              <a:t>Upgrade and</a:t>
            </a:r>
            <a:r>
              <a:rPr kumimoji="0" sz="1200" b="1" kern="1200" cap="none" spc="5" normalizeH="0" baseline="0" noProof="0" dirty="0">
                <a:latin typeface="Times New Roman" panose="02020603050405020304"/>
                <a:ea typeface="+mn-ea"/>
                <a:cs typeface="Times New Roman" panose="02020603050405020304"/>
              </a:rPr>
              <a:t> </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xpand </a:t>
            </a:r>
            <a:r>
              <a:rPr kumimoji="0" sz="1200" b="1" kern="1200" cap="none" spc="-10"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wi</a:t>
            </a:r>
            <a:r>
              <a:rPr kumimoji="0" sz="1200" b="1" kern="1200" cap="none" spc="-5" normalizeH="0" baseline="0" noProof="0" dirty="0">
                <a:latin typeface="Times New Roman" panose="02020603050405020304"/>
                <a:ea typeface="+mn-ea"/>
                <a:cs typeface="Times New Roman" panose="02020603050405020304"/>
              </a:rPr>
              <a:t>re</a:t>
            </a:r>
            <a:r>
              <a:rPr kumimoji="0" sz="1200" b="1" kern="1200" cap="none" spc="0" normalizeH="0" baseline="0" noProof="0" dirty="0">
                <a:latin typeface="Times New Roman" panose="02020603050405020304"/>
                <a:ea typeface="+mn-ea"/>
                <a:cs typeface="Times New Roman" panose="02020603050405020304"/>
              </a:rPr>
              <a:t>less n</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two</a:t>
            </a:r>
            <a:r>
              <a:rPr kumimoji="0" sz="1200" b="1" kern="1200" cap="none" spc="-5" normalizeH="0" baseline="0" noProof="0" dirty="0">
                <a:latin typeface="Times New Roman" panose="02020603050405020304"/>
                <a:ea typeface="+mn-ea"/>
                <a:cs typeface="Times New Roman" panose="02020603050405020304"/>
              </a:rPr>
              <a:t>r</a:t>
            </a:r>
            <a:r>
              <a:rPr kumimoji="0" sz="1200" b="1" kern="1200" cap="none" spc="0" normalizeH="0" baseline="0" noProof="0" dirty="0">
                <a:latin typeface="Times New Roman" panose="02020603050405020304"/>
                <a:ea typeface="+mn-ea"/>
                <a:cs typeface="Times New Roman" panose="02020603050405020304"/>
              </a:rPr>
              <a:t>k i</a:t>
            </a:r>
            <a:r>
              <a:rPr kumimoji="0" sz="1200" b="1" kern="1200" cap="none" spc="5" normalizeH="0" baseline="0" noProof="0" dirty="0">
                <a:latin typeface="Times New Roman" panose="02020603050405020304"/>
                <a:ea typeface="+mn-ea"/>
                <a:cs typeface="Times New Roman" panose="02020603050405020304"/>
              </a:rPr>
              <a:t>nf</a:t>
            </a:r>
            <a:r>
              <a:rPr kumimoji="0" sz="1200" b="1" kern="1200" cap="none" spc="-5" normalizeH="0" baseline="0" noProof="0" dirty="0">
                <a:latin typeface="Times New Roman" panose="02020603050405020304"/>
                <a:ea typeface="+mn-ea"/>
                <a:cs typeface="Times New Roman" panose="02020603050405020304"/>
              </a:rPr>
              <a:t>r</a:t>
            </a:r>
            <a:r>
              <a:rPr kumimoji="0" sz="1200" b="1" kern="1200" cap="none" spc="0" normalizeH="0" baseline="0" noProof="0" dirty="0">
                <a:latin typeface="Times New Roman" panose="02020603050405020304"/>
                <a:ea typeface="+mn-ea"/>
                <a:cs typeface="Times New Roman" panose="02020603050405020304"/>
              </a:rPr>
              <a:t>ast</a:t>
            </a:r>
            <a:r>
              <a:rPr kumimoji="0" sz="1200" b="1" kern="1200" cap="none" spc="-10" normalizeH="0" baseline="0" noProof="0" dirty="0">
                <a:latin typeface="Times New Roman" panose="02020603050405020304"/>
                <a:ea typeface="+mn-ea"/>
                <a:cs typeface="Times New Roman" panose="02020603050405020304"/>
              </a:rPr>
              <a:t>r</a:t>
            </a:r>
            <a:r>
              <a:rPr kumimoji="0" sz="1200" b="1" kern="1200" cap="none" spc="0" normalizeH="0" baseline="0" noProof="0" dirty="0">
                <a:latin typeface="Times New Roman" panose="02020603050405020304"/>
                <a:ea typeface="+mn-ea"/>
                <a:cs typeface="Times New Roman" panose="02020603050405020304"/>
              </a:rPr>
              <a:t>u</a:t>
            </a:r>
            <a:r>
              <a:rPr kumimoji="0" sz="1200" b="1" kern="1200" cap="none" spc="-5" normalizeH="0" baseline="0" noProof="0" dirty="0">
                <a:latin typeface="Times New Roman" panose="02020603050405020304"/>
                <a:ea typeface="+mn-ea"/>
                <a:cs typeface="Times New Roman" panose="02020603050405020304"/>
              </a:rPr>
              <a:t>c</a:t>
            </a:r>
            <a:r>
              <a:rPr kumimoji="0" sz="1200" b="1" kern="1200" cap="none" spc="0" normalizeH="0" baseline="0" noProof="0" dirty="0">
                <a:latin typeface="Times New Roman" panose="02020603050405020304"/>
                <a:ea typeface="+mn-ea"/>
                <a:cs typeface="Times New Roman" panose="02020603050405020304"/>
              </a:rPr>
              <a:t>tu</a:t>
            </a:r>
            <a:r>
              <a:rPr kumimoji="0" sz="1200" b="1" kern="1200" cap="none" spc="-5" normalizeH="0" baseline="0" noProof="0" dirty="0">
                <a:latin typeface="Times New Roman" panose="02020603050405020304"/>
                <a:ea typeface="+mn-ea"/>
                <a:cs typeface="Times New Roman" panose="02020603050405020304"/>
              </a:rPr>
              <a:t>r</a:t>
            </a:r>
            <a:r>
              <a:rPr kumimoji="0" sz="1200" b="1" kern="1200" cap="none" spc="0" normalizeH="0" baseline="0" noProof="0" dirty="0">
                <a:latin typeface="Times New Roman" panose="02020603050405020304"/>
                <a:ea typeface="+mn-ea"/>
                <a:cs typeface="Times New Roman" panose="02020603050405020304"/>
              </a:rPr>
              <a:t>e</a:t>
            </a:r>
            <a:r>
              <a:rPr kumimoji="0" sz="1200" b="1" kern="1200" cap="none" spc="-5"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at </a:t>
            </a:r>
            <a:r>
              <a:rPr kumimoji="0" sz="1200" b="1" kern="1200" cap="none" spc="-10" normalizeH="0" baseline="0" noProof="0" dirty="0">
                <a:latin typeface="Times New Roman" panose="02020603050405020304"/>
                <a:ea typeface="+mn-ea"/>
                <a:cs typeface="Times New Roman" panose="02020603050405020304"/>
              </a:rPr>
              <a:t>t</a:t>
            </a:r>
            <a:r>
              <a:rPr kumimoji="0" sz="1200" b="1" kern="1200" cap="none" spc="0" normalizeH="0" baseline="0" noProof="0" dirty="0">
                <a:latin typeface="Times New Roman" panose="02020603050405020304"/>
                <a:ea typeface="+mn-ea"/>
                <a:cs typeface="Times New Roman" panose="02020603050405020304"/>
              </a:rPr>
              <a:t>he</a:t>
            </a:r>
            <a:r>
              <a:rPr kumimoji="0" sz="1200" b="1" kern="1200" cap="none" spc="5" normalizeH="0" baseline="0" noProof="0" dirty="0">
                <a:latin typeface="Times New Roman" panose="02020603050405020304"/>
                <a:ea typeface="+mn-ea"/>
                <a:cs typeface="Times New Roman" panose="02020603050405020304"/>
              </a:rPr>
              <a:t> </a:t>
            </a:r>
            <a:r>
              <a:rPr kumimoji="0" sz="1200" b="1" kern="1200" cap="none" spc="-10" normalizeH="0" baseline="0" noProof="0" dirty="0">
                <a:latin typeface="Times New Roman" panose="02020603050405020304"/>
                <a:ea typeface="+mn-ea"/>
                <a:cs typeface="Times New Roman" panose="02020603050405020304"/>
              </a:rPr>
              <a:t>K</a:t>
            </a:r>
            <a:r>
              <a:rPr kumimoji="0" sz="1200" b="1" kern="1200" cap="none" spc="0" normalizeH="0" baseline="0" noProof="0" dirty="0">
                <a:latin typeface="Times New Roman" panose="02020603050405020304"/>
                <a:ea typeface="+mn-ea"/>
                <a:cs typeface="Times New Roman" panose="02020603050405020304"/>
              </a:rPr>
              <a:t>i</a:t>
            </a:r>
            <a:r>
              <a:rPr kumimoji="0" sz="1200" b="1" kern="1200" cap="none" spc="5" normalizeH="0" baseline="0" noProof="0" dirty="0">
                <a:latin typeface="Times New Roman" panose="02020603050405020304"/>
                <a:ea typeface="+mn-ea"/>
                <a:cs typeface="Times New Roman" panose="02020603050405020304"/>
              </a:rPr>
              <a:t>t</a:t>
            </a:r>
            <a:r>
              <a:rPr kumimoji="0" sz="1200" b="1" kern="1200" cap="none" spc="-5" normalizeH="0" baseline="0" noProof="0" dirty="0">
                <a:latin typeface="Times New Roman" panose="02020603050405020304"/>
                <a:ea typeface="+mn-ea"/>
                <a:cs typeface="Times New Roman" panose="02020603050405020304"/>
              </a:rPr>
              <a:t>c</a:t>
            </a:r>
            <a:r>
              <a:rPr kumimoji="0" sz="1200" b="1" kern="1200" cap="none" spc="0" normalizeH="0" baseline="0" noProof="0" dirty="0">
                <a:latin typeface="Times New Roman" panose="02020603050405020304"/>
                <a:ea typeface="+mn-ea"/>
                <a:cs typeface="Times New Roman" panose="02020603050405020304"/>
              </a:rPr>
              <a:t>h</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n</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r</a:t>
            </a:r>
            <a:r>
              <a:rPr kumimoji="0" sz="1200" b="1" kern="1200" cap="none" spc="5"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C</a:t>
            </a:r>
            <a:r>
              <a:rPr kumimoji="0" sz="1200" b="1" kern="1200" cap="none" spc="5" normalizeH="0" baseline="0" noProof="0" dirty="0">
                <a:latin typeface="Times New Roman" panose="02020603050405020304"/>
                <a:ea typeface="+mn-ea"/>
                <a:cs typeface="Times New Roman" panose="02020603050405020304"/>
              </a:rPr>
              <a:t>a</a:t>
            </a:r>
            <a:r>
              <a:rPr kumimoji="0" sz="1200" b="1" kern="1200" cap="none" spc="-20" normalizeH="0" baseline="0" noProof="0" dirty="0">
                <a:latin typeface="Times New Roman" panose="02020603050405020304"/>
                <a:ea typeface="+mn-ea"/>
                <a:cs typeface="Times New Roman" panose="02020603050405020304"/>
              </a:rPr>
              <a:t>m</a:t>
            </a:r>
            <a:r>
              <a:rPr kumimoji="0" sz="1200" b="1" kern="1200" cap="none" spc="0" normalizeH="0" baseline="0" noProof="0" dirty="0">
                <a:latin typeface="Times New Roman" panose="02020603050405020304"/>
                <a:ea typeface="+mn-ea"/>
                <a:cs typeface="Times New Roman" panose="02020603050405020304"/>
              </a:rPr>
              <a:t>pus</a:t>
            </a:r>
            <a:endParaRPr kumimoji="0" sz="1200" kern="1200" cap="none" spc="0" normalizeH="0" baseline="0" noProof="0">
              <a:latin typeface="Times New Roman" panose="02020603050405020304"/>
              <a:ea typeface="+mn-ea"/>
              <a:cs typeface="Times New Roman" panose="02020603050405020304"/>
            </a:endParaRPr>
          </a:p>
        </p:txBody>
      </p:sp>
      <p:sp>
        <p:nvSpPr>
          <p:cNvPr id="5" name="object 5"/>
          <p:cNvSpPr txBox="1"/>
          <p:nvPr/>
        </p:nvSpPr>
        <p:spPr>
          <a:xfrm>
            <a:off x="2671763" y="1624013"/>
            <a:ext cx="2179638" cy="1778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b="1" kern="1200" cap="none" spc="0" normalizeH="0" baseline="0" noProof="0" dirty="0">
                <a:latin typeface="Times New Roman" panose="02020603050405020304"/>
                <a:ea typeface="+mn-ea"/>
                <a:cs typeface="Times New Roman" panose="02020603050405020304"/>
              </a:rPr>
              <a:t>t</a:t>
            </a:r>
            <a:r>
              <a:rPr kumimoji="0" sz="1200" b="1" kern="1200" cap="none" spc="-10" normalizeH="0" baseline="0" noProof="0" dirty="0">
                <a:latin typeface="Times New Roman" panose="02020603050405020304"/>
                <a:ea typeface="+mn-ea"/>
                <a:cs typeface="Times New Roman" panose="02020603050405020304"/>
              </a:rPr>
              <a:t>r</a:t>
            </a:r>
            <a:r>
              <a:rPr kumimoji="0" sz="1200" b="1" kern="1200" cap="none" spc="0" normalizeH="0" baseline="0" noProof="0" dirty="0">
                <a:latin typeface="Times New Roman" panose="02020603050405020304"/>
                <a:ea typeface="+mn-ea"/>
                <a:cs typeface="Times New Roman" panose="02020603050405020304"/>
              </a:rPr>
              <a:t>iOS College</a:t>
            </a:r>
            <a:r>
              <a:rPr kumimoji="0" sz="1200" b="1" kern="1200" cap="none" spc="-10" normalizeH="0" baseline="0" noProof="0" dirty="0">
                <a:latin typeface="Times New Roman" panose="02020603050405020304"/>
                <a:ea typeface="+mn-ea"/>
                <a:cs typeface="Times New Roman" panose="02020603050405020304"/>
              </a:rPr>
              <a:t> K</a:t>
            </a:r>
            <a:r>
              <a:rPr kumimoji="0" sz="1200" b="1" kern="1200" cap="none" spc="0" normalizeH="0" baseline="0" noProof="0" dirty="0">
                <a:latin typeface="Times New Roman" panose="02020603050405020304"/>
                <a:ea typeface="+mn-ea"/>
                <a:cs typeface="Times New Roman" panose="02020603050405020304"/>
              </a:rPr>
              <a:t>i</a:t>
            </a:r>
            <a:r>
              <a:rPr kumimoji="0" sz="1200" b="1" kern="1200" cap="none" spc="5" normalizeH="0" baseline="0" noProof="0" dirty="0">
                <a:latin typeface="Times New Roman" panose="02020603050405020304"/>
                <a:ea typeface="+mn-ea"/>
                <a:cs typeface="Times New Roman" panose="02020603050405020304"/>
              </a:rPr>
              <a:t>t</a:t>
            </a:r>
            <a:r>
              <a:rPr kumimoji="0" sz="1200" b="1" kern="1200" cap="none" spc="-5" normalizeH="0" baseline="0" noProof="0" dirty="0">
                <a:latin typeface="Times New Roman" panose="02020603050405020304"/>
                <a:ea typeface="+mn-ea"/>
                <a:cs typeface="Times New Roman" panose="02020603050405020304"/>
              </a:rPr>
              <a:t>c</a:t>
            </a:r>
            <a:r>
              <a:rPr kumimoji="0" sz="1200" b="1" kern="1200" cap="none" spc="0" normalizeH="0" baseline="0" noProof="0" dirty="0">
                <a:latin typeface="Times New Roman" panose="02020603050405020304"/>
                <a:ea typeface="+mn-ea"/>
                <a:cs typeface="Times New Roman" panose="02020603050405020304"/>
              </a:rPr>
              <a:t>h</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n</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r</a:t>
            </a:r>
            <a:r>
              <a:rPr kumimoji="0" sz="1200" b="1" kern="1200" cap="none" spc="-5"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C</a:t>
            </a:r>
            <a:r>
              <a:rPr kumimoji="0" sz="1200" b="1" kern="1200" cap="none" spc="5" normalizeH="0" baseline="0" noProof="0" dirty="0">
                <a:latin typeface="Times New Roman" panose="02020603050405020304"/>
                <a:ea typeface="+mn-ea"/>
                <a:cs typeface="Times New Roman" panose="02020603050405020304"/>
              </a:rPr>
              <a:t>a</a:t>
            </a:r>
            <a:r>
              <a:rPr kumimoji="0" sz="1200" b="1" kern="1200" cap="none" spc="-20" normalizeH="0" baseline="0" noProof="0" dirty="0">
                <a:latin typeface="Times New Roman" panose="02020603050405020304"/>
                <a:ea typeface="+mn-ea"/>
                <a:cs typeface="Times New Roman" panose="02020603050405020304"/>
              </a:rPr>
              <a:t>m</a:t>
            </a:r>
            <a:r>
              <a:rPr kumimoji="0" sz="1200" b="1" kern="1200" cap="none" spc="0" normalizeH="0" baseline="0" noProof="0" dirty="0">
                <a:latin typeface="Times New Roman" panose="02020603050405020304"/>
                <a:ea typeface="+mn-ea"/>
                <a:cs typeface="Times New Roman" panose="02020603050405020304"/>
              </a:rPr>
              <a:t>pus</a:t>
            </a:r>
            <a:endParaRPr kumimoji="0" sz="1200" kern="1200" cap="none" spc="0" normalizeH="0" baseline="0" noProof="0">
              <a:latin typeface="Times New Roman" panose="02020603050405020304"/>
              <a:ea typeface="+mn-ea"/>
              <a:cs typeface="Times New Roman" panose="02020603050405020304"/>
            </a:endParaRPr>
          </a:p>
        </p:txBody>
      </p:sp>
      <p:sp>
        <p:nvSpPr>
          <p:cNvPr id="6" name="object 6"/>
          <p:cNvSpPr txBox="1"/>
          <p:nvPr/>
        </p:nvSpPr>
        <p:spPr>
          <a:xfrm>
            <a:off x="3254375" y="3576638"/>
            <a:ext cx="1052513" cy="354330"/>
          </a:xfrm>
          <a:prstGeom prst="rect">
            <a:avLst/>
          </a:prstGeom>
        </p:spPr>
        <p:txBody>
          <a:bodyPr vert="horz" wrap="square" lIns="0" tIns="0" rIns="0" bIns="0" rtlCol="0">
            <a:spAutoFit/>
          </a:bodyPr>
          <a:p>
            <a:pPr marL="12700" algn="ctr">
              <a:lnSpc>
                <a:spcPts val="2765"/>
              </a:lnSpc>
              <a:buNone/>
            </a:pPr>
            <a:endParaRPr lang="zh-CN" altLang="x-none" sz="1200" dirty="0">
              <a:latin typeface="Times New Roman" panose="02020603050405020304" pitchFamily="18" charset="0"/>
              <a:ea typeface="Times New Roman" panose="02020603050405020304" pitchFamily="18" charset="0"/>
            </a:endParaRPr>
          </a:p>
        </p:txBody>
      </p:sp>
      <p:sp>
        <p:nvSpPr>
          <p:cNvPr id="2055" name="object 7"/>
          <p:cNvSpPr/>
          <p:nvPr/>
        </p:nvSpPr>
        <p:spPr>
          <a:xfrm>
            <a:off x="2351088" y="1965325"/>
            <a:ext cx="2857500" cy="1428750"/>
          </a:xfrm>
          <a:prstGeom prst="rect">
            <a:avLst/>
          </a:prstGeom>
          <a:blipFill rotWithShape="1">
            <a:blip r:embed="rId1"/>
            <a:stretch>
              <a:fillRect/>
            </a:stretch>
          </a:blipFill>
          <a:ln w="9525">
            <a:noFill/>
          </a:ln>
        </p:spPr>
        <p:txBody>
          <a:bodyPr lIns="0" tIns="0" rIns="0" bIns="0"/>
          <a:p>
            <a:endParaRPr lang="zh-CN" altLang="x-none" dirty="0">
              <a:latin typeface="Calibri" panose="020F050202020403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286500" y="469900"/>
            <a:ext cx="14128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10</a:t>
            </a:r>
            <a:endParaRPr kumimoji="0" sz="900" kern="1200" cap="none" spc="0" normalizeH="0" baseline="0" noProof="0">
              <a:latin typeface="Calibri" panose="020F0502020204030204"/>
              <a:ea typeface="+mn-ea"/>
              <a:cs typeface="Calibri" panose="020F0502020204030204"/>
            </a:endParaRPr>
          </a:p>
        </p:txBody>
      </p:sp>
      <p:sp>
        <p:nvSpPr>
          <p:cNvPr id="11268" name="object 5"/>
          <p:cNvSpPr/>
          <p:nvPr/>
        </p:nvSpPr>
        <p:spPr>
          <a:xfrm>
            <a:off x="4394200" y="1219200"/>
            <a:ext cx="1152525" cy="804863"/>
          </a:xfrm>
          <a:prstGeom prst="rect">
            <a:avLst/>
          </a:prstGeom>
          <a:blipFill rotWithShape="1">
            <a:blip r:embed="rId1"/>
            <a:stretch>
              <a:fillRect/>
            </a:stretch>
          </a:blipFill>
          <a:ln w="9525">
            <a:noFill/>
          </a:ln>
        </p:spPr>
        <p:txBody>
          <a:bodyPr lIns="0" tIns="0" rIns="0" bIns="0"/>
          <a:p>
            <a:endParaRPr lang="zh-CN" altLang="x-none" dirty="0">
              <a:latin typeface="Calibri" panose="020F0502020204030204" pitchFamily="34" charset="0"/>
              <a:ea typeface="Arial" panose="020B0604020202020204" pitchFamily="34" charset="0"/>
            </a:endParaRPr>
          </a:p>
        </p:txBody>
      </p:sp>
      <p:sp>
        <p:nvSpPr>
          <p:cNvPr id="11269" name="object 6"/>
          <p:cNvSpPr/>
          <p:nvPr/>
        </p:nvSpPr>
        <p:spPr>
          <a:xfrm>
            <a:off x="5870575" y="1174750"/>
            <a:ext cx="1285875" cy="823913"/>
          </a:xfrm>
          <a:prstGeom prst="rect">
            <a:avLst/>
          </a:prstGeom>
          <a:blipFill rotWithShape="1">
            <a:blip r:embed="rId2"/>
            <a:stretch>
              <a:fillRect/>
            </a:stretch>
          </a:blipFill>
          <a:ln w="9525">
            <a:noFill/>
          </a:ln>
        </p:spPr>
        <p:txBody>
          <a:bodyPr lIns="0" tIns="0" rIns="0" bIns="0"/>
          <a:p>
            <a:endParaRPr lang="zh-CN" altLang="x-none" dirty="0">
              <a:latin typeface="Calibri" panose="020F0502020204030204" pitchFamily="34" charset="0"/>
              <a:ea typeface="Arial" panose="020B0604020202020204" pitchFamily="34" charset="0"/>
            </a:endParaRPr>
          </a:p>
        </p:txBody>
      </p:sp>
      <p:sp>
        <p:nvSpPr>
          <p:cNvPr id="11270" name="object 7"/>
          <p:cNvSpPr/>
          <p:nvPr/>
        </p:nvSpPr>
        <p:spPr>
          <a:xfrm>
            <a:off x="5870575" y="1174750"/>
            <a:ext cx="1071563" cy="785813"/>
          </a:xfrm>
          <a:prstGeom prst="rect">
            <a:avLst/>
          </a:prstGeom>
          <a:blipFill rotWithShape="1">
            <a:blip r:embed="rId3"/>
            <a:stretch>
              <a:fillRect/>
            </a:stretch>
          </a:blipFill>
          <a:ln w="9525">
            <a:noFill/>
          </a:ln>
        </p:spPr>
        <p:txBody>
          <a:bodyPr lIns="0" tIns="0" rIns="0" bIns="0"/>
          <a:p>
            <a:endParaRPr lang="zh-CN" altLang="x-none" dirty="0">
              <a:latin typeface="Calibri" panose="020F0502020204030204" pitchFamily="34" charset="0"/>
              <a:ea typeface="Arial" panose="020B0604020202020204" pitchFamily="34" charset="0"/>
            </a:endParaRPr>
          </a:p>
        </p:txBody>
      </p:sp>
      <p:sp>
        <p:nvSpPr>
          <p:cNvPr id="11271" name="object 8"/>
          <p:cNvSpPr/>
          <p:nvPr/>
        </p:nvSpPr>
        <p:spPr>
          <a:xfrm>
            <a:off x="5870575" y="1174750"/>
            <a:ext cx="1212850" cy="823913"/>
          </a:xfrm>
          <a:prstGeom prst="rect">
            <a:avLst/>
          </a:prstGeom>
          <a:blipFill rotWithShape="1">
            <a:blip r:embed="rId4"/>
            <a:stretch>
              <a:fillRect/>
            </a:stretch>
          </a:blipFill>
          <a:ln w="9525">
            <a:noFill/>
          </a:ln>
        </p:spPr>
        <p:txBody>
          <a:bodyPr lIns="0" tIns="0" rIns="0" bIns="0"/>
          <a:p>
            <a:endParaRPr lang="zh-CN" altLang="x-none" dirty="0">
              <a:latin typeface="Calibri" panose="020F0502020204030204" pitchFamily="34" charset="0"/>
              <a:ea typeface="Arial" panose="020B0604020202020204" pitchFamily="34" charset="0"/>
            </a:endParaRPr>
          </a:p>
        </p:txBody>
      </p:sp>
      <p:sp>
        <p:nvSpPr>
          <p:cNvPr id="11272" name="object 9"/>
          <p:cNvSpPr/>
          <p:nvPr/>
        </p:nvSpPr>
        <p:spPr>
          <a:xfrm>
            <a:off x="3027363" y="1162050"/>
            <a:ext cx="1270000" cy="773113"/>
          </a:xfrm>
          <a:prstGeom prst="rect">
            <a:avLst/>
          </a:prstGeom>
          <a:blipFill rotWithShape="1">
            <a:blip r:embed="rId5"/>
            <a:stretch>
              <a:fillRect/>
            </a:stretch>
          </a:blipFill>
          <a:ln w="9525">
            <a:noFill/>
          </a:ln>
        </p:spPr>
        <p:txBody>
          <a:bodyPr lIns="0" tIns="0" rIns="0" bIns="0"/>
          <a:p>
            <a:endParaRPr lang="zh-CN" altLang="x-none" dirty="0">
              <a:latin typeface="Calibri" panose="020F0502020204030204" pitchFamily="34" charset="0"/>
              <a:ea typeface="Arial" panose="020B0604020202020204" pitchFamily="34" charset="0"/>
            </a:endParaRPr>
          </a:p>
        </p:txBody>
      </p:sp>
      <p:graphicFrame>
        <p:nvGraphicFramePr>
          <p:cNvPr id="11273" name="Table 11272"/>
          <p:cNvGraphicFramePr/>
          <p:nvPr/>
        </p:nvGraphicFramePr>
        <p:xfrm>
          <a:off x="1143000" y="914400"/>
          <a:ext cx="6105525" cy="7453313"/>
        </p:xfrm>
        <a:graphic>
          <a:graphicData uri="http://schemas.openxmlformats.org/drawingml/2006/table">
            <a:tbl>
              <a:tblPr/>
              <a:tblGrid>
                <a:gridCol w="1817688"/>
                <a:gridCol w="1352550"/>
                <a:gridCol w="1550987"/>
                <a:gridCol w="1384300"/>
              </a:tblGrid>
              <a:tr h="138113">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buNone/>
                      </a:pPr>
                      <a:endParaRPr lang="zh-CN" altLang="x-none" sz="9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buNone/>
                      </a:pPr>
                      <a:endParaRPr lang="zh-CN" altLang="x-none" sz="9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buNone/>
                      </a:pPr>
                      <a:endParaRPr lang="zh-CN" altLang="x-none" sz="9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buNone/>
                      </a:pPr>
                      <a:endParaRPr lang="zh-CN" altLang="x-none" sz="9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127000">
                <a:tc rowSpan="2">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PRODUCT</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NAME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AND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MODEL</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NETGEAR</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WAC540</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TP-Link</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EAP670</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Ubiquiti</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UAP-AC-HD5</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936625">
                <a:tc vMerge="1">
                  <a:tcPr>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B w="6336" cap="flat" cmpd="sng">
                      <a:solidFill>
                        <a:srgbClr val="C3CBDD"/>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buNone/>
                      </a:pP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buNone/>
                      </a:pP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buNone/>
                      </a:pP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2413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Number</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of</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Antennas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700">
                          <a:latin typeface="Calibri" panose="020F0502020204030204" pitchFamily="34" charset="0"/>
                          <a:ea typeface="Arial" panose="020B0604020202020204" pitchFamily="34" charset="0"/>
                          <a:cs typeface="Calibri" panose="020F0502020204030204" pitchFamily="34" charset="0"/>
                        </a:rPr>
                        <a:t>3</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700">
                          <a:latin typeface="Calibri" panose="020F0502020204030204" pitchFamily="34" charset="0"/>
                          <a:ea typeface="Arial" panose="020B0604020202020204" pitchFamily="34" charset="0"/>
                          <a:cs typeface="Calibri" panose="020F0502020204030204" pitchFamily="34" charset="0"/>
                        </a:rPr>
                        <a:t>8</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700">
                          <a:latin typeface="Calibri" panose="020F0502020204030204" pitchFamily="34" charset="0"/>
                          <a:ea typeface="Arial" panose="020B0604020202020204" pitchFamily="34" charset="0"/>
                          <a:cs typeface="Calibri" panose="020F0502020204030204" pitchFamily="34" charset="0"/>
                        </a:rPr>
                        <a:t>3</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2540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MIMO</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Support/Beamforming</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Yes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4x4</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(MU-MIMO)</a:t>
                      </a:r>
                      <a:endParaRPr lang="zh-CN" altLang="x-none" sz="700" dirty="0">
                        <a:latin typeface="Calibri" panose="020F0502020204030204" pitchFamily="34" charset="0"/>
                        <a:ea typeface="Arial" panose="020B0604020202020204" pitchFamily="34" charset="0"/>
                        <a:cs typeface="Calibri" panose="020F0502020204030204" pitchFamily="34" charset="0"/>
                      </a:endParaRPr>
                    </a:p>
                    <a:p>
                      <a:pPr marL="15875" lvl="0" indent="0">
                        <a:spcBef>
                          <a:spcPts val="100"/>
                        </a:spcBef>
                        <a:buNone/>
                      </a:pPr>
                      <a:r>
                        <a:rPr lang="zh-CN" altLang="x-none" sz="700">
                          <a:latin typeface="Calibri" panose="020F0502020204030204" pitchFamily="34" charset="0"/>
                          <a:ea typeface="Arial" panose="020B0604020202020204" pitchFamily="34" charset="0"/>
                          <a:cs typeface="Calibri" panose="020F0502020204030204" pitchFamily="34" charset="0"/>
                        </a:rPr>
                        <a:t>/Beamforming</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Supported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Yes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3x3</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(MU-</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MIMO)/Beamforming</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Supported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Yes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4x4</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(MU-MIMO)</a:t>
                      </a:r>
                      <a:endParaRPr lang="zh-CN" altLang="x-none" sz="700" dirty="0">
                        <a:latin typeface="Calibri" panose="020F0502020204030204" pitchFamily="34" charset="0"/>
                        <a:ea typeface="Arial" panose="020B0604020202020204" pitchFamily="34" charset="0"/>
                        <a:cs typeface="Calibri" panose="020F0502020204030204" pitchFamily="34" charset="0"/>
                      </a:endParaRPr>
                    </a:p>
                    <a:p>
                      <a:pPr marL="19050" lvl="0" indent="0">
                        <a:spcBef>
                          <a:spcPts val="100"/>
                        </a:spcBef>
                        <a:buNone/>
                      </a:pPr>
                      <a:r>
                        <a:rPr lang="zh-CN" altLang="x-none" sz="700">
                          <a:latin typeface="Calibri" panose="020F0502020204030204" pitchFamily="34" charset="0"/>
                          <a:ea typeface="Arial" panose="020B0604020202020204" pitchFamily="34" charset="0"/>
                          <a:cs typeface="Calibri" panose="020F0502020204030204" pitchFamily="34" charset="0"/>
                        </a:rPr>
                        <a:t>/Beamforming</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Supported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684212">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WLAN</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Technologies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Supported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Dual-band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802.11ac/n(2.4GHz</a:t>
                      </a:r>
                      <a:endParaRPr lang="zh-CN" altLang="x-none" sz="700" dirty="0">
                        <a:latin typeface="Calibri" panose="020F0502020204030204" pitchFamily="34" charset="0"/>
                        <a:ea typeface="Arial" panose="020B0604020202020204" pitchFamily="34" charset="0"/>
                        <a:cs typeface="Calibri" panose="020F0502020204030204" pitchFamily="34" charset="0"/>
                      </a:endParaRPr>
                    </a:p>
                    <a:p>
                      <a:pPr marL="15875" lvl="0" indent="0">
                        <a:lnSpc>
                          <a:spcPts val="1000"/>
                        </a:lnSpc>
                        <a:spcBef>
                          <a:spcPts val="50"/>
                        </a:spcBef>
                        <a:buNone/>
                      </a:pPr>
                      <a:r>
                        <a:rPr lang="zh-CN" altLang="x-none" sz="700">
                          <a:latin typeface="Calibri" panose="020F0502020204030204" pitchFamily="34" charset="0"/>
                          <a:ea typeface="Arial" panose="020B0604020202020204" pitchFamily="34" charset="0"/>
                          <a:cs typeface="Calibri" panose="020F0502020204030204" pitchFamily="34" charset="0"/>
                        </a:rPr>
                        <a:t>b/g/n/ac/ac</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5GHz</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b/g/n/ac-</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wave2</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Dual</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Band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802.11ac/n</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(2.4GHz,</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5GHz)2.4</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GHz</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b/g/n/r/k/v</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5</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GHz</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a/n/ac/ac-wave2</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Dual-band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802.11ac/n</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(2.4</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GHz</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b/g/n/r/k/v</a:t>
                      </a:r>
                      <a:endParaRPr lang="zh-CN" altLang="x-none" sz="700" dirty="0">
                        <a:latin typeface="Calibri" panose="020F0502020204030204" pitchFamily="34" charset="0"/>
                        <a:ea typeface="Arial" panose="020B0604020202020204" pitchFamily="34" charset="0"/>
                        <a:cs typeface="Calibri" panose="020F0502020204030204" pitchFamily="34" charset="0"/>
                      </a:endParaRPr>
                    </a:p>
                    <a:p>
                      <a:pPr marL="19050" lvl="0" indent="0">
                        <a:spcBef>
                          <a:spcPts val="100"/>
                        </a:spcBef>
                        <a:buNone/>
                      </a:pPr>
                      <a:r>
                        <a:rPr lang="zh-CN" altLang="x-none" sz="700">
                          <a:latin typeface="Calibri" panose="020F0502020204030204" pitchFamily="34" charset="0"/>
                          <a:ea typeface="Arial" panose="020B0604020202020204" pitchFamily="34" charset="0"/>
                          <a:cs typeface="Calibri" panose="020F0502020204030204" pitchFamily="34" charset="0"/>
                        </a:rPr>
                        <a:t>5</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GHz</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a/n/ac/ac-wave2</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1139825">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Security</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features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WPA/WPA2,</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MAC</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filtering,</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VLAN</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support</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MAC</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address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filtering/Isolation</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of</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clients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connected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to</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the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wireless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network/SSID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to</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VLAN</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mapping/Detection</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of</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unauthorized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APs/802.1X</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support/WPA-</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Personal/Enterprise/WPA2-</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Personal/Enterprise,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WPA3-</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Personal/Enterprise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encryption</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WPA/WPA2,</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MAC</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filtering,</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VLAN</a:t>
                      </a:r>
                      <a:endParaRPr lang="zh-CN" altLang="x-none" sz="700" dirty="0">
                        <a:latin typeface="Calibri" panose="020F0502020204030204" pitchFamily="34" charset="0"/>
                        <a:ea typeface="Arial" panose="020B0604020202020204" pitchFamily="34" charset="0"/>
                        <a:cs typeface="Calibri" panose="020F0502020204030204" pitchFamily="34" charset="0"/>
                      </a:endParaRPr>
                    </a:p>
                    <a:p>
                      <a:pPr marL="19050" lvl="0" indent="0">
                        <a:lnSpc>
                          <a:spcPts val="1000"/>
                        </a:lnSpc>
                        <a:spcBef>
                          <a:spcPts val="50"/>
                        </a:spcBef>
                        <a:buNone/>
                      </a:pPr>
                      <a:r>
                        <a:rPr lang="zh-CN" altLang="x-none" sz="700">
                          <a:latin typeface="Calibri" panose="020F0502020204030204" pitchFamily="34" charset="0"/>
                          <a:ea typeface="Arial" panose="020B0604020202020204" pitchFamily="34" charset="0"/>
                          <a:cs typeface="Calibri" panose="020F0502020204030204" pitchFamily="34" charset="0"/>
                        </a:rPr>
                        <a:t>support/WEP/WPA/WPA2/</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Enterprise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Authentication</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1270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Software</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NETGEAR</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Insight</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app</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Omada</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SDN</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Controller</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UniFi</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Controller</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1270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Interface</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Web-based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GUI,</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mobile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app</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Web-based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GUI,</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mobile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app</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Web-based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GUI,</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mobile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app</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735013">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Frequency</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and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Speed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Dual-band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(2.4</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GHz/400Mbps</a:t>
                      </a:r>
                      <a:endParaRPr lang="zh-CN" altLang="x-none" sz="700" dirty="0">
                        <a:latin typeface="Calibri" panose="020F0502020204030204" pitchFamily="34" charset="0"/>
                        <a:ea typeface="Arial" panose="020B0604020202020204" pitchFamily="34" charset="0"/>
                        <a:cs typeface="Calibri" panose="020F0502020204030204" pitchFamily="34" charset="0"/>
                      </a:endParaRPr>
                    </a:p>
                    <a:p>
                      <a:pPr marL="15875"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and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5</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GHz/867Mbps)Lo-</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5GHz,Hi-5GHz/1733Mbps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.up</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to</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3.6</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Gbps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Dual-band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(2.4</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GHz</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and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5</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GHz),</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up</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to</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4.8</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Gbps/5</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GHz:</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up</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to</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4804</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Mbps/2.4</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GHz:</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up</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to</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574</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Mbps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Dual-band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(2.4</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GHz</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and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5</a:t>
                      </a:r>
                      <a:endParaRPr lang="zh-CN" altLang="x-none" sz="700" dirty="0">
                        <a:latin typeface="Calibri" panose="020F0502020204030204" pitchFamily="34" charset="0"/>
                        <a:ea typeface="Arial" panose="020B0604020202020204" pitchFamily="34" charset="0"/>
                        <a:cs typeface="Calibri" panose="020F0502020204030204" pitchFamily="34" charset="0"/>
                      </a:endParaRPr>
                    </a:p>
                    <a:p>
                      <a:pPr marL="19050"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GHz),</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up</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to</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1.75</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Gbps,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2.4</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GHz/800</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Mbps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,5</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GHz/1,733</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Mbps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1270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VoW-Fi</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Supported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Supported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Supported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1270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Data</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Throughput</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16,750</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Mbps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25,000</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Mbps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12,665</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Mbps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1270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Standards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IEEE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802.11ac/n</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IEEE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802.11ax/ac/n/g/b/a</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IEEE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802.11ac</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125412">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Range/Polar</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chart/HPBW</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1,800sq</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Ft</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2,700sq</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Ft</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1,313.2</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Sq</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Ft(122</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meters)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1270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Temperature</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0°</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to</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60°</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0°C-40°C</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(32°F-104°F)</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6350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-10°</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to</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70°</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3810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Max</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number</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of</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connections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at</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full</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data</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rate</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700">
                          <a:latin typeface="Calibri" panose="020F0502020204030204" pitchFamily="34" charset="0"/>
                          <a:ea typeface="Arial" panose="020B0604020202020204" pitchFamily="34" charset="0"/>
                          <a:cs typeface="Calibri" panose="020F0502020204030204" pitchFamily="34" charset="0"/>
                        </a:rPr>
                        <a:t>25</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700">
                          <a:latin typeface="Calibri" panose="020F0502020204030204" pitchFamily="34" charset="0"/>
                          <a:ea typeface="Arial" panose="020B0604020202020204" pitchFamily="34" charset="0"/>
                          <a:cs typeface="Calibri" panose="020F0502020204030204" pitchFamily="34" charset="0"/>
                        </a:rPr>
                        <a:t>64</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700">
                          <a:latin typeface="Calibri" panose="020F0502020204030204" pitchFamily="34" charset="0"/>
                          <a:ea typeface="Arial" panose="020B0604020202020204" pitchFamily="34" charset="0"/>
                          <a:cs typeface="Calibri" panose="020F0502020204030204" pitchFamily="34" charset="0"/>
                        </a:rPr>
                        <a:t>29</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2540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WLAN</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Controller</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or</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Cloud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app</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License</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Not</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specified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Included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with</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Omada</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SDN</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Controller</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Included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with</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UniFi</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Controller</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531813">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PoE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requirements(recorded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switch)</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PoE+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25.5W</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IEEE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802.3at</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or</a:t>
                      </a:r>
                      <a:endParaRPr lang="zh-CN" altLang="x-none" sz="700" dirty="0">
                        <a:latin typeface="Calibri" panose="020F0502020204030204" pitchFamily="34" charset="0"/>
                        <a:ea typeface="Arial" panose="020B0604020202020204" pitchFamily="34" charset="0"/>
                        <a:cs typeface="Calibri" panose="020F0502020204030204" pitchFamily="34" charset="0"/>
                      </a:endParaRPr>
                    </a:p>
                    <a:p>
                      <a:pPr marL="15875"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optional</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AC/DC</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Power</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Adapter</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(WAC540PA)</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PoE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802.3af/at</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PoE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802.3af/at</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506412">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Airtime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fairness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Improves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network</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performance</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in</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mixed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client</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802.11a/b/n/ac</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environments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Not</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specified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Supported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2540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Additional</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features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5875"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MU-MIMO,</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VLAN</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support,</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Multi-SSID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7780"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Band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Steering,</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Load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Balancing,</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QoS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9050" lvl="0" indent="0">
                        <a:lnSpc>
                          <a:spcPct val="111000"/>
                        </a:lnSpc>
                        <a:buNone/>
                      </a:pPr>
                      <a:r>
                        <a:rPr lang="zh-CN" altLang="x-none" sz="700">
                          <a:latin typeface="Calibri" panose="020F0502020204030204" pitchFamily="34" charset="0"/>
                          <a:ea typeface="Arial" panose="020B0604020202020204" pitchFamily="34" charset="0"/>
                          <a:cs typeface="Calibri" panose="020F0502020204030204" pitchFamily="34" charset="0"/>
                        </a:rPr>
                        <a:t>Seamless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Roaming,</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Advanced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Network</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Analytics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1270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Cost</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per</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unit($CAD)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700">
                          <a:latin typeface="Calibri" panose="020F0502020204030204" pitchFamily="34" charset="0"/>
                          <a:ea typeface="Arial" panose="020B0604020202020204" pitchFamily="34" charset="0"/>
                          <a:cs typeface="Calibri" panose="020F0502020204030204" pitchFamily="34" charset="0"/>
                        </a:rPr>
                        <a:t>$349.99</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700">
                          <a:latin typeface="Calibri" panose="020F0502020204030204" pitchFamily="34" charset="0"/>
                          <a:ea typeface="Arial" panose="020B0604020202020204" pitchFamily="34" charset="0"/>
                          <a:cs typeface="Calibri" panose="020F0502020204030204" pitchFamily="34" charset="0"/>
                        </a:rPr>
                        <a:t>$159.99</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700">
                          <a:latin typeface="Calibri" panose="020F0502020204030204" pitchFamily="34" charset="0"/>
                          <a:ea typeface="Arial" panose="020B0604020202020204" pitchFamily="34" charset="0"/>
                          <a:cs typeface="Calibri" panose="020F0502020204030204" pitchFamily="34" charset="0"/>
                        </a:rPr>
                        <a:t>$1,336.00</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r>
              <a:tr h="123825">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lnSpc>
                          <a:spcPts val="890"/>
                        </a:lnSpc>
                        <a:buNone/>
                      </a:pPr>
                      <a:r>
                        <a:rPr lang="zh-CN" altLang="x-none" sz="700">
                          <a:latin typeface="Calibri" panose="020F0502020204030204" pitchFamily="34" charset="0"/>
                          <a:ea typeface="Arial" panose="020B0604020202020204" pitchFamily="34" charset="0"/>
                          <a:cs typeface="Calibri" panose="020F0502020204030204" pitchFamily="34" charset="0"/>
                        </a:rPr>
                        <a:t>Number</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of</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units</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required/#</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of</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Devices</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700">
                          <a:latin typeface="Calibri" panose="020F0502020204030204" pitchFamily="34" charset="0"/>
                          <a:ea typeface="Arial" panose="020B0604020202020204" pitchFamily="34" charset="0"/>
                          <a:cs typeface="Calibri" panose="020F0502020204030204" pitchFamily="34" charset="0"/>
                        </a:rPr>
                        <a:t>15</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a:noFill/>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700">
                          <a:latin typeface="Calibri" panose="020F0502020204030204" pitchFamily="34" charset="0"/>
                          <a:ea typeface="Arial" panose="020B0604020202020204" pitchFamily="34" charset="0"/>
                          <a:cs typeface="Calibri" panose="020F0502020204030204" pitchFamily="34" charset="0"/>
                        </a:rPr>
                        <a:t>47</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a:noFill/>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700">
                          <a:latin typeface="Calibri" panose="020F0502020204030204" pitchFamily="34" charset="0"/>
                          <a:ea typeface="Arial" panose="020B0604020202020204" pitchFamily="34" charset="0"/>
                          <a:cs typeface="Calibri" panose="020F0502020204030204" pitchFamily="34" charset="0"/>
                        </a:rPr>
                        <a:t>47</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w="7386" cap="flat" cmpd="sng">
                      <a:solidFill>
                        <a:srgbClr val="C3CBDD"/>
                      </a:solidFill>
                      <a:prstDash val="solid"/>
                      <a:headEnd type="none" w="med" len="med"/>
                      <a:tailEnd type="none" w="med" len="med"/>
                    </a:lnR>
                    <a:lnT w="6336" cap="flat" cmpd="sng">
                      <a:solidFill>
                        <a:srgbClr val="C3CBDD"/>
                      </a:solidFill>
                      <a:prstDash val="solid"/>
                      <a:headEnd type="none" w="med" len="med"/>
                      <a:tailEnd type="none" w="med" len="med"/>
                    </a:lnT>
                    <a:lnB>
                      <a:noFill/>
                    </a:lnB>
                    <a:lnTlToBr>
                      <a:noFill/>
                    </a:lnTlToBr>
                    <a:lnBlToTr>
                      <a:noFill/>
                    </a:lnBlToTr>
                    <a:noFill/>
                  </a:tcPr>
                </a:tc>
              </a:tr>
              <a:tr h="131763">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4605" lvl="0" indent="0">
                        <a:buNone/>
                      </a:pPr>
                      <a:r>
                        <a:rPr lang="zh-CN" altLang="x-none" sz="700">
                          <a:latin typeface="Calibri" panose="020F0502020204030204" pitchFamily="34" charset="0"/>
                          <a:ea typeface="Arial" panose="020B0604020202020204" pitchFamily="34" charset="0"/>
                          <a:cs typeface="Calibri" panose="020F0502020204030204" pitchFamily="34" charset="0"/>
                        </a:rPr>
                        <a:t>Total</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unit</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cost($CAD)</a:t>
                      </a:r>
                      <a:endParaRPr lang="zh-CN" altLang="x-none" sz="700" dirty="0">
                        <a:latin typeface="Calibri" panose="020F0502020204030204" pitchFamily="34" charset="0"/>
                        <a:ea typeface="Calibri" panose="020F0502020204030204" pitchFamily="34" charset="0"/>
                      </a:endParaRPr>
                    </a:p>
                  </a:txBody>
                  <a:tcPr marL="0" marR="0" marT="0" marB="0">
                    <a:lnL w="7386" cap="flat" cmpd="sng">
                      <a:solidFill>
                        <a:srgbClr val="C3CBDD"/>
                      </a:solidFill>
                      <a:prstDash val="solid"/>
                      <a:headEnd type="none" w="med" len="med"/>
                      <a:tailEnd type="none" w="med" len="med"/>
                    </a:lnL>
                    <a:lnR>
                      <a:noFill/>
                    </a:lnR>
                    <a:lnT w="6336" cap="flat" cmpd="sng">
                      <a:solidFill>
                        <a:srgbClr val="C3CBDD"/>
                      </a:solidFill>
                      <a:prstDash val="solid"/>
                      <a:headEnd type="none" w="med" len="med"/>
                      <a:tailEnd type="none" w="med" len="med"/>
                    </a:lnT>
                    <a:lnB w="6336" cap="flat" cmpd="sng">
                      <a:solidFill>
                        <a:srgbClr val="C3CBDD"/>
                      </a:solidFill>
                      <a:prstDash val="solid"/>
                      <a:headEnd type="none" w="med" len="med"/>
                      <a:tailEnd type="none" w="med" len="med"/>
                    </a:lnB>
                    <a:lnTlToBr>
                      <a:noFill/>
                    </a:lnTlToBr>
                    <a:lnBlToTr>
                      <a:noFill/>
                    </a:lnBlToTr>
                    <a:noFill/>
                  </a:tcPr>
                </a:tc>
                <a:tc gridSpan="3">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892175" lvl="0" indent="0" defTabSz="914400">
                        <a:buNone/>
                        <a:tabLst>
                          <a:tab pos="2446655" algn="l"/>
                          <a:tab pos="3784600" algn="l"/>
                        </a:tabLst>
                      </a:pPr>
                      <a:r>
                        <a:rPr lang="zh-CN" altLang="x-none" sz="700">
                          <a:latin typeface="Calibri" panose="020F0502020204030204" pitchFamily="34" charset="0"/>
                          <a:ea typeface="Arial" panose="020B0604020202020204" pitchFamily="34" charset="0"/>
                          <a:cs typeface="Calibri" panose="020F0502020204030204" pitchFamily="34" charset="0"/>
                        </a:rPr>
                        <a:t>$5,249.85</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$7,519.53</a:t>
                      </a:r>
                      <a:r>
                        <a:rPr lang="zh-CN" altLang="x-none" sz="700">
                          <a:latin typeface="Times New Roman" panose="02020603050405020304" pitchFamily="18" charset="0"/>
                          <a:ea typeface="Arial" panose="020B0604020202020204" pitchFamily="34" charset="0"/>
                          <a:cs typeface="Times New Roman" panose="02020603050405020304" pitchFamily="18" charset="0"/>
                        </a:rPr>
                        <a:t>	</a:t>
                      </a:r>
                      <a:r>
                        <a:rPr lang="zh-CN" altLang="x-none" sz="700">
                          <a:latin typeface="Calibri" panose="020F0502020204030204" pitchFamily="34" charset="0"/>
                          <a:ea typeface="Arial" panose="020B0604020202020204" pitchFamily="34" charset="0"/>
                          <a:cs typeface="Calibri" panose="020F0502020204030204" pitchFamily="34" charset="0"/>
                        </a:rPr>
                        <a:t>$62,792.00</a:t>
                      </a:r>
                      <a:endParaRPr lang="zh-CN" altLang="x-none" sz="700" dirty="0">
                        <a:latin typeface="Calibri" panose="020F0502020204030204" pitchFamily="34" charset="0"/>
                        <a:ea typeface="Calibri" panose="020F0502020204030204" pitchFamily="34" charset="0"/>
                      </a:endParaRPr>
                    </a:p>
                  </a:txBody>
                  <a:tcPr marL="0" marR="0" marT="0" marB="0">
                    <a:lnL>
                      <a:noFill/>
                    </a:lnL>
                    <a:lnR>
                      <a:noFill/>
                    </a:lnR>
                    <a:lnT>
                      <a:noFill/>
                    </a:lnT>
                    <a:lnB>
                      <a:noFill/>
                    </a:lnB>
                    <a:lnTlToBr>
                      <a:noFill/>
                    </a:lnTlToBr>
                    <a:lnBlToTr>
                      <a:noFill/>
                    </a:lnBlToTr>
                    <a:solidFill>
                      <a:srgbClr val="FFFF00"/>
                    </a:solidFill>
                  </a:tcPr>
                </a:tc>
                <a:tc hMerge="1">
                  <a:tcPr/>
                </a:tc>
                <a:tc hMerge="1">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286500" y="469900"/>
            <a:ext cx="14128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11</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30300" y="922338"/>
            <a:ext cx="5284788" cy="8788400"/>
          </a:xfrm>
          <a:prstGeom prst="rect">
            <a:avLst/>
          </a:prstGeom>
        </p:spPr>
        <p:txBody>
          <a:bodyPr vert="horz" wrap="square" lIns="0" tIns="0" rIns="0" bIns="0" rtlCol="0">
            <a:spAutoFit/>
          </a:bodyPr>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Summary of each solution</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775"/>
              </a:spcBef>
              <a:buFont typeface="Times New Roman" panose="02020603050405020304" pitchFamily="18" charset="0"/>
              <a:buAutoNum type="alphaLcParenR"/>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NETGEAR WAC540</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192000"/>
              </a:lnSpc>
              <a:spcBef>
                <a:spcPts val="900"/>
              </a:spcBef>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The NETGEAR WAC540 is a wireless access point known for its high- performance capabilities. It offers benefits such as robust dual-band Wi-Fi support with MU-MIMO technology, making it suitable for dense network environments. It provides excellent coverage and can handle multiple devices simultaneously.</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192000"/>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However, its disadvantage lies in its price point, which might be on the higher side for small businesses or home users with basic networking needs.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15"/>
              </a:spcBef>
              <a:buNone/>
            </a:pPr>
            <a:endParaRPr lang="zh-CN" altLang="x-none" sz="1100" dirty="0">
              <a:latin typeface="Times New Roman" panose="02020603050405020304" pitchFamily="18" charset="0"/>
              <a:ea typeface="Arial" panose="020B0604020202020204" pitchFamily="34" charset="0"/>
              <a:cs typeface="Times New Roman" panose="02020603050405020304" pitchFamily="18" charset="0"/>
            </a:endParaRPr>
          </a:p>
          <a:p>
            <a:pPr marL="12700">
              <a:buFont typeface="Times New Roman" panose="02020603050405020304" pitchFamily="18" charset="0"/>
              <a:buAutoNum type="alphaLcParenR" startAt="2"/>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TP-Link EAP670</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192000"/>
              </a:lnSpc>
              <a:spcBef>
                <a:spcPts val="900"/>
              </a:spcBef>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The TP-Link EAP670 is a cost-effective wireless access point that delivers reliable performance. Its benefits include dual-band Wi-Fi support and compatibility with TP-Link's Omada SDN controller for centralized management. The disadvantage is that it may lack some advanced features and may not perform as well in high- density scenarios compared to more premium models.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15"/>
              </a:spcBef>
              <a:buNone/>
            </a:pPr>
            <a:endParaRPr lang="zh-CN" altLang="x-none" sz="1100" dirty="0">
              <a:latin typeface="Times New Roman" panose="02020603050405020304" pitchFamily="18" charset="0"/>
              <a:ea typeface="Arial" panose="020B0604020202020204" pitchFamily="34" charset="0"/>
              <a:cs typeface="Times New Roman" panose="02020603050405020304" pitchFamily="18" charset="0"/>
            </a:endParaRPr>
          </a:p>
          <a:p>
            <a:pPr marL="12700">
              <a:buFont typeface="Times New Roman" panose="02020603050405020304" pitchFamily="18" charset="0"/>
              <a:buAutoNum type="alphaLcParenR" startAt="3"/>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EnGenius EAP1250</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192000"/>
              </a:lnSpc>
              <a:spcBef>
                <a:spcPts val="900"/>
              </a:spcBef>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The EnGenius EAP1250 is a mid-range wireless access point that strikes a balance between performance and affordability. It offers strong Wi-Fi coverage, advanced features like MU-MIMO, and PoE support. However, its drawback could be its complexity for novice users when setting up advanced configurations.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15"/>
              </a:spcBef>
              <a:buNone/>
            </a:pPr>
            <a:endParaRPr lang="zh-CN" altLang="x-none" sz="1100" dirty="0">
              <a:latin typeface="Times New Roman" panose="02020603050405020304" pitchFamily="18" charset="0"/>
              <a:ea typeface="Arial" panose="020B0604020202020204" pitchFamily="34" charset="0"/>
              <a:cs typeface="Times New Roman" panose="02020603050405020304" pitchFamily="18" charset="0"/>
            </a:endParaRPr>
          </a:p>
          <a:p>
            <a:pPr marL="12700">
              <a:buFont typeface="Times New Roman" panose="02020603050405020304" pitchFamily="18" charset="0"/>
              <a:buAutoNum type="alphaLcParenR" startAt="4"/>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Ubiquiti UAP-AC-HD5</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192000"/>
              </a:lnSpc>
              <a:spcBef>
                <a:spcPts val="900"/>
              </a:spcBef>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The Ubiquiti UAP-AC-HD5 is a high-end wireless access point known for its exceptional performance and scalability. It benefits from a robust feature set, 4x4</a:t>
            </a:r>
            <a:endParaRPr lang="zh-CN" altLang="x-none" sz="12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286500" y="469900"/>
            <a:ext cx="14128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12</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30300" y="922338"/>
            <a:ext cx="5208588" cy="6102350"/>
          </a:xfrm>
          <a:prstGeom prst="rect">
            <a:avLst/>
          </a:prstGeom>
        </p:spPr>
        <p:txBody>
          <a:bodyPr vert="horz" wrap="square" lIns="0" tIns="0" rIns="0" bIns="0" rtlCol="0">
            <a:spAutoFit/>
          </a:bodyPr>
          <a:p>
            <a:pPr marL="12700">
              <a:lnSpc>
                <a:spcPts val="2765"/>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MU-MIMO technology, and seamless integration into Ubiquiti's UniFi controller software. However, its disadvantage may be its price, which can be prohibitive for smaller budgets.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965"/>
              </a:spcBef>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e) Meraki</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192000"/>
              </a:lnSpc>
              <a:spcBef>
                <a:spcPts val="900"/>
              </a:spcBef>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Meraki wireless access points are part of Cisco's cloud-managed networking solution. They provide benefits such as centralized management, automatic firmware updates, and advanced security features. However, the major drawback is the subscription-based licensing model, which can become expensive over time, especially for larger deployments. Additionally, it relies heavily on an internet connection for management, which may not be ideal for all scenarios.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4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Budget</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25"/>
              </a:spcBef>
              <a:buNone/>
            </a:pPr>
            <a:endParaRPr lang="zh-CN" altLang="x-none" sz="11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257000"/>
              </a:lnSpc>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WIDA Project Budget for KR Campus Hardware Costs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825"/>
              </a:spcBef>
              <a:buFont typeface="Times New Roman" panose="02020603050405020304" pitchFamily="18" charset="0"/>
              <a:buAutoNum type="romanLcPeriod"/>
            </a:pPr>
            <a:r>
              <a:rPr lang="zh-CN" altLang="x-none" sz="1200">
                <a:latin typeface="Times New Roman" panose="02020603050405020304" pitchFamily="18" charset="0"/>
                <a:ea typeface="Arial" panose="020B0604020202020204" pitchFamily="34" charset="0"/>
                <a:cs typeface="Times New Roman" panose="02020603050405020304" pitchFamily="18" charset="0"/>
              </a:rPr>
              <a:t>Ubiquiti UAP-AC-HD5: $62,792.00 (47 units)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50"/>
              </a:spcBef>
              <a:buFont typeface="Times New Roman" panose="02020603050405020304" pitchFamily="18" charset="0"/>
              <a:buAutoNum type="romanLcPeriod"/>
            </a:pPr>
            <a:endParaRPr lang="zh-CN" altLang="x-none" sz="1100" dirty="0">
              <a:latin typeface="Times New Roman" panose="02020603050405020304" pitchFamily="18" charset="0"/>
              <a:ea typeface="Arial" panose="020B0604020202020204" pitchFamily="34" charset="0"/>
              <a:cs typeface="Times New Roman" panose="02020603050405020304" pitchFamily="18" charset="0"/>
            </a:endParaRPr>
          </a:p>
          <a:p>
            <a:pPr marL="12700">
              <a:buFont typeface="Times New Roman" panose="02020603050405020304" pitchFamily="18" charset="0"/>
              <a:buAutoNum type="romanLcPeriod"/>
            </a:pPr>
            <a:r>
              <a:rPr lang="zh-CN" altLang="x-none" sz="1200">
                <a:latin typeface="Times New Roman" panose="02020603050405020304" pitchFamily="18" charset="0"/>
                <a:ea typeface="Arial" panose="020B0604020202020204" pitchFamily="34" charset="0"/>
                <a:cs typeface="Times New Roman" panose="02020603050405020304" pitchFamily="18" charset="0"/>
              </a:rPr>
              <a:t>NETGEAR WAC540: $5,249.85 (15 units)</a:t>
            </a:r>
            <a:endParaRPr lang="zh-CN" altLang="x-none" sz="1200" dirty="0">
              <a:latin typeface="Times New Roman" panose="02020603050405020304" pitchFamily="18" charset="0"/>
              <a:ea typeface="Times New Roman" panose="02020603050405020304" pitchFamily="18" charset="0"/>
            </a:endParaRPr>
          </a:p>
        </p:txBody>
      </p:sp>
      <p:sp>
        <p:nvSpPr>
          <p:cNvPr id="13317" name="object 5"/>
          <p:cNvSpPr txBox="1"/>
          <p:nvPr/>
        </p:nvSpPr>
        <p:spPr>
          <a:xfrm>
            <a:off x="1130300" y="7194550"/>
            <a:ext cx="192088" cy="177800"/>
          </a:xfrm>
          <a:prstGeom prst="rect">
            <a:avLst/>
          </a:prstGeom>
          <a:noFill/>
          <a:ln w="9525">
            <a:noFill/>
          </a:ln>
        </p:spPr>
        <p:txBody>
          <a:bodyPr lIns="0" tIns="0" rIns="0" bIns="0">
            <a:spAutoFit/>
          </a:bodyPr>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iii.</a:t>
            </a:r>
            <a:endParaRPr lang="zh-CN" altLang="x-none" sz="1200" dirty="0">
              <a:latin typeface="Times New Roman" panose="02020603050405020304" pitchFamily="18" charset="0"/>
              <a:ea typeface="Times New Roman" panose="02020603050405020304" pitchFamily="18" charset="0"/>
            </a:endParaRPr>
          </a:p>
        </p:txBody>
      </p:sp>
      <p:sp>
        <p:nvSpPr>
          <p:cNvPr id="6" name="object 6"/>
          <p:cNvSpPr txBox="1"/>
          <p:nvPr/>
        </p:nvSpPr>
        <p:spPr>
          <a:xfrm>
            <a:off x="1400175" y="7196138"/>
            <a:ext cx="2413000" cy="1778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kern="1200" cap="none" spc="-5" normalizeH="0" baseline="0" noProof="0" dirty="0">
                <a:latin typeface="Times New Roman" panose="02020603050405020304"/>
                <a:ea typeface="+mn-ea"/>
                <a:cs typeface="Times New Roman" panose="02020603050405020304"/>
              </a:rPr>
              <a:t>T</a:t>
            </a:r>
            <a:r>
              <a:rPr kumimoji="0" sz="1200" kern="1200" cap="none" spc="0" normalizeH="0" baseline="0" noProof="0" dirty="0">
                <a:latin typeface="Times New Roman" panose="02020603050405020304"/>
                <a:ea typeface="+mn-ea"/>
                <a:cs typeface="Times New Roman" panose="02020603050405020304"/>
              </a:rPr>
              <a:t>P</a:t>
            </a:r>
            <a:r>
              <a:rPr kumimoji="0" sz="1200" kern="1200" cap="none" spc="5" normalizeH="0" baseline="0" noProof="0" dirty="0">
                <a:latin typeface="Times New Roman" panose="02020603050405020304"/>
                <a:ea typeface="+mn-ea"/>
                <a:cs typeface="Times New Roman" panose="02020603050405020304"/>
              </a:rPr>
              <a:t>-</a:t>
            </a:r>
            <a:r>
              <a:rPr kumimoji="0" sz="1200" kern="1200" cap="none" spc="-30" normalizeH="0" baseline="0" noProof="0" dirty="0">
                <a:latin typeface="Times New Roman" panose="02020603050405020304"/>
                <a:ea typeface="+mn-ea"/>
                <a:cs typeface="Times New Roman" panose="02020603050405020304"/>
              </a:rPr>
              <a:t>L</a:t>
            </a:r>
            <a:r>
              <a:rPr kumimoji="0" sz="1200" kern="1200" cap="none" spc="0" normalizeH="0" baseline="0" noProof="0" dirty="0">
                <a:latin typeface="Times New Roman" panose="02020603050405020304"/>
                <a:ea typeface="+mn-ea"/>
                <a:cs typeface="Times New Roman" panose="02020603050405020304"/>
              </a:rPr>
              <a:t>ink EAP670: $7,5</a:t>
            </a:r>
            <a:r>
              <a:rPr kumimoji="0" sz="1200" kern="1200" cap="none" spc="10" normalizeH="0" baseline="0" noProof="0" dirty="0">
                <a:latin typeface="Times New Roman" panose="02020603050405020304"/>
                <a:ea typeface="+mn-ea"/>
                <a:cs typeface="Times New Roman" panose="02020603050405020304"/>
              </a:rPr>
              <a:t>1</a:t>
            </a:r>
            <a:r>
              <a:rPr kumimoji="0" sz="1200" kern="1200" cap="none" spc="0" normalizeH="0" baseline="0" noProof="0" dirty="0">
                <a:latin typeface="Times New Roman" panose="02020603050405020304"/>
                <a:ea typeface="+mn-ea"/>
                <a:cs typeface="Times New Roman" panose="02020603050405020304"/>
              </a:rPr>
              <a:t>9.53 </a:t>
            </a:r>
            <a:r>
              <a:rPr kumimoji="0" sz="1200" kern="1200" cap="none" spc="-5" normalizeH="0" baseline="0" noProof="0" dirty="0">
                <a:latin typeface="Times New Roman" panose="02020603050405020304"/>
                <a:ea typeface="+mn-ea"/>
                <a:cs typeface="Times New Roman" panose="02020603050405020304"/>
              </a:rPr>
              <a:t>(</a:t>
            </a:r>
            <a:r>
              <a:rPr kumimoji="0" sz="1200" kern="1200" cap="none" spc="0" normalizeH="0" baseline="0" noProof="0" dirty="0">
                <a:latin typeface="Times New Roman" panose="02020603050405020304"/>
                <a:ea typeface="+mn-ea"/>
                <a:cs typeface="Times New Roman" panose="02020603050405020304"/>
              </a:rPr>
              <a:t>47 units)</a:t>
            </a:r>
            <a:endParaRPr kumimoji="0" sz="1200" kern="1200" cap="none" spc="0" normalizeH="0" baseline="0" noProof="0">
              <a:latin typeface="Times New Roman" panose="02020603050405020304"/>
              <a:ea typeface="+mn-ea"/>
              <a:cs typeface="Times New Roman" panose="02020603050405020304"/>
            </a:endParaRPr>
          </a:p>
        </p:txBody>
      </p:sp>
      <p:sp>
        <p:nvSpPr>
          <p:cNvPr id="7" name="object 7"/>
          <p:cNvSpPr txBox="1"/>
          <p:nvPr/>
        </p:nvSpPr>
        <p:spPr>
          <a:xfrm>
            <a:off x="1130300" y="7545388"/>
            <a:ext cx="4341813" cy="1516063"/>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b="1" kern="1200" cap="none" spc="0" normalizeH="0" baseline="0" noProof="0" dirty="0">
                <a:latin typeface="Times New Roman" panose="02020603050405020304"/>
                <a:ea typeface="+mn-ea"/>
                <a:cs typeface="Times New Roman" panose="02020603050405020304"/>
              </a:rPr>
              <a:t>iv.  </a:t>
            </a:r>
            <a:r>
              <a:rPr kumimoji="0" sz="1200" b="1" kern="1200" cap="none" spc="-1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Tot</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l H</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rdw</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re</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Costs: $75,561.38</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0"/>
              </a:spcBef>
              <a:spcAft>
                <a:spcPts val="0"/>
              </a:spcAft>
              <a:buClrTx/>
              <a:buSzTx/>
              <a:buFontTx/>
              <a:buNone/>
              <a:defRPr/>
            </a:pP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10"/>
              </a:spcBef>
              <a:spcAft>
                <a:spcPts val="0"/>
              </a:spcAft>
              <a:buClrTx/>
              <a:buSzTx/>
              <a:buFontTx/>
              <a:buNone/>
              <a:defRPr/>
            </a:pPr>
            <a:endParaRPr kumimoji="0" sz="1100" kern="1200" cap="none" spc="0" normalizeH="0" baseline="0" noProof="0">
              <a:latin typeface="Times New Roman" panose="02020603050405020304"/>
              <a:ea typeface="+mn-ea"/>
              <a:cs typeface="Times New Roman" panose="02020603050405020304"/>
            </a:endParaRPr>
          </a:p>
          <a:p>
            <a:pPr marL="12700" marR="0" defTabSz="914400" fontAlgn="auto">
              <a:spcBef>
                <a:spcPts val="0"/>
              </a:spcBef>
              <a:spcAft>
                <a:spcPts val="0"/>
              </a:spcAft>
              <a:buClrTx/>
              <a:buSzTx/>
              <a:buFontTx/>
              <a:buNone/>
              <a:defRPr/>
            </a:pPr>
            <a:r>
              <a:rPr kumimoji="0" sz="1200" b="1" kern="1200" cap="none" spc="0" normalizeH="0" baseline="0" noProof="0" dirty="0">
                <a:latin typeface="Times New Roman" panose="02020603050405020304"/>
                <a:ea typeface="+mn-ea"/>
                <a:cs typeface="Times New Roman" panose="02020603050405020304"/>
              </a:rPr>
              <a:t>Cabli</a:t>
            </a:r>
            <a:r>
              <a:rPr kumimoji="0" sz="1200" b="1" kern="1200" cap="none" spc="5" normalizeH="0" baseline="0" noProof="0" dirty="0">
                <a:latin typeface="Times New Roman" panose="02020603050405020304"/>
                <a:ea typeface="+mn-ea"/>
                <a:cs typeface="Times New Roman" panose="02020603050405020304"/>
              </a:rPr>
              <a:t>n</a:t>
            </a:r>
            <a:r>
              <a:rPr kumimoji="0" sz="1200" b="1" kern="1200" cap="none" spc="0" normalizeH="0" baseline="0" noProof="0" dirty="0">
                <a:latin typeface="Times New Roman" panose="02020603050405020304"/>
                <a:ea typeface="+mn-ea"/>
                <a:cs typeface="Times New Roman" panose="02020603050405020304"/>
              </a:rPr>
              <a:t>g a</a:t>
            </a:r>
            <a:r>
              <a:rPr kumimoji="0" sz="1200" b="1" kern="1200" cap="none" spc="-10" normalizeH="0" baseline="0" noProof="0" dirty="0">
                <a:latin typeface="Times New Roman" panose="02020603050405020304"/>
                <a:ea typeface="+mn-ea"/>
                <a:cs typeface="Times New Roman" panose="02020603050405020304"/>
              </a:rPr>
              <a:t>n</a:t>
            </a:r>
            <a:r>
              <a:rPr kumimoji="0" sz="1200" b="1" kern="1200" cap="none" spc="0" normalizeH="0" baseline="0" noProof="0" dirty="0">
                <a:latin typeface="Times New Roman" panose="02020603050405020304"/>
                <a:ea typeface="+mn-ea"/>
                <a:cs typeface="Times New Roman" panose="02020603050405020304"/>
              </a:rPr>
              <a:t>d Installati</a:t>
            </a:r>
            <a:r>
              <a:rPr kumimoji="0" sz="1200" b="1" kern="1200" cap="none" spc="-15" normalizeH="0" baseline="0" noProof="0" dirty="0">
                <a:latin typeface="Times New Roman" panose="02020603050405020304"/>
                <a:ea typeface="+mn-ea"/>
                <a:cs typeface="Times New Roman" panose="02020603050405020304"/>
              </a:rPr>
              <a:t>o</a:t>
            </a:r>
            <a:r>
              <a:rPr kumimoji="0" sz="1200" b="1" kern="1200" cap="none" spc="0" normalizeH="0" baseline="0" noProof="0" dirty="0">
                <a:latin typeface="Times New Roman" panose="02020603050405020304"/>
                <a:ea typeface="+mn-ea"/>
                <a:cs typeface="Times New Roman" panose="02020603050405020304"/>
              </a:rPr>
              <a:t>n</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0"/>
              </a:spcBef>
              <a:spcAft>
                <a:spcPts val="0"/>
              </a:spcAft>
              <a:buClrTx/>
              <a:buSzTx/>
              <a:buFontTx/>
              <a:buNone/>
              <a:defRPr/>
            </a:pPr>
            <a:endParaRPr kumimoji="0" sz="120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840"/>
              </a:spcBef>
              <a:spcAft>
                <a:spcPts val="0"/>
              </a:spcAft>
              <a:buClrTx/>
              <a:buSzTx/>
              <a:buFont typeface="Times New Roman" panose="02020603050405020304"/>
              <a:buAutoNum type="romanLcPeriod"/>
              <a:tabLst>
                <a:tab pos="282575" algn="l"/>
              </a:tabLst>
              <a:defRPr/>
            </a:pPr>
            <a:r>
              <a:rPr kumimoji="0" sz="1200" kern="1200" cap="none" spc="0" normalizeH="0" baseline="0" noProof="0" dirty="0">
                <a:latin typeface="Times New Roman" panose="02020603050405020304"/>
                <a:ea typeface="+mn-ea"/>
                <a:cs typeface="Times New Roman" panose="02020603050405020304"/>
              </a:rPr>
              <a:t>Eth</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rn</a:t>
            </a:r>
            <a:r>
              <a:rPr kumimoji="0" sz="1200" kern="1200" cap="none" spc="-10"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t </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bles, </a:t>
            </a:r>
            <a:r>
              <a:rPr kumimoji="0" sz="1200" kern="1200" cap="none" spc="-10"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onn</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10" normalizeH="0" baseline="0" noProof="0" dirty="0">
                <a:latin typeface="Times New Roman" panose="02020603050405020304"/>
                <a:ea typeface="+mn-ea"/>
                <a:cs typeface="Times New Roman" panose="02020603050405020304"/>
              </a:rPr>
              <a:t>t</a:t>
            </a:r>
            <a:r>
              <a:rPr kumimoji="0" sz="1200" kern="1200" cap="none" spc="0" normalizeH="0" baseline="0" noProof="0" dirty="0">
                <a:latin typeface="Times New Roman" panose="02020603050405020304"/>
                <a:ea typeface="+mn-ea"/>
                <a:cs typeface="Times New Roman" panose="02020603050405020304"/>
              </a:rPr>
              <a:t>ors, </a:t>
            </a:r>
            <a:r>
              <a:rPr kumimoji="0" sz="1200" kern="1200" cap="none" spc="-10"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nd installation m</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te</a:t>
            </a:r>
            <a:r>
              <a:rPr kumimoji="0" sz="1200" kern="1200" cap="none" spc="-10" normalizeH="0" baseline="0" noProof="0" dirty="0">
                <a:latin typeface="Times New Roman" panose="02020603050405020304"/>
                <a:ea typeface="+mn-ea"/>
                <a:cs typeface="Times New Roman" panose="02020603050405020304"/>
              </a:rPr>
              <a:t>r</a:t>
            </a:r>
            <a:r>
              <a:rPr kumimoji="0" sz="1200" kern="1200" cap="none" spc="0" normalizeH="0" baseline="0" noProof="0" dirty="0">
                <a:latin typeface="Times New Roman" panose="02020603050405020304"/>
                <a:ea typeface="+mn-ea"/>
                <a:cs typeface="Times New Roman" panose="02020603050405020304"/>
              </a:rPr>
              <a:t>ials: $10,000.00</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55"/>
              </a:spcBef>
              <a:spcAft>
                <a:spcPts val="0"/>
              </a:spcAft>
              <a:buClrTx/>
              <a:buSzTx/>
              <a:buFont typeface="Times New Roman" panose="02020603050405020304"/>
              <a:buAutoNum type="romanLcPeriod"/>
              <a:defRPr/>
            </a:pPr>
            <a:endParaRPr kumimoji="0" sz="110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0"/>
              </a:spcBef>
              <a:spcAft>
                <a:spcPts val="0"/>
              </a:spcAft>
              <a:buClrTx/>
              <a:buSzTx/>
              <a:buFont typeface="Times New Roman" panose="02020603050405020304"/>
              <a:buAutoNum type="romanLcPeriod"/>
              <a:tabLst>
                <a:tab pos="282575" algn="l"/>
              </a:tabLst>
              <a:defRPr/>
            </a:pPr>
            <a:r>
              <a:rPr kumimoji="0" sz="1200" kern="1200" cap="none" spc="-15" normalizeH="0" baseline="0" noProof="0" dirty="0">
                <a:latin typeface="Times New Roman" panose="02020603050405020304"/>
                <a:ea typeface="+mn-ea"/>
                <a:cs typeface="Times New Roman" panose="02020603050405020304"/>
              </a:rPr>
              <a:t>L</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b</a:t>
            </a:r>
            <a:r>
              <a:rPr kumimoji="0" sz="1200" kern="1200" cap="none" spc="10" normalizeH="0" baseline="0" noProof="0" dirty="0">
                <a:latin typeface="Times New Roman" panose="02020603050405020304"/>
                <a:ea typeface="+mn-ea"/>
                <a:cs typeface="Times New Roman" panose="02020603050405020304"/>
              </a:rPr>
              <a:t>o</a:t>
            </a:r>
            <a:r>
              <a:rPr kumimoji="0" sz="1200" kern="1200" cap="none" spc="0" normalizeH="0" baseline="0" noProof="0" dirty="0">
                <a:latin typeface="Times New Roman" panose="02020603050405020304"/>
                <a:ea typeface="+mn-ea"/>
                <a:cs typeface="Times New Roman" panose="02020603050405020304"/>
              </a:rPr>
              <a:t>r </a:t>
            </a:r>
            <a:r>
              <a:rPr kumimoji="0" sz="1200" kern="1200" cap="none" spc="-10"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osts for</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inst</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ll</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t</a:t>
            </a:r>
            <a:r>
              <a:rPr kumimoji="0" sz="1200" kern="1200" cap="none" spc="15" normalizeH="0" baseline="0" noProof="0" dirty="0">
                <a:latin typeface="Times New Roman" panose="02020603050405020304"/>
                <a:ea typeface="+mn-ea"/>
                <a:cs typeface="Times New Roman" panose="02020603050405020304"/>
              </a:rPr>
              <a:t>i</a:t>
            </a:r>
            <a:r>
              <a:rPr kumimoji="0" sz="1200" kern="1200" cap="none" spc="0" normalizeH="0" baseline="0" noProof="0" dirty="0">
                <a:latin typeface="Times New Roman" panose="02020603050405020304"/>
                <a:ea typeface="+mn-ea"/>
                <a:cs typeface="Times New Roman" panose="02020603050405020304"/>
              </a:rPr>
              <a:t>on </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nd </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onf</a:t>
            </a:r>
            <a:r>
              <a:rPr kumimoji="0" sz="1200" kern="1200" cap="none" spc="5" normalizeH="0" baseline="0" noProof="0" dirty="0">
                <a:latin typeface="Times New Roman" panose="02020603050405020304"/>
                <a:ea typeface="+mn-ea"/>
                <a:cs typeface="Times New Roman" panose="02020603050405020304"/>
              </a:rPr>
              <a:t>i</a:t>
            </a:r>
            <a:r>
              <a:rPr kumimoji="0" sz="1200" kern="1200" cap="none" spc="-15" normalizeH="0" baseline="0" noProof="0" dirty="0">
                <a:latin typeface="Times New Roman" panose="02020603050405020304"/>
                <a:ea typeface="+mn-ea"/>
                <a:cs typeface="Times New Roman" panose="02020603050405020304"/>
              </a:rPr>
              <a:t>g</a:t>
            </a:r>
            <a:r>
              <a:rPr kumimoji="0" sz="1200" kern="1200" cap="none" spc="0" normalizeH="0" baseline="0" noProof="0" dirty="0">
                <a:latin typeface="Times New Roman" panose="02020603050405020304"/>
                <a:ea typeface="+mn-ea"/>
                <a:cs typeface="Times New Roman" panose="02020603050405020304"/>
              </a:rPr>
              <a:t>u</a:t>
            </a:r>
            <a:r>
              <a:rPr kumimoji="0" sz="1200" kern="1200" cap="none" spc="5" normalizeH="0" baseline="0" noProof="0" dirty="0">
                <a:latin typeface="Times New Roman" panose="02020603050405020304"/>
                <a:ea typeface="+mn-ea"/>
                <a:cs typeface="Times New Roman" panose="02020603050405020304"/>
              </a:rPr>
              <a:t>r</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tion: $20,000.00</a:t>
            </a:r>
            <a:endParaRPr kumimoji="0" sz="1200" kern="1200" cap="none" spc="0" normalizeH="0" baseline="0" noProof="0">
              <a:latin typeface="Times New Roman" panose="02020603050405020304"/>
              <a:ea typeface="+mn-ea"/>
              <a:cs typeface="Times New Roman" panose="02020603050405020304"/>
            </a:endParaRPr>
          </a:p>
        </p:txBody>
      </p:sp>
      <p:sp>
        <p:nvSpPr>
          <p:cNvPr id="13320" name="object 8"/>
          <p:cNvSpPr txBox="1"/>
          <p:nvPr/>
        </p:nvSpPr>
        <p:spPr>
          <a:xfrm>
            <a:off x="1130300" y="9231313"/>
            <a:ext cx="192088" cy="177800"/>
          </a:xfrm>
          <a:prstGeom prst="rect">
            <a:avLst/>
          </a:prstGeom>
          <a:noFill/>
          <a:ln w="9525">
            <a:noFill/>
          </a:ln>
        </p:spPr>
        <p:txBody>
          <a:bodyPr lIns="0" tIns="0" rIns="0" bIns="0">
            <a:spAutoFit/>
          </a:bodyPr>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iii.</a:t>
            </a:r>
            <a:endParaRPr lang="zh-CN" altLang="x-none" sz="1200" dirty="0">
              <a:latin typeface="Times New Roman" panose="02020603050405020304" pitchFamily="18" charset="0"/>
              <a:ea typeface="Times New Roman" panose="02020603050405020304" pitchFamily="18" charset="0"/>
            </a:endParaRPr>
          </a:p>
        </p:txBody>
      </p:sp>
      <p:sp>
        <p:nvSpPr>
          <p:cNvPr id="9" name="object 9"/>
          <p:cNvSpPr txBox="1"/>
          <p:nvPr/>
        </p:nvSpPr>
        <p:spPr>
          <a:xfrm>
            <a:off x="1400175" y="9232900"/>
            <a:ext cx="2994025" cy="1778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kern="1200" cap="none" spc="0" normalizeH="0" baseline="0" noProof="0" dirty="0">
                <a:latin typeface="Times New Roman" panose="02020603050405020304"/>
                <a:ea typeface="+mn-ea"/>
                <a:cs typeface="Times New Roman" panose="02020603050405020304"/>
              </a:rPr>
              <a:t>Tot</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l C</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bling</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nd</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20" normalizeH="0" baseline="0" noProof="0" dirty="0">
                <a:latin typeface="Times New Roman" panose="02020603050405020304"/>
                <a:ea typeface="+mn-ea"/>
                <a:cs typeface="Times New Roman" panose="02020603050405020304"/>
              </a:rPr>
              <a:t>I</a:t>
            </a:r>
            <a:r>
              <a:rPr kumimoji="0" sz="1200" kern="1200" cap="none" spc="0" normalizeH="0" baseline="0" noProof="0" dirty="0">
                <a:latin typeface="Times New Roman" panose="02020603050405020304"/>
                <a:ea typeface="+mn-ea"/>
                <a:cs typeface="Times New Roman" panose="02020603050405020304"/>
              </a:rPr>
              <a:t>ns</a:t>
            </a:r>
            <a:r>
              <a:rPr kumimoji="0" sz="1200" kern="1200" cap="none" spc="10" normalizeH="0" baseline="0" noProof="0" dirty="0">
                <a:latin typeface="Times New Roman" panose="02020603050405020304"/>
                <a:ea typeface="+mn-ea"/>
                <a:cs typeface="Times New Roman" panose="02020603050405020304"/>
              </a:rPr>
              <a:t>t</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ll</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tion Costs: $30,000.00</a:t>
            </a:r>
            <a:endParaRPr kumimoji="0" sz="1200" kern="1200" cap="none" spc="0" normalizeH="0" baseline="0" noProof="0">
              <a:latin typeface="Times New Roman" panose="02020603050405020304"/>
              <a:ea typeface="+mn-ea"/>
              <a:cs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286500" y="469900"/>
            <a:ext cx="14128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13</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30300" y="923925"/>
            <a:ext cx="4267200" cy="99695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b="1" kern="1200" cap="none" spc="0" normalizeH="0" baseline="0" noProof="0" dirty="0">
                <a:latin typeface="Times New Roman" panose="02020603050405020304"/>
                <a:ea typeface="+mn-ea"/>
                <a:cs typeface="Times New Roman" panose="02020603050405020304"/>
              </a:rPr>
              <a:t>N</a:t>
            </a:r>
            <a:r>
              <a:rPr kumimoji="0" sz="1200" b="1" kern="1200" cap="none" spc="-10"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two</a:t>
            </a:r>
            <a:r>
              <a:rPr kumimoji="0" sz="1200" b="1" kern="1200" cap="none" spc="-5" normalizeH="0" baseline="0" noProof="0" dirty="0">
                <a:latin typeface="Times New Roman" panose="02020603050405020304"/>
                <a:ea typeface="+mn-ea"/>
                <a:cs typeface="Times New Roman" panose="02020603050405020304"/>
              </a:rPr>
              <a:t>r</a:t>
            </a:r>
            <a:r>
              <a:rPr kumimoji="0" sz="1200" b="1" kern="1200" cap="none" spc="0" normalizeH="0" baseline="0" noProof="0" dirty="0">
                <a:latin typeface="Times New Roman" panose="02020603050405020304"/>
                <a:ea typeface="+mn-ea"/>
                <a:cs typeface="Times New Roman" panose="02020603050405020304"/>
              </a:rPr>
              <a:t>ki</a:t>
            </a:r>
            <a:r>
              <a:rPr kumimoji="0" sz="1200" b="1" kern="1200" cap="none" spc="5" normalizeH="0" baseline="0" noProof="0" dirty="0">
                <a:latin typeface="Times New Roman" panose="02020603050405020304"/>
                <a:ea typeface="+mn-ea"/>
                <a:cs typeface="Times New Roman" panose="02020603050405020304"/>
              </a:rPr>
              <a:t>n</a:t>
            </a:r>
            <a:r>
              <a:rPr kumimoji="0" sz="1200" b="1" kern="1200" cap="none" spc="0" normalizeH="0" baseline="0" noProof="0" dirty="0">
                <a:latin typeface="Times New Roman" panose="02020603050405020304"/>
                <a:ea typeface="+mn-ea"/>
                <a:cs typeface="Times New Roman" panose="02020603050405020304"/>
              </a:rPr>
              <a:t>g Eq</a:t>
            </a:r>
            <a:r>
              <a:rPr kumimoji="0" sz="1200" b="1" kern="1200" cap="none" spc="-10" normalizeH="0" baseline="0" noProof="0" dirty="0">
                <a:latin typeface="Times New Roman" panose="02020603050405020304"/>
                <a:ea typeface="+mn-ea"/>
                <a:cs typeface="Times New Roman" panose="02020603050405020304"/>
              </a:rPr>
              <a:t>u</a:t>
            </a:r>
            <a:r>
              <a:rPr kumimoji="0" sz="1200" b="1" kern="1200" cap="none" spc="0" normalizeH="0" baseline="0" noProof="0" dirty="0">
                <a:latin typeface="Times New Roman" panose="02020603050405020304"/>
                <a:ea typeface="+mn-ea"/>
                <a:cs typeface="Times New Roman" panose="02020603050405020304"/>
              </a:rPr>
              <a:t>i</a:t>
            </a:r>
            <a:r>
              <a:rPr kumimoji="0" sz="1200" b="1" kern="1200" cap="none" spc="5" normalizeH="0" baseline="0" noProof="0" dirty="0">
                <a:latin typeface="Times New Roman" panose="02020603050405020304"/>
                <a:ea typeface="+mn-ea"/>
                <a:cs typeface="Times New Roman" panose="02020603050405020304"/>
              </a:rPr>
              <a:t>p</a:t>
            </a:r>
            <a:r>
              <a:rPr kumimoji="0" sz="1200" b="1" kern="1200" cap="none" spc="-20" normalizeH="0" baseline="0" noProof="0" dirty="0">
                <a:latin typeface="Times New Roman" panose="02020603050405020304"/>
                <a:ea typeface="+mn-ea"/>
                <a:cs typeface="Times New Roman" panose="02020603050405020304"/>
              </a:rPr>
              <a:t>m</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nt</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0"/>
              </a:spcBef>
              <a:spcAft>
                <a:spcPts val="0"/>
              </a:spcAft>
              <a:buClrTx/>
              <a:buSzTx/>
              <a:buFontTx/>
              <a:buNone/>
              <a:defRPr/>
            </a:pPr>
            <a:endParaRPr kumimoji="0" sz="120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840"/>
              </a:spcBef>
              <a:spcAft>
                <a:spcPts val="0"/>
              </a:spcAft>
              <a:buClrTx/>
              <a:buSzTx/>
              <a:buFont typeface="Times New Roman" panose="02020603050405020304"/>
              <a:buAutoNum type="romanLcPeriod"/>
              <a:tabLst>
                <a:tab pos="282575" algn="l"/>
              </a:tabLst>
              <a:defRPr/>
            </a:pPr>
            <a:r>
              <a:rPr kumimoji="0" sz="1200" kern="1200" cap="none" spc="0" normalizeH="0" baseline="0" noProof="0" dirty="0">
                <a:latin typeface="Times New Roman" panose="02020603050405020304"/>
                <a:ea typeface="+mn-ea"/>
                <a:cs typeface="Times New Roman" panose="02020603050405020304"/>
              </a:rPr>
              <a:t>N</a:t>
            </a:r>
            <a:r>
              <a:rPr kumimoji="0" sz="1200" kern="1200" cap="none" spc="-10"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twork</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switch</a:t>
            </a:r>
            <a:r>
              <a:rPr kumimoji="0" sz="1200" kern="1200" cap="none" spc="-10"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s</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(if</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r</a:t>
            </a:r>
            <a:r>
              <a:rPr kumimoji="0" sz="1200" kern="1200" cap="none" spc="-10" normalizeH="0" baseline="0" noProof="0" dirty="0">
                <a:latin typeface="Times New Roman" panose="02020603050405020304"/>
                <a:ea typeface="+mn-ea"/>
                <a:cs typeface="Times New Roman" panose="02020603050405020304"/>
              </a:rPr>
              <a:t>e</a:t>
            </a:r>
            <a:r>
              <a:rPr kumimoji="0" sz="1200" kern="1200" cap="none" spc="10" normalizeH="0" baseline="0" noProof="0" dirty="0">
                <a:latin typeface="Times New Roman" panose="02020603050405020304"/>
                <a:ea typeface="+mn-ea"/>
                <a:cs typeface="Times New Roman" panose="02020603050405020304"/>
              </a:rPr>
              <a:t>q</a:t>
            </a:r>
            <a:r>
              <a:rPr kumimoji="0" sz="1200" kern="1200" cap="none" spc="0" normalizeH="0" baseline="0" noProof="0" dirty="0">
                <a:latin typeface="Times New Roman" panose="02020603050405020304"/>
                <a:ea typeface="+mn-ea"/>
                <a:cs typeface="Times New Roman" panose="02020603050405020304"/>
              </a:rPr>
              <a:t>uir</a:t>
            </a:r>
            <a:r>
              <a:rPr kumimoji="0" sz="1200" kern="1200" cap="none" spc="-10"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d): $5,000 </a:t>
            </a:r>
            <a:r>
              <a:rPr kumimoji="0" sz="1200" kern="1200" cap="none" spc="5" normalizeH="0" baseline="0" noProof="0" dirty="0">
                <a:latin typeface="Times New Roman" panose="02020603050405020304"/>
                <a:ea typeface="+mn-ea"/>
                <a:cs typeface="Times New Roman" panose="02020603050405020304"/>
              </a:rPr>
              <a:t>(</a:t>
            </a:r>
            <a:r>
              <a:rPr kumimoji="0" sz="1200" kern="1200" cap="none" spc="-10" normalizeH="0" baseline="0" noProof="0" dirty="0">
                <a:latin typeface="Times New Roman" panose="02020603050405020304"/>
                <a:ea typeface="+mn-ea"/>
                <a:cs typeface="Times New Roman" panose="02020603050405020304"/>
              </a:rPr>
              <a:t>B</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s</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d on</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sp</a:t>
            </a:r>
            <a:r>
              <a:rPr kumimoji="0" sz="1200" kern="1200" cap="none" spc="-5" normalizeH="0" baseline="0" noProof="0" dirty="0">
                <a:latin typeface="Times New Roman" panose="02020603050405020304"/>
                <a:ea typeface="+mn-ea"/>
                <a:cs typeface="Times New Roman" panose="02020603050405020304"/>
              </a:rPr>
              <a:t>ec</a:t>
            </a:r>
            <a:r>
              <a:rPr kumimoji="0" sz="1200" kern="1200" cap="none" spc="0" normalizeH="0" baseline="0" noProof="0" dirty="0">
                <a:latin typeface="Times New Roman" panose="02020603050405020304"/>
                <a:ea typeface="+mn-ea"/>
                <a:cs typeface="Times New Roman" panose="02020603050405020304"/>
              </a:rPr>
              <a:t>ific</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n</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ds)</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55"/>
              </a:spcBef>
              <a:spcAft>
                <a:spcPts val="0"/>
              </a:spcAft>
              <a:buClrTx/>
              <a:buSzTx/>
              <a:buFont typeface="Times New Roman" panose="02020603050405020304"/>
              <a:buAutoNum type="romanLcPeriod"/>
              <a:defRPr/>
            </a:pPr>
            <a:endParaRPr kumimoji="0" sz="110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0"/>
              </a:spcBef>
              <a:spcAft>
                <a:spcPts val="0"/>
              </a:spcAft>
              <a:buClrTx/>
              <a:buSzTx/>
              <a:buFont typeface="Times New Roman" panose="02020603050405020304"/>
              <a:buAutoNum type="romanLcPeriod"/>
              <a:tabLst>
                <a:tab pos="282575" algn="l"/>
              </a:tabLst>
              <a:defRPr/>
            </a:pPr>
            <a:r>
              <a:rPr kumimoji="0" sz="1200" kern="1200" cap="none" spc="0" normalizeH="0" baseline="0" noProof="0" dirty="0">
                <a:latin typeface="Times New Roman" panose="02020603050405020304"/>
                <a:ea typeface="+mn-ea"/>
                <a:cs typeface="Times New Roman" panose="02020603050405020304"/>
              </a:rPr>
              <a:t>Route</a:t>
            </a:r>
            <a:r>
              <a:rPr kumimoji="0" sz="1200" kern="1200" cap="none" spc="-10" normalizeH="0" baseline="0" noProof="0" dirty="0">
                <a:latin typeface="Times New Roman" panose="02020603050405020304"/>
                <a:ea typeface="+mn-ea"/>
                <a:cs typeface="Times New Roman" panose="02020603050405020304"/>
              </a:rPr>
              <a:t>r</a:t>
            </a:r>
            <a:r>
              <a:rPr kumimoji="0" sz="1200" kern="1200" cap="none" spc="0" normalizeH="0" baseline="0" noProof="0" dirty="0">
                <a:latin typeface="Times New Roman" panose="02020603050405020304"/>
                <a:ea typeface="+mn-ea"/>
                <a:cs typeface="Times New Roman" panose="02020603050405020304"/>
              </a:rPr>
              <a:t>/fir</a:t>
            </a:r>
            <a:r>
              <a:rPr kumimoji="0" sz="1200" kern="1200" cap="none" spc="-10"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w</a:t>
            </a:r>
            <a:r>
              <a:rPr kumimoji="0" sz="1200" kern="1200" cap="none" spc="-10"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ll (if</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r</a:t>
            </a:r>
            <a:r>
              <a:rPr kumimoji="0" sz="1200" kern="1200" cap="none" spc="-10"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qui</a:t>
            </a:r>
            <a:r>
              <a:rPr kumimoji="0" sz="1200" kern="1200" cap="none" spc="5" normalizeH="0" baseline="0" noProof="0" dirty="0">
                <a:latin typeface="Times New Roman" panose="02020603050405020304"/>
                <a:ea typeface="+mn-ea"/>
                <a:cs typeface="Times New Roman" panose="02020603050405020304"/>
              </a:rPr>
              <a:t>r</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d): $4,500 </a:t>
            </a:r>
            <a:r>
              <a:rPr kumimoji="0" sz="1200" kern="1200" cap="none" spc="5" normalizeH="0" baseline="0" noProof="0" dirty="0">
                <a:latin typeface="Times New Roman" panose="02020603050405020304"/>
                <a:ea typeface="+mn-ea"/>
                <a:cs typeface="Times New Roman" panose="02020603050405020304"/>
              </a:rPr>
              <a:t>(</a:t>
            </a:r>
            <a:r>
              <a:rPr kumimoji="0" sz="1200" kern="1200" cap="none" spc="-10" normalizeH="0" baseline="0" noProof="0" dirty="0">
                <a:latin typeface="Times New Roman" panose="02020603050405020304"/>
                <a:ea typeface="+mn-ea"/>
                <a:cs typeface="Times New Roman" panose="02020603050405020304"/>
              </a:rPr>
              <a:t>B</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s</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d on s</a:t>
            </a:r>
            <a:r>
              <a:rPr kumimoji="0" sz="1200" kern="1200" cap="none" spc="10" normalizeH="0" baseline="0" noProof="0" dirty="0">
                <a:latin typeface="Times New Roman" panose="02020603050405020304"/>
                <a:ea typeface="+mn-ea"/>
                <a:cs typeface="Times New Roman" panose="02020603050405020304"/>
              </a:rPr>
              <a:t>p</a:t>
            </a:r>
            <a:r>
              <a:rPr kumimoji="0" sz="1200" kern="1200" cap="none" spc="-5" normalizeH="0" baseline="0" noProof="0" dirty="0">
                <a:latin typeface="Times New Roman" panose="02020603050405020304"/>
                <a:ea typeface="+mn-ea"/>
                <a:cs typeface="Times New Roman" panose="02020603050405020304"/>
              </a:rPr>
              <a:t>ec</a:t>
            </a:r>
            <a:r>
              <a:rPr kumimoji="0" sz="1200" kern="1200" cap="none" spc="0" normalizeH="0" baseline="0" noProof="0" dirty="0">
                <a:latin typeface="Times New Roman" panose="02020603050405020304"/>
                <a:ea typeface="+mn-ea"/>
                <a:cs typeface="Times New Roman" panose="02020603050405020304"/>
              </a:rPr>
              <a:t>ific</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n</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ds)</a:t>
            </a:r>
            <a:endParaRPr kumimoji="0" sz="1200" kern="1200" cap="none" spc="0" normalizeH="0" baseline="0" noProof="0">
              <a:latin typeface="Times New Roman" panose="02020603050405020304"/>
              <a:ea typeface="+mn-ea"/>
              <a:cs typeface="Times New Roman" panose="02020603050405020304"/>
            </a:endParaRPr>
          </a:p>
        </p:txBody>
      </p:sp>
      <p:sp>
        <p:nvSpPr>
          <p:cNvPr id="14341" name="object 5"/>
          <p:cNvSpPr txBox="1"/>
          <p:nvPr/>
        </p:nvSpPr>
        <p:spPr>
          <a:xfrm>
            <a:off x="1130300" y="2090738"/>
            <a:ext cx="192088" cy="177800"/>
          </a:xfrm>
          <a:prstGeom prst="rect">
            <a:avLst/>
          </a:prstGeom>
          <a:noFill/>
          <a:ln w="9525">
            <a:noFill/>
          </a:ln>
        </p:spPr>
        <p:txBody>
          <a:bodyPr lIns="0" tIns="0" rIns="0" bIns="0">
            <a:spAutoFit/>
          </a:bodyPr>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iii.</a:t>
            </a:r>
            <a:endParaRPr lang="zh-CN" altLang="x-none" sz="1200" dirty="0">
              <a:latin typeface="Times New Roman" panose="02020603050405020304" pitchFamily="18" charset="0"/>
              <a:ea typeface="Times New Roman" panose="02020603050405020304" pitchFamily="18" charset="0"/>
            </a:endParaRPr>
          </a:p>
        </p:txBody>
      </p:sp>
      <p:sp>
        <p:nvSpPr>
          <p:cNvPr id="6" name="object 6"/>
          <p:cNvSpPr txBox="1"/>
          <p:nvPr/>
        </p:nvSpPr>
        <p:spPr>
          <a:xfrm>
            <a:off x="1400175" y="2092325"/>
            <a:ext cx="2698750" cy="1778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kern="1200" cap="none" spc="0" normalizeH="0" baseline="0" noProof="0" dirty="0">
                <a:latin typeface="Times New Roman" panose="02020603050405020304"/>
                <a:ea typeface="+mn-ea"/>
                <a:cs typeface="Times New Roman" panose="02020603050405020304"/>
              </a:rPr>
              <a:t>Tot</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l N</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twor</a:t>
            </a:r>
            <a:r>
              <a:rPr kumimoji="0" sz="1200" kern="1200" cap="none" spc="-5" normalizeH="0" baseline="0" noProof="0" dirty="0">
                <a:latin typeface="Times New Roman" panose="02020603050405020304"/>
                <a:ea typeface="+mn-ea"/>
                <a:cs typeface="Times New Roman" panose="02020603050405020304"/>
              </a:rPr>
              <a:t>k</a:t>
            </a:r>
            <a:r>
              <a:rPr kumimoji="0" sz="1200" kern="1200" cap="none" spc="0" normalizeH="0" baseline="0" noProof="0" dirty="0">
                <a:latin typeface="Times New Roman" panose="02020603050405020304"/>
                <a:ea typeface="+mn-ea"/>
                <a:cs typeface="Times New Roman" panose="02020603050405020304"/>
              </a:rPr>
              <a:t>i</a:t>
            </a:r>
            <a:r>
              <a:rPr kumimoji="0" sz="1200" kern="1200" cap="none" spc="10" normalizeH="0" baseline="0" noProof="0" dirty="0">
                <a:latin typeface="Times New Roman" panose="02020603050405020304"/>
                <a:ea typeface="+mn-ea"/>
                <a:cs typeface="Times New Roman" panose="02020603050405020304"/>
              </a:rPr>
              <a:t>n</a:t>
            </a:r>
            <a:r>
              <a:rPr kumimoji="0" sz="1200" kern="1200" cap="none" spc="0" normalizeH="0" baseline="0" noProof="0" dirty="0">
                <a:latin typeface="Times New Roman" panose="02020603050405020304"/>
                <a:ea typeface="+mn-ea"/>
                <a:cs typeface="Times New Roman" panose="02020603050405020304"/>
              </a:rPr>
              <a:t>g</a:t>
            </a:r>
            <a:r>
              <a:rPr kumimoji="0" sz="1200" kern="1200" cap="none" spc="-1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Equi</a:t>
            </a:r>
            <a:r>
              <a:rPr kumimoji="0" sz="1200" kern="1200" cap="none" spc="10" normalizeH="0" baseline="0" noProof="0" dirty="0">
                <a:latin typeface="Times New Roman" panose="02020603050405020304"/>
                <a:ea typeface="+mn-ea"/>
                <a:cs typeface="Times New Roman" panose="02020603050405020304"/>
              </a:rPr>
              <a:t>p</a:t>
            </a:r>
            <a:r>
              <a:rPr kumimoji="0" sz="1200" kern="1200" cap="none" spc="0" normalizeH="0" baseline="0" noProof="0" dirty="0">
                <a:latin typeface="Times New Roman" panose="02020603050405020304"/>
                <a:ea typeface="+mn-ea"/>
                <a:cs typeface="Times New Roman" panose="02020603050405020304"/>
              </a:rPr>
              <a:t>ment Costs: $9,500</a:t>
            </a:r>
            <a:endParaRPr kumimoji="0" sz="1200" kern="1200" cap="none" spc="0" normalizeH="0" baseline="0" noProof="0">
              <a:latin typeface="Times New Roman" panose="02020603050405020304"/>
              <a:ea typeface="+mn-ea"/>
              <a:cs typeface="Times New Roman" panose="02020603050405020304"/>
            </a:endParaRPr>
          </a:p>
        </p:txBody>
      </p:sp>
      <p:sp>
        <p:nvSpPr>
          <p:cNvPr id="7" name="object 7"/>
          <p:cNvSpPr txBox="1"/>
          <p:nvPr/>
        </p:nvSpPr>
        <p:spPr>
          <a:xfrm>
            <a:off x="1130300" y="2609850"/>
            <a:ext cx="4159250" cy="995363"/>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b="1" kern="1200" cap="none" spc="0" normalizeH="0" baseline="0" noProof="0" dirty="0">
                <a:latin typeface="Times New Roman" panose="02020603050405020304"/>
                <a:ea typeface="+mn-ea"/>
                <a:cs typeface="Times New Roman" panose="02020603050405020304"/>
              </a:rPr>
              <a:t>So</a:t>
            </a:r>
            <a:r>
              <a:rPr kumimoji="0" sz="1200" b="1" kern="1200" cap="none" spc="5" normalizeH="0" baseline="0" noProof="0" dirty="0">
                <a:latin typeface="Times New Roman" panose="02020603050405020304"/>
                <a:ea typeface="+mn-ea"/>
                <a:cs typeface="Times New Roman" panose="02020603050405020304"/>
              </a:rPr>
              <a:t>f</a:t>
            </a:r>
            <a:r>
              <a:rPr kumimoji="0" sz="1200" b="1" kern="1200" cap="none" spc="-20" normalizeH="0" baseline="0" noProof="0" dirty="0">
                <a:latin typeface="Times New Roman" panose="02020603050405020304"/>
                <a:ea typeface="+mn-ea"/>
                <a:cs typeface="Times New Roman" panose="02020603050405020304"/>
              </a:rPr>
              <a:t>t</a:t>
            </a:r>
            <a:r>
              <a:rPr kumimoji="0" sz="1200" b="1" kern="1200" cap="none" spc="5" normalizeH="0" baseline="0" noProof="0" dirty="0">
                <a:latin typeface="Times New Roman" panose="02020603050405020304"/>
                <a:ea typeface="+mn-ea"/>
                <a:cs typeface="Times New Roman" panose="02020603050405020304"/>
              </a:rPr>
              <a:t>w</a:t>
            </a:r>
            <a:r>
              <a:rPr kumimoji="0" sz="1200" b="1" kern="1200" cap="none" spc="0" normalizeH="0" baseline="0" noProof="0" dirty="0">
                <a:latin typeface="Times New Roman" panose="02020603050405020304"/>
                <a:ea typeface="+mn-ea"/>
                <a:cs typeface="Times New Roman" panose="02020603050405020304"/>
              </a:rPr>
              <a:t>a</a:t>
            </a:r>
            <a:r>
              <a:rPr kumimoji="0" sz="1200" b="1" kern="1200" cap="none" spc="-5" normalizeH="0" baseline="0" noProof="0" dirty="0">
                <a:latin typeface="Times New Roman" panose="02020603050405020304"/>
                <a:ea typeface="+mn-ea"/>
                <a:cs typeface="Times New Roman" panose="02020603050405020304"/>
              </a:rPr>
              <a:t>r</a:t>
            </a:r>
            <a:r>
              <a:rPr kumimoji="0" sz="1200" b="1" kern="1200" cap="none" spc="0" normalizeH="0" baseline="0" noProof="0" dirty="0">
                <a:latin typeface="Times New Roman" panose="02020603050405020304"/>
                <a:ea typeface="+mn-ea"/>
                <a:cs typeface="Times New Roman" panose="02020603050405020304"/>
              </a:rPr>
              <a:t>e</a:t>
            </a:r>
            <a:r>
              <a:rPr kumimoji="0" sz="1200" b="1" kern="1200" cap="none" spc="-5"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and Lic</a:t>
            </a:r>
            <a:r>
              <a:rPr kumimoji="0" sz="1200" b="1" kern="1200" cap="none" spc="-10"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nsi</a:t>
            </a:r>
            <a:r>
              <a:rPr kumimoji="0" sz="1200" b="1" kern="1200" cap="none" spc="5" normalizeH="0" baseline="0" noProof="0" dirty="0">
                <a:latin typeface="Times New Roman" panose="02020603050405020304"/>
                <a:ea typeface="+mn-ea"/>
                <a:cs typeface="Times New Roman" panose="02020603050405020304"/>
              </a:rPr>
              <a:t>n</a:t>
            </a:r>
            <a:r>
              <a:rPr kumimoji="0" sz="1200" b="1" kern="1200" cap="none" spc="0" normalizeH="0" baseline="0" noProof="0" dirty="0">
                <a:latin typeface="Times New Roman" panose="02020603050405020304"/>
                <a:ea typeface="+mn-ea"/>
                <a:cs typeface="Times New Roman" panose="02020603050405020304"/>
              </a:rPr>
              <a:t>g</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0"/>
              </a:spcBef>
              <a:spcAft>
                <a:spcPts val="0"/>
              </a:spcAft>
              <a:buClrTx/>
              <a:buSzTx/>
              <a:buFontTx/>
              <a:buNone/>
              <a:defRPr/>
            </a:pPr>
            <a:endParaRPr kumimoji="0" sz="120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840"/>
              </a:spcBef>
              <a:spcAft>
                <a:spcPts val="0"/>
              </a:spcAft>
              <a:buClrTx/>
              <a:buSzTx/>
              <a:buFont typeface="Times New Roman" panose="02020603050405020304"/>
              <a:buAutoNum type="romanLcPeriod"/>
              <a:tabLst>
                <a:tab pos="282575" algn="l"/>
              </a:tabLst>
              <a:defRPr/>
            </a:pPr>
            <a:r>
              <a:rPr kumimoji="0" sz="1200" kern="1200" cap="none" spc="0" normalizeH="0" baseline="0" noProof="0" dirty="0">
                <a:latin typeface="Times New Roman" panose="02020603050405020304"/>
                <a:ea typeface="+mn-ea"/>
                <a:cs typeface="Times New Roman" panose="02020603050405020304"/>
              </a:rPr>
              <a:t>Uni</a:t>
            </a:r>
            <a:r>
              <a:rPr kumimoji="0" sz="1200" kern="1200" cap="none" spc="-10" normalizeH="0" baseline="0" noProof="0" dirty="0">
                <a:latin typeface="Times New Roman" panose="02020603050405020304"/>
                <a:ea typeface="+mn-ea"/>
                <a:cs typeface="Times New Roman" panose="02020603050405020304"/>
              </a:rPr>
              <a:t>F</a:t>
            </a:r>
            <a:r>
              <a:rPr kumimoji="0" sz="1200" kern="1200" cap="none" spc="0" normalizeH="0" baseline="0" noProof="0" dirty="0">
                <a:latin typeface="Times New Roman" panose="02020603050405020304"/>
                <a:ea typeface="+mn-ea"/>
                <a:cs typeface="Times New Roman" panose="02020603050405020304"/>
              </a:rPr>
              <a:t>i Controll</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r </a:t>
            </a:r>
            <a:r>
              <a:rPr kumimoji="0" sz="1200" kern="1200" cap="none" spc="-10" normalizeH="0" baseline="0" noProof="0" dirty="0">
                <a:latin typeface="Times New Roman" panose="02020603050405020304"/>
                <a:ea typeface="+mn-ea"/>
                <a:cs typeface="Times New Roman" panose="02020603050405020304"/>
              </a:rPr>
              <a:t>(</a:t>
            </a:r>
            <a:r>
              <a:rPr kumimoji="0" sz="1200" kern="1200" cap="none" spc="0" normalizeH="0" baseline="0" noProof="0" dirty="0">
                <a:latin typeface="Times New Roman" panose="02020603050405020304"/>
                <a:ea typeface="+mn-ea"/>
                <a:cs typeface="Times New Roman" panose="02020603050405020304"/>
              </a:rPr>
              <a:t>Ubiqu</a:t>
            </a:r>
            <a:r>
              <a:rPr kumimoji="0" sz="1200" kern="1200" cap="none" spc="10" normalizeH="0" baseline="0" noProof="0" dirty="0">
                <a:latin typeface="Times New Roman" panose="02020603050405020304"/>
                <a:ea typeface="+mn-ea"/>
                <a:cs typeface="Times New Roman" panose="02020603050405020304"/>
              </a:rPr>
              <a:t>i</a:t>
            </a:r>
            <a:r>
              <a:rPr kumimoji="0" sz="1200" kern="1200" cap="none" spc="0" normalizeH="0" baseline="0" noProof="0" dirty="0">
                <a:latin typeface="Times New Roman" panose="02020603050405020304"/>
                <a:ea typeface="+mn-ea"/>
                <a:cs typeface="Times New Roman" panose="02020603050405020304"/>
              </a:rPr>
              <a:t>ti):</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30" normalizeH="0" baseline="0" noProof="0" dirty="0">
                <a:latin typeface="Times New Roman" panose="02020603050405020304"/>
                <a:ea typeface="+mn-ea"/>
                <a:cs typeface="Times New Roman" panose="02020603050405020304"/>
              </a:rPr>
              <a:t>I</a:t>
            </a:r>
            <a:r>
              <a:rPr kumimoji="0" sz="1200" kern="1200" cap="none" spc="0" normalizeH="0" baseline="0" noProof="0" dirty="0">
                <a:latin typeface="Times New Roman" panose="02020603050405020304"/>
                <a:ea typeface="+mn-ea"/>
                <a:cs typeface="Times New Roman" panose="02020603050405020304"/>
              </a:rPr>
              <a:t>n</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lu</a:t>
            </a:r>
            <a:r>
              <a:rPr kumimoji="0" sz="1200" kern="1200" cap="none" spc="10" normalizeH="0" baseline="0" noProof="0" dirty="0">
                <a:latin typeface="Times New Roman" panose="02020603050405020304"/>
                <a:ea typeface="+mn-ea"/>
                <a:cs typeface="Times New Roman" panose="02020603050405020304"/>
              </a:rPr>
              <a:t>d</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d with ac</a:t>
            </a:r>
            <a:r>
              <a:rPr kumimoji="0" sz="1200" kern="1200" cap="none" spc="-5" normalizeH="0" baseline="0" noProof="0" dirty="0">
                <a:latin typeface="Times New Roman" panose="02020603050405020304"/>
                <a:ea typeface="+mn-ea"/>
                <a:cs typeface="Times New Roman" panose="02020603050405020304"/>
              </a:rPr>
              <a:t>ce</a:t>
            </a:r>
            <a:r>
              <a:rPr kumimoji="0" sz="1200" kern="1200" cap="none" spc="0" normalizeH="0" baseline="0" noProof="0" dirty="0">
                <a:latin typeface="Times New Roman" panose="02020603050405020304"/>
                <a:ea typeface="+mn-ea"/>
                <a:cs typeface="Times New Roman" panose="02020603050405020304"/>
              </a:rPr>
              <a:t>ss</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points</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0"/>
              </a:spcBef>
              <a:spcAft>
                <a:spcPts val="0"/>
              </a:spcAft>
              <a:buClrTx/>
              <a:buSzTx/>
              <a:buFont typeface="Times New Roman" panose="02020603050405020304"/>
              <a:buAutoNum type="romanLcPeriod"/>
              <a:defRPr/>
            </a:pPr>
            <a:endParaRPr kumimoji="0" sz="115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0"/>
              </a:spcBef>
              <a:spcAft>
                <a:spcPts val="0"/>
              </a:spcAft>
              <a:buClrTx/>
              <a:buSzTx/>
              <a:buFont typeface="Times New Roman" panose="02020603050405020304"/>
              <a:buAutoNum type="romanLcPeriod"/>
              <a:tabLst>
                <a:tab pos="282575" algn="l"/>
              </a:tabLst>
              <a:defRPr/>
            </a:pPr>
            <a:r>
              <a:rPr kumimoji="0" sz="1200" kern="1200" cap="none" spc="0" normalizeH="0" baseline="0" noProof="0" dirty="0">
                <a:latin typeface="Times New Roman" panose="02020603050405020304"/>
                <a:ea typeface="+mn-ea"/>
                <a:cs typeface="Times New Roman" panose="02020603050405020304"/>
              </a:rPr>
              <a:t>Om</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da</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SDN</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Controll</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r (T</a:t>
            </a:r>
            <a:r>
              <a:rPr kumimoji="0" sz="1200" kern="1200" cap="none" spc="10" normalizeH="0" baseline="0" noProof="0" dirty="0">
                <a:latin typeface="Times New Roman" panose="02020603050405020304"/>
                <a:ea typeface="+mn-ea"/>
                <a:cs typeface="Times New Roman" panose="02020603050405020304"/>
              </a:rPr>
              <a:t>P</a:t>
            </a:r>
            <a:r>
              <a:rPr kumimoji="0" sz="1200" kern="1200" cap="none" spc="5" normalizeH="0" baseline="0" noProof="0" dirty="0">
                <a:latin typeface="Times New Roman" panose="02020603050405020304"/>
                <a:ea typeface="+mn-ea"/>
                <a:cs typeface="Times New Roman" panose="02020603050405020304"/>
              </a:rPr>
              <a:t>-</a:t>
            </a:r>
            <a:r>
              <a:rPr kumimoji="0" sz="1200" kern="1200" cap="none" spc="-30" normalizeH="0" baseline="0" noProof="0" dirty="0">
                <a:latin typeface="Times New Roman" panose="02020603050405020304"/>
                <a:ea typeface="+mn-ea"/>
                <a:cs typeface="Times New Roman" panose="02020603050405020304"/>
              </a:rPr>
              <a:t>L</a:t>
            </a:r>
            <a:r>
              <a:rPr kumimoji="0" sz="1200" kern="1200" cap="none" spc="0" normalizeH="0" baseline="0" noProof="0" dirty="0">
                <a:latin typeface="Times New Roman" panose="02020603050405020304"/>
                <a:ea typeface="+mn-ea"/>
                <a:cs typeface="Times New Roman" panose="02020603050405020304"/>
              </a:rPr>
              <a:t>ink):</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20" normalizeH="0" baseline="0" noProof="0" dirty="0">
                <a:latin typeface="Times New Roman" panose="02020603050405020304"/>
                <a:ea typeface="+mn-ea"/>
                <a:cs typeface="Times New Roman" panose="02020603050405020304"/>
              </a:rPr>
              <a:t>I</a:t>
            </a:r>
            <a:r>
              <a:rPr kumimoji="0" sz="1200" kern="1200" cap="none" spc="10" normalizeH="0" baseline="0" noProof="0" dirty="0">
                <a:latin typeface="Times New Roman" panose="02020603050405020304"/>
                <a:ea typeface="+mn-ea"/>
                <a:cs typeface="Times New Roman" panose="02020603050405020304"/>
              </a:rPr>
              <a:t>n</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luded </a:t>
            </a:r>
            <a:r>
              <a:rPr kumimoji="0" sz="1200" kern="1200" cap="none" spc="-5" normalizeH="0" baseline="0" noProof="0" dirty="0">
                <a:latin typeface="Times New Roman" panose="02020603050405020304"/>
                <a:ea typeface="+mn-ea"/>
                <a:cs typeface="Times New Roman" panose="02020603050405020304"/>
              </a:rPr>
              <a:t>w</a:t>
            </a:r>
            <a:r>
              <a:rPr kumimoji="0" sz="1200" kern="1200" cap="none" spc="0" normalizeH="0" baseline="0" noProof="0" dirty="0">
                <a:latin typeface="Times New Roman" panose="02020603050405020304"/>
                <a:ea typeface="+mn-ea"/>
                <a:cs typeface="Times New Roman" panose="02020603050405020304"/>
              </a:rPr>
              <a:t>ith</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5" normalizeH="0" baseline="0" noProof="0" dirty="0">
                <a:latin typeface="Times New Roman" panose="02020603050405020304"/>
                <a:ea typeface="+mn-ea"/>
                <a:cs typeface="Times New Roman" panose="02020603050405020304"/>
              </a:rPr>
              <a:t>ac</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ss points</a:t>
            </a:r>
            <a:endParaRPr kumimoji="0" sz="1200" kern="1200" cap="none" spc="0" normalizeH="0" baseline="0" noProof="0">
              <a:latin typeface="Times New Roman" panose="02020603050405020304"/>
              <a:ea typeface="+mn-ea"/>
              <a:cs typeface="Times New Roman" panose="02020603050405020304"/>
            </a:endParaRPr>
          </a:p>
        </p:txBody>
      </p:sp>
      <p:sp>
        <p:nvSpPr>
          <p:cNvPr id="14344" name="object 8"/>
          <p:cNvSpPr txBox="1"/>
          <p:nvPr/>
        </p:nvSpPr>
        <p:spPr>
          <a:xfrm>
            <a:off x="1130300" y="3776663"/>
            <a:ext cx="192088" cy="177800"/>
          </a:xfrm>
          <a:prstGeom prst="rect">
            <a:avLst/>
          </a:prstGeom>
          <a:noFill/>
          <a:ln w="9525">
            <a:noFill/>
          </a:ln>
        </p:spPr>
        <p:txBody>
          <a:bodyPr lIns="0" tIns="0" rIns="0" bIns="0">
            <a:spAutoFit/>
          </a:bodyPr>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iii.</a:t>
            </a:r>
            <a:endParaRPr lang="zh-CN" altLang="x-none" sz="1200" dirty="0">
              <a:latin typeface="Times New Roman" panose="02020603050405020304" pitchFamily="18" charset="0"/>
              <a:ea typeface="Times New Roman" panose="02020603050405020304" pitchFamily="18" charset="0"/>
            </a:endParaRPr>
          </a:p>
        </p:txBody>
      </p:sp>
      <p:sp>
        <p:nvSpPr>
          <p:cNvPr id="9" name="object 9"/>
          <p:cNvSpPr txBox="1"/>
          <p:nvPr/>
        </p:nvSpPr>
        <p:spPr>
          <a:xfrm>
            <a:off x="1400175" y="3778250"/>
            <a:ext cx="4503738" cy="1778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kern="1200" cap="none" spc="0" normalizeH="0" baseline="0" noProof="0" dirty="0">
                <a:latin typeface="Times New Roman" panose="02020603050405020304"/>
                <a:ea typeface="+mn-ea"/>
                <a:cs typeface="Times New Roman" panose="02020603050405020304"/>
              </a:rPr>
              <a:t>En</a:t>
            </a:r>
            <a:r>
              <a:rPr kumimoji="0" sz="1200" kern="1200" cap="none" spc="-5" normalizeH="0" baseline="0" noProof="0" dirty="0">
                <a:latin typeface="Times New Roman" panose="02020603050405020304"/>
                <a:ea typeface="+mn-ea"/>
                <a:cs typeface="Times New Roman" panose="02020603050405020304"/>
              </a:rPr>
              <a:t>Ge</a:t>
            </a:r>
            <a:r>
              <a:rPr kumimoji="0" sz="1200" kern="1200" cap="none" spc="0" normalizeH="0" baseline="0" noProof="0" dirty="0">
                <a:latin typeface="Times New Roman" panose="02020603050405020304"/>
                <a:ea typeface="+mn-ea"/>
                <a:cs typeface="Times New Roman" panose="02020603050405020304"/>
              </a:rPr>
              <a:t>nius </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loud</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30" normalizeH="0" baseline="0" noProof="0" dirty="0">
                <a:latin typeface="Times New Roman" panose="02020603050405020304"/>
                <a:ea typeface="+mn-ea"/>
                <a:cs typeface="Times New Roman" panose="02020603050405020304"/>
              </a:rPr>
              <a:t>L</a:t>
            </a:r>
            <a:r>
              <a:rPr kumimoji="0" sz="1200" kern="1200" cap="none" spc="0" normalizeH="0" baseline="0" noProof="0" dirty="0">
                <a:latin typeface="Times New Roman" panose="02020603050405020304"/>
                <a:ea typeface="+mn-ea"/>
                <a:cs typeface="Times New Roman" panose="02020603050405020304"/>
              </a:rPr>
              <a:t>i</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ns</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 T</a:t>
            </a:r>
            <a:r>
              <a:rPr kumimoji="0" sz="1200" kern="1200" cap="none" spc="-10" normalizeH="0" baseline="0" noProof="0" dirty="0">
                <a:latin typeface="Times New Roman" panose="02020603050405020304"/>
                <a:ea typeface="+mn-ea"/>
                <a:cs typeface="Times New Roman" panose="02020603050405020304"/>
              </a:rPr>
              <a:t>B</a:t>
            </a:r>
            <a:r>
              <a:rPr kumimoji="0" sz="1200" kern="1200" cap="none" spc="0" normalizeH="0" baseline="0" noProof="0" dirty="0">
                <a:latin typeface="Times New Roman" panose="02020603050405020304"/>
                <a:ea typeface="+mn-ea"/>
                <a:cs typeface="Times New Roman" panose="02020603050405020304"/>
              </a:rPr>
              <a:t>D (</a:t>
            </a:r>
            <a:r>
              <a:rPr kumimoji="0" sz="1200" kern="1200" cap="none" spc="-10" normalizeH="0" baseline="0" noProof="0" dirty="0">
                <a:latin typeface="Times New Roman" panose="02020603050405020304"/>
                <a:ea typeface="+mn-ea"/>
                <a:cs typeface="Times New Roman" panose="02020603050405020304"/>
              </a:rPr>
              <a:t>B</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10" normalizeH="0" baseline="0" noProof="0" dirty="0">
                <a:latin typeface="Times New Roman" panose="02020603050405020304"/>
                <a:ea typeface="+mn-ea"/>
                <a:cs typeface="Times New Roman" panose="02020603050405020304"/>
              </a:rPr>
              <a:t>s</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d on the n</a:t>
            </a:r>
            <a:r>
              <a:rPr kumimoji="0" sz="1200" kern="1200" cap="none" spc="5" normalizeH="0" baseline="0" noProof="0" dirty="0">
                <a:latin typeface="Times New Roman" panose="02020603050405020304"/>
                <a:ea typeface="+mn-ea"/>
                <a:cs typeface="Times New Roman" panose="02020603050405020304"/>
              </a:rPr>
              <a:t>u</a:t>
            </a:r>
            <a:r>
              <a:rPr kumimoji="0" sz="1200" kern="1200" cap="none" spc="0" normalizeH="0" baseline="0" noProof="0" dirty="0">
                <a:latin typeface="Times New Roman" panose="02020603050405020304"/>
                <a:ea typeface="+mn-ea"/>
                <a:cs typeface="Times New Roman" panose="02020603050405020304"/>
              </a:rPr>
              <a:t>mber</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of </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nGenius units)</a:t>
            </a:r>
            <a:endParaRPr kumimoji="0" sz="1200" kern="1200" cap="none" spc="0" normalizeH="0" baseline="0" noProof="0">
              <a:latin typeface="Times New Roman" panose="02020603050405020304"/>
              <a:ea typeface="+mn-ea"/>
              <a:cs typeface="Times New Roman" panose="02020603050405020304"/>
            </a:endParaRPr>
          </a:p>
        </p:txBody>
      </p:sp>
      <p:sp>
        <p:nvSpPr>
          <p:cNvPr id="10" name="object 10"/>
          <p:cNvSpPr txBox="1"/>
          <p:nvPr/>
        </p:nvSpPr>
        <p:spPr>
          <a:xfrm>
            <a:off x="1130300" y="4125913"/>
            <a:ext cx="3544888" cy="1514475"/>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b="1" kern="1200" cap="none" spc="0" normalizeH="0" baseline="0" noProof="0" dirty="0">
                <a:latin typeface="Times New Roman" panose="02020603050405020304"/>
                <a:ea typeface="+mn-ea"/>
                <a:cs typeface="Times New Roman" panose="02020603050405020304"/>
              </a:rPr>
              <a:t>iv.  </a:t>
            </a:r>
            <a:r>
              <a:rPr kumimoji="0" sz="1200" b="1" kern="1200" cap="none" spc="-1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Tot</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l </a:t>
            </a:r>
            <a:r>
              <a:rPr kumimoji="0" sz="1200" kern="1200" cap="none" spc="5" normalizeH="0" baseline="0" noProof="0" dirty="0">
                <a:latin typeface="Times New Roman" panose="02020603050405020304"/>
                <a:ea typeface="+mn-ea"/>
                <a:cs typeface="Times New Roman" panose="02020603050405020304"/>
              </a:rPr>
              <a:t>S</a:t>
            </a:r>
            <a:r>
              <a:rPr kumimoji="0" sz="1200" kern="1200" cap="none" spc="0" normalizeH="0" baseline="0" noProof="0" dirty="0">
                <a:latin typeface="Times New Roman" panose="02020603050405020304"/>
                <a:ea typeface="+mn-ea"/>
                <a:cs typeface="Times New Roman" panose="02020603050405020304"/>
              </a:rPr>
              <a:t>oft</a:t>
            </a:r>
            <a:r>
              <a:rPr kumimoji="0" sz="1200" kern="1200" cap="none" spc="-5" normalizeH="0" baseline="0" noProof="0" dirty="0">
                <a:latin typeface="Times New Roman" panose="02020603050405020304"/>
                <a:ea typeface="+mn-ea"/>
                <a:cs typeface="Times New Roman" panose="02020603050405020304"/>
              </a:rPr>
              <a:t>wa</a:t>
            </a:r>
            <a:r>
              <a:rPr kumimoji="0" sz="1200" kern="1200" cap="none" spc="0" normalizeH="0" baseline="0" noProof="0" dirty="0">
                <a:latin typeface="Times New Roman" panose="02020603050405020304"/>
                <a:ea typeface="+mn-ea"/>
                <a:cs typeface="Times New Roman" panose="02020603050405020304"/>
              </a:rPr>
              <a:t>re</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nd</a:t>
            </a:r>
            <a:r>
              <a:rPr kumimoji="0" sz="1200" kern="1200" cap="none" spc="20" normalizeH="0" baseline="0" noProof="0" dirty="0">
                <a:latin typeface="Times New Roman" panose="02020603050405020304"/>
                <a:ea typeface="+mn-ea"/>
                <a:cs typeface="Times New Roman" panose="02020603050405020304"/>
              </a:rPr>
              <a:t> </a:t>
            </a:r>
            <a:r>
              <a:rPr kumimoji="0" sz="1200" kern="1200" cap="none" spc="-30" normalizeH="0" baseline="0" noProof="0" dirty="0">
                <a:latin typeface="Times New Roman" panose="02020603050405020304"/>
                <a:ea typeface="+mn-ea"/>
                <a:cs typeface="Times New Roman" panose="02020603050405020304"/>
              </a:rPr>
              <a:t>L</a:t>
            </a:r>
            <a:r>
              <a:rPr kumimoji="0" sz="1200" kern="1200" cap="none" spc="10" normalizeH="0" baseline="0" noProof="0" dirty="0">
                <a:latin typeface="Times New Roman" panose="02020603050405020304"/>
                <a:ea typeface="+mn-ea"/>
                <a:cs typeface="Times New Roman" panose="02020603050405020304"/>
              </a:rPr>
              <a:t>i</a:t>
            </a:r>
            <a:r>
              <a:rPr kumimoji="0" sz="1200" kern="1200" cap="none" spc="-5" normalizeH="0" baseline="0" noProof="0" dirty="0">
                <a:latin typeface="Times New Roman" panose="02020603050405020304"/>
                <a:ea typeface="+mn-ea"/>
                <a:cs typeface="Times New Roman" panose="02020603050405020304"/>
              </a:rPr>
              <a:t>ce</a:t>
            </a:r>
            <a:r>
              <a:rPr kumimoji="0" sz="1200" kern="1200" cap="none" spc="10" normalizeH="0" baseline="0" noProof="0" dirty="0">
                <a:latin typeface="Times New Roman" panose="02020603050405020304"/>
                <a:ea typeface="+mn-ea"/>
                <a:cs typeface="Times New Roman" panose="02020603050405020304"/>
              </a:rPr>
              <a:t>n</a:t>
            </a:r>
            <a:r>
              <a:rPr kumimoji="0" sz="1200" kern="1200" cap="none" spc="0" normalizeH="0" baseline="0" noProof="0" dirty="0">
                <a:latin typeface="Times New Roman" panose="02020603050405020304"/>
                <a:ea typeface="+mn-ea"/>
                <a:cs typeface="Times New Roman" panose="02020603050405020304"/>
              </a:rPr>
              <a:t>sing</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Costs: $12,000</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0"/>
              </a:spcBef>
              <a:spcAft>
                <a:spcPts val="0"/>
              </a:spcAft>
              <a:buClrTx/>
              <a:buSzTx/>
              <a:buFontTx/>
              <a:buNone/>
              <a:defRPr/>
            </a:pP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50"/>
              </a:spcBef>
              <a:spcAft>
                <a:spcPts val="0"/>
              </a:spcAft>
              <a:buClrTx/>
              <a:buSzTx/>
              <a:buFontTx/>
              <a:buNone/>
              <a:defRPr/>
            </a:pPr>
            <a:endParaRPr kumimoji="0" sz="1050" kern="1200" cap="none" spc="0" normalizeH="0" baseline="0" noProof="0">
              <a:latin typeface="Times New Roman" panose="02020603050405020304"/>
              <a:ea typeface="+mn-ea"/>
              <a:cs typeface="Times New Roman" panose="02020603050405020304"/>
            </a:endParaRPr>
          </a:p>
          <a:p>
            <a:pPr marL="12700" marR="0" defTabSz="914400" fontAlgn="auto">
              <a:spcBef>
                <a:spcPts val="0"/>
              </a:spcBef>
              <a:spcAft>
                <a:spcPts val="0"/>
              </a:spcAft>
              <a:buClrTx/>
              <a:buSzTx/>
              <a:buFontTx/>
              <a:buNone/>
              <a:defRPr/>
            </a:pPr>
            <a:r>
              <a:rPr kumimoji="0" sz="1200" b="1" kern="1200" cap="none" spc="0" normalizeH="0" baseline="0" noProof="0" dirty="0">
                <a:latin typeface="Times New Roman" panose="02020603050405020304"/>
                <a:ea typeface="+mn-ea"/>
                <a:cs typeface="Times New Roman" panose="02020603050405020304"/>
              </a:rPr>
              <a:t>Site</a:t>
            </a:r>
            <a:r>
              <a:rPr kumimoji="0" sz="1200" b="1" kern="1200" cap="none" spc="-10"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Su</a:t>
            </a:r>
            <a:r>
              <a:rPr kumimoji="0" sz="1200" b="1" kern="1200" cap="none" spc="-5" normalizeH="0" baseline="0" noProof="0" dirty="0">
                <a:latin typeface="Times New Roman" panose="02020603050405020304"/>
                <a:ea typeface="+mn-ea"/>
                <a:cs typeface="Times New Roman" panose="02020603050405020304"/>
              </a:rPr>
              <a:t>r</a:t>
            </a:r>
            <a:r>
              <a:rPr kumimoji="0" sz="1200" b="1" kern="1200" cap="none" spc="0" normalizeH="0" baseline="0" noProof="0" dirty="0">
                <a:latin typeface="Times New Roman" panose="02020603050405020304"/>
                <a:ea typeface="+mn-ea"/>
                <a:cs typeface="Times New Roman" panose="02020603050405020304"/>
              </a:rPr>
              <a:t>v</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y and Consu</a:t>
            </a:r>
            <a:r>
              <a:rPr kumimoji="0" sz="1200" b="1" kern="1200" cap="none" spc="-10" normalizeH="0" baseline="0" noProof="0" dirty="0">
                <a:latin typeface="Times New Roman" panose="02020603050405020304"/>
                <a:ea typeface="+mn-ea"/>
                <a:cs typeface="Times New Roman" panose="02020603050405020304"/>
              </a:rPr>
              <a:t>l</a:t>
            </a:r>
            <a:r>
              <a:rPr kumimoji="0" sz="1200" b="1" kern="1200" cap="none" spc="0" normalizeH="0" baseline="0" noProof="0" dirty="0">
                <a:latin typeface="Times New Roman" panose="02020603050405020304"/>
                <a:ea typeface="+mn-ea"/>
                <a:cs typeface="Times New Roman" panose="02020603050405020304"/>
              </a:rPr>
              <a:t>ting</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0"/>
              </a:spcBef>
              <a:spcAft>
                <a:spcPts val="0"/>
              </a:spcAft>
              <a:buClrTx/>
              <a:buSzTx/>
              <a:buFontTx/>
              <a:buNone/>
              <a:defRPr/>
            </a:pPr>
            <a:endParaRPr kumimoji="0" sz="120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840"/>
              </a:spcBef>
              <a:spcAft>
                <a:spcPts val="0"/>
              </a:spcAft>
              <a:buClrTx/>
              <a:buSzTx/>
              <a:buFont typeface="Times New Roman" panose="02020603050405020304"/>
              <a:buAutoNum type="romanLcPeriod"/>
              <a:tabLst>
                <a:tab pos="282575" algn="l"/>
              </a:tabLst>
              <a:defRPr/>
            </a:pPr>
            <a:r>
              <a:rPr kumimoji="0" sz="1200" kern="1200" cap="none" spc="0" normalizeH="0" baseline="0" noProof="0" dirty="0">
                <a:latin typeface="Times New Roman" panose="02020603050405020304"/>
                <a:ea typeface="+mn-ea"/>
                <a:cs typeface="Times New Roman" panose="02020603050405020304"/>
              </a:rPr>
              <a:t>Site</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survey</a:t>
            </a:r>
            <a:r>
              <a:rPr kumimoji="0" sz="1200" kern="1200" cap="none" spc="-15" normalizeH="0" baseline="0" noProof="0" dirty="0">
                <a:latin typeface="Times New Roman" panose="02020603050405020304"/>
                <a:ea typeface="+mn-ea"/>
                <a:cs typeface="Times New Roman" panose="02020603050405020304"/>
              </a:rPr>
              <a:t> </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ondu</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ted </a:t>
            </a:r>
            <a:r>
              <a:rPr kumimoji="0" sz="1200" kern="1200" cap="none" spc="20" normalizeH="0" baseline="0" noProof="0" dirty="0">
                <a:latin typeface="Times New Roman" panose="02020603050405020304"/>
                <a:ea typeface="+mn-ea"/>
                <a:cs typeface="Times New Roman" panose="02020603050405020304"/>
              </a:rPr>
              <a:t>b</a:t>
            </a:r>
            <a:r>
              <a:rPr kumimoji="0" sz="1200" kern="1200" cap="none" spc="0" normalizeH="0" baseline="0" noProof="0" dirty="0">
                <a:latin typeface="Times New Roman" panose="02020603050405020304"/>
                <a:ea typeface="+mn-ea"/>
                <a:cs typeface="Times New Roman" panose="02020603050405020304"/>
              </a:rPr>
              <a:t>y</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30" normalizeH="0" baseline="0" noProof="0" dirty="0">
                <a:latin typeface="Times New Roman" panose="02020603050405020304"/>
                <a:ea typeface="+mn-ea"/>
                <a:cs typeface="Times New Roman" panose="02020603050405020304"/>
              </a:rPr>
              <a:t>I</a:t>
            </a:r>
            <a:r>
              <a:rPr kumimoji="0" sz="1200" kern="1200" cap="none" spc="0" normalizeH="0" baseline="0" noProof="0" dirty="0">
                <a:latin typeface="Times New Roman" panose="02020603050405020304"/>
                <a:ea typeface="+mn-ea"/>
                <a:cs typeface="Times New Roman" panose="02020603050405020304"/>
              </a:rPr>
              <a:t>T </a:t>
            </a:r>
            <a:r>
              <a:rPr kumimoji="0" sz="1200" kern="1200" cap="none" spc="5" normalizeH="0" baseline="0" noProof="0" dirty="0">
                <a:latin typeface="Times New Roman" panose="02020603050405020304"/>
                <a:ea typeface="+mn-ea"/>
                <a:cs typeface="Times New Roman" panose="02020603050405020304"/>
              </a:rPr>
              <a:t>p</a:t>
            </a:r>
            <a:r>
              <a:rPr kumimoji="0" sz="1200" kern="1200" cap="none" spc="0" normalizeH="0" baseline="0" noProof="0" dirty="0">
                <a:latin typeface="Times New Roman" panose="02020603050405020304"/>
                <a:ea typeface="+mn-ea"/>
                <a:cs typeface="Times New Roman" panose="02020603050405020304"/>
              </a:rPr>
              <a:t>ro</a:t>
            </a:r>
            <a:r>
              <a:rPr kumimoji="0" sz="1200" kern="1200" cap="none" spc="-10" normalizeH="0" baseline="0" noProof="0" dirty="0">
                <a:latin typeface="Times New Roman" panose="02020603050405020304"/>
                <a:ea typeface="+mn-ea"/>
                <a:cs typeface="Times New Roman" panose="02020603050405020304"/>
              </a:rPr>
              <a:t>f</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ssion</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ls: $5,00</a:t>
            </a:r>
            <a:r>
              <a:rPr kumimoji="0" sz="1200" kern="1200" cap="none" spc="10" normalizeH="0" baseline="0" noProof="0" dirty="0">
                <a:latin typeface="Times New Roman" panose="02020603050405020304"/>
                <a:ea typeface="+mn-ea"/>
                <a:cs typeface="Times New Roman" panose="02020603050405020304"/>
              </a:rPr>
              <a:t>0</a:t>
            </a:r>
            <a:r>
              <a:rPr kumimoji="0" sz="1200" kern="1200" cap="none" spc="0" normalizeH="0" baseline="0" noProof="0" dirty="0">
                <a:latin typeface="Times New Roman" panose="02020603050405020304"/>
                <a:ea typeface="+mn-ea"/>
                <a:cs typeface="Times New Roman" panose="02020603050405020304"/>
              </a:rPr>
              <a:t>.00</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55"/>
              </a:spcBef>
              <a:spcAft>
                <a:spcPts val="0"/>
              </a:spcAft>
              <a:buClrTx/>
              <a:buSzTx/>
              <a:buFont typeface="Times New Roman" panose="02020603050405020304"/>
              <a:buAutoNum type="romanLcPeriod"/>
              <a:defRPr/>
            </a:pPr>
            <a:endParaRPr kumimoji="0" sz="110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0"/>
              </a:spcBef>
              <a:spcAft>
                <a:spcPts val="0"/>
              </a:spcAft>
              <a:buClrTx/>
              <a:buSzTx/>
              <a:buFont typeface="Times New Roman" panose="02020603050405020304"/>
              <a:buAutoNum type="romanLcPeriod"/>
              <a:tabLst>
                <a:tab pos="282575" algn="l"/>
              </a:tabLst>
              <a:defRPr/>
            </a:pPr>
            <a:r>
              <a:rPr kumimoji="0" sz="1200" kern="1200" cap="none" spc="0" normalizeH="0" baseline="0" noProof="0" dirty="0">
                <a:latin typeface="Times New Roman" panose="02020603050405020304"/>
                <a:ea typeface="+mn-ea"/>
                <a:cs typeface="Times New Roman" panose="02020603050405020304"/>
              </a:rPr>
              <a:t>Consulting</a:t>
            </a:r>
            <a:r>
              <a:rPr kumimoji="0" sz="1200" kern="1200" cap="none" spc="-15" normalizeH="0" baseline="0" noProof="0" dirty="0">
                <a:latin typeface="Times New Roman" panose="02020603050405020304"/>
                <a:ea typeface="+mn-ea"/>
                <a:cs typeface="Times New Roman" panose="02020603050405020304"/>
              </a:rPr>
              <a:t> </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nd d</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sign s</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rvi</a:t>
            </a:r>
            <a:r>
              <a:rPr kumimoji="0" sz="1200" kern="1200" cap="none" spc="-10" normalizeH="0" baseline="0" noProof="0" dirty="0">
                <a:latin typeface="Times New Roman" panose="02020603050405020304"/>
                <a:ea typeface="+mn-ea"/>
                <a:cs typeface="Times New Roman" panose="02020603050405020304"/>
              </a:rPr>
              <a:t>c</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s: $10,000.00</a:t>
            </a:r>
            <a:endParaRPr kumimoji="0" sz="1200" kern="1200" cap="none" spc="0" normalizeH="0" baseline="0" noProof="0">
              <a:latin typeface="Times New Roman" panose="02020603050405020304"/>
              <a:ea typeface="+mn-ea"/>
              <a:cs typeface="Times New Roman" panose="02020603050405020304"/>
            </a:endParaRPr>
          </a:p>
        </p:txBody>
      </p:sp>
      <p:sp>
        <p:nvSpPr>
          <p:cNvPr id="14347" name="object 11"/>
          <p:cNvSpPr txBox="1"/>
          <p:nvPr/>
        </p:nvSpPr>
        <p:spPr>
          <a:xfrm>
            <a:off x="1130300" y="5810250"/>
            <a:ext cx="192088" cy="177800"/>
          </a:xfrm>
          <a:prstGeom prst="rect">
            <a:avLst/>
          </a:prstGeom>
          <a:noFill/>
          <a:ln w="9525">
            <a:noFill/>
          </a:ln>
        </p:spPr>
        <p:txBody>
          <a:bodyPr lIns="0" tIns="0" rIns="0" bIns="0">
            <a:spAutoFit/>
          </a:bodyPr>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iii.</a:t>
            </a:r>
            <a:endParaRPr lang="zh-CN" altLang="x-none" sz="1200" dirty="0">
              <a:latin typeface="Times New Roman" panose="02020603050405020304" pitchFamily="18" charset="0"/>
              <a:ea typeface="Times New Roman" panose="02020603050405020304" pitchFamily="18" charset="0"/>
            </a:endParaRPr>
          </a:p>
        </p:txBody>
      </p:sp>
      <p:sp>
        <p:nvSpPr>
          <p:cNvPr id="12" name="object 12"/>
          <p:cNvSpPr txBox="1"/>
          <p:nvPr/>
        </p:nvSpPr>
        <p:spPr>
          <a:xfrm>
            <a:off x="1400175" y="5813425"/>
            <a:ext cx="3198813" cy="1778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kern="1200" cap="none" spc="0" normalizeH="0" baseline="0" noProof="0" dirty="0">
                <a:latin typeface="Times New Roman" panose="02020603050405020304"/>
                <a:ea typeface="+mn-ea"/>
                <a:cs typeface="Times New Roman" panose="02020603050405020304"/>
              </a:rPr>
              <a:t>Tot</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l </a:t>
            </a:r>
            <a:r>
              <a:rPr kumimoji="0" sz="1200" kern="1200" cap="none" spc="5" normalizeH="0" baseline="0" noProof="0" dirty="0">
                <a:latin typeface="Times New Roman" panose="02020603050405020304"/>
                <a:ea typeface="+mn-ea"/>
                <a:cs typeface="Times New Roman" panose="02020603050405020304"/>
              </a:rPr>
              <a:t>S</a:t>
            </a:r>
            <a:r>
              <a:rPr kumimoji="0" sz="1200" kern="1200" cap="none" spc="0" normalizeH="0" baseline="0" noProof="0" dirty="0">
                <a:latin typeface="Times New Roman" panose="02020603050405020304"/>
                <a:ea typeface="+mn-ea"/>
                <a:cs typeface="Times New Roman" panose="02020603050405020304"/>
              </a:rPr>
              <a:t>ite</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Survey</a:t>
            </a:r>
            <a:r>
              <a:rPr kumimoji="0" sz="1200" kern="1200" cap="none" spc="-25" normalizeH="0" baseline="0" noProof="0" dirty="0">
                <a:latin typeface="Times New Roman" panose="02020603050405020304"/>
                <a:ea typeface="+mn-ea"/>
                <a:cs typeface="Times New Roman" panose="02020603050405020304"/>
              </a:rPr>
              <a:t> </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nd C</a:t>
            </a:r>
            <a:r>
              <a:rPr kumimoji="0" sz="1200" kern="1200" cap="none" spc="10" normalizeH="0" baseline="0" noProof="0" dirty="0">
                <a:latin typeface="Times New Roman" panose="02020603050405020304"/>
                <a:ea typeface="+mn-ea"/>
                <a:cs typeface="Times New Roman" panose="02020603050405020304"/>
              </a:rPr>
              <a:t>o</a:t>
            </a:r>
            <a:r>
              <a:rPr kumimoji="0" sz="1200" kern="1200" cap="none" spc="0" normalizeH="0" baseline="0" noProof="0" dirty="0">
                <a:latin typeface="Times New Roman" panose="02020603050405020304"/>
                <a:ea typeface="+mn-ea"/>
                <a:cs typeface="Times New Roman" panose="02020603050405020304"/>
              </a:rPr>
              <a:t>nsulting</a:t>
            </a:r>
            <a:r>
              <a:rPr kumimoji="0" sz="1200" kern="1200" cap="none" spc="-1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Costs: $15,000.</a:t>
            </a:r>
            <a:r>
              <a:rPr kumimoji="0" sz="1200" kern="1200" cap="none" spc="-10" normalizeH="0" baseline="0" noProof="0" dirty="0">
                <a:latin typeface="Times New Roman" panose="02020603050405020304"/>
                <a:ea typeface="+mn-ea"/>
                <a:cs typeface="Times New Roman" panose="02020603050405020304"/>
              </a:rPr>
              <a:t>0</a:t>
            </a:r>
            <a:r>
              <a:rPr kumimoji="0" sz="1200" kern="1200" cap="none" spc="0" normalizeH="0" baseline="0" noProof="0" dirty="0">
                <a:latin typeface="Times New Roman" panose="02020603050405020304"/>
                <a:ea typeface="+mn-ea"/>
                <a:cs typeface="Times New Roman" panose="02020603050405020304"/>
              </a:rPr>
              <a:t>0</a:t>
            </a:r>
            <a:endParaRPr kumimoji="0" sz="1200" kern="1200" cap="none" spc="0" normalizeH="0" baseline="0" noProof="0">
              <a:latin typeface="Times New Roman" panose="02020603050405020304"/>
              <a:ea typeface="+mn-ea"/>
              <a:cs typeface="Times New Roman" panose="02020603050405020304"/>
            </a:endParaRPr>
          </a:p>
        </p:txBody>
      </p:sp>
      <p:sp>
        <p:nvSpPr>
          <p:cNvPr id="13" name="object 13"/>
          <p:cNvSpPr txBox="1"/>
          <p:nvPr/>
        </p:nvSpPr>
        <p:spPr>
          <a:xfrm>
            <a:off x="1130300" y="6330950"/>
            <a:ext cx="5014913" cy="233045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b="1" kern="1200" cap="none" spc="-5" normalizeH="0" baseline="0" noProof="0" dirty="0">
                <a:latin typeface="Times New Roman" panose="02020603050405020304"/>
                <a:ea typeface="+mn-ea"/>
                <a:cs typeface="Times New Roman" panose="02020603050405020304"/>
              </a:rPr>
              <a:t>M</a:t>
            </a:r>
            <a:r>
              <a:rPr kumimoji="0" sz="1200" b="1" kern="1200" cap="none" spc="0" normalizeH="0" baseline="0" noProof="0" dirty="0">
                <a:latin typeface="Times New Roman" panose="02020603050405020304"/>
                <a:ea typeface="+mn-ea"/>
                <a:cs typeface="Times New Roman" panose="02020603050405020304"/>
              </a:rPr>
              <a:t>isc</a:t>
            </a:r>
            <a:r>
              <a:rPr kumimoji="0" sz="1200" b="1" kern="1200" cap="none" spc="-10"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llan</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ous Exp</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ns</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s</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0"/>
              </a:spcBef>
              <a:spcAft>
                <a:spcPts val="0"/>
              </a:spcAft>
              <a:buClrTx/>
              <a:buSzTx/>
              <a:buFontTx/>
              <a:buNone/>
              <a:defRPr/>
            </a:pPr>
            <a:endParaRPr kumimoji="0" sz="120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840"/>
              </a:spcBef>
              <a:spcAft>
                <a:spcPts val="0"/>
              </a:spcAft>
              <a:buClrTx/>
              <a:buSzTx/>
              <a:buFont typeface="Times New Roman" panose="02020603050405020304"/>
              <a:buAutoNum type="romanLcPeriod"/>
              <a:tabLst>
                <a:tab pos="282575" algn="l"/>
              </a:tabLst>
              <a:defRPr/>
            </a:pPr>
            <a:r>
              <a:rPr kumimoji="0" sz="1200" kern="1200" cap="none" spc="0" normalizeH="0" baseline="0" noProof="0" dirty="0">
                <a:latin typeface="Times New Roman" panose="02020603050405020304"/>
                <a:ea typeface="+mn-ea"/>
                <a:cs typeface="Times New Roman" panose="02020603050405020304"/>
              </a:rPr>
              <a:t>Addition</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l m</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te</a:t>
            </a:r>
            <a:r>
              <a:rPr kumimoji="0" sz="1200" kern="1200" cap="none" spc="-10" normalizeH="0" baseline="0" noProof="0" dirty="0">
                <a:latin typeface="Times New Roman" panose="02020603050405020304"/>
                <a:ea typeface="+mn-ea"/>
                <a:cs typeface="Times New Roman" panose="02020603050405020304"/>
              </a:rPr>
              <a:t>r</a:t>
            </a:r>
            <a:r>
              <a:rPr kumimoji="0" sz="1200" kern="1200" cap="none" spc="0" normalizeH="0" baseline="0" noProof="0" dirty="0">
                <a:latin typeface="Times New Roman" panose="02020603050405020304"/>
                <a:ea typeface="+mn-ea"/>
                <a:cs typeface="Times New Roman" panose="02020603050405020304"/>
              </a:rPr>
              <a:t>ials, tools, </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nd </a:t>
            </a:r>
            <a:r>
              <a:rPr kumimoji="0" sz="1200" kern="1200" cap="none" spc="-5" normalizeH="0" baseline="0" noProof="0" dirty="0">
                <a:latin typeface="Times New Roman" panose="02020603050405020304"/>
                <a:ea typeface="+mn-ea"/>
                <a:cs typeface="Times New Roman" panose="02020603050405020304"/>
              </a:rPr>
              <a:t>ac</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ssori</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s: $5,0</a:t>
            </a:r>
            <a:r>
              <a:rPr kumimoji="0" sz="1200" kern="1200" cap="none" spc="10" normalizeH="0" baseline="0" noProof="0" dirty="0">
                <a:latin typeface="Times New Roman" panose="02020603050405020304"/>
                <a:ea typeface="+mn-ea"/>
                <a:cs typeface="Times New Roman" panose="02020603050405020304"/>
              </a:rPr>
              <a:t>0</a:t>
            </a:r>
            <a:r>
              <a:rPr kumimoji="0" sz="1200" kern="1200" cap="none" spc="0" normalizeH="0" baseline="0" noProof="0" dirty="0">
                <a:latin typeface="Times New Roman" panose="02020603050405020304"/>
                <a:ea typeface="+mn-ea"/>
                <a:cs typeface="Times New Roman" panose="02020603050405020304"/>
              </a:rPr>
              <a:t>0.00</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55"/>
              </a:spcBef>
              <a:spcAft>
                <a:spcPts val="0"/>
              </a:spcAft>
              <a:buClrTx/>
              <a:buSzTx/>
              <a:buFont typeface="Times New Roman" panose="02020603050405020304"/>
              <a:buAutoNum type="romanLcPeriod"/>
              <a:defRPr/>
            </a:pPr>
            <a:endParaRPr kumimoji="0" sz="110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0"/>
              </a:spcBef>
              <a:spcAft>
                <a:spcPts val="0"/>
              </a:spcAft>
              <a:buClrTx/>
              <a:buSzTx/>
              <a:buFont typeface="Times New Roman" panose="02020603050405020304"/>
              <a:buAutoNum type="romanLcPeriod"/>
              <a:tabLst>
                <a:tab pos="282575" algn="l"/>
              </a:tabLst>
              <a:defRPr/>
            </a:pPr>
            <a:r>
              <a:rPr kumimoji="0" sz="1200" kern="1200" cap="none" spc="0" normalizeH="0" baseline="0" noProof="0" dirty="0">
                <a:latin typeface="Times New Roman" panose="02020603050405020304"/>
                <a:ea typeface="+mn-ea"/>
                <a:cs typeface="Times New Roman" panose="02020603050405020304"/>
              </a:rPr>
              <a:t>Contin</a:t>
            </a:r>
            <a:r>
              <a:rPr kumimoji="0" sz="1200" kern="1200" cap="none" spc="-15" normalizeH="0" baseline="0" noProof="0" dirty="0">
                <a:latin typeface="Times New Roman" panose="02020603050405020304"/>
                <a:ea typeface="+mn-ea"/>
                <a:cs typeface="Times New Roman" panose="02020603050405020304"/>
              </a:rPr>
              <a:t>g</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n</a:t>
            </a:r>
            <a:r>
              <a:rPr kumimoji="0" sz="1200" kern="1200" cap="none" spc="15"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y</a:t>
            </a:r>
            <a:r>
              <a:rPr kumimoji="0" sz="1200" kern="1200" cap="none" spc="-2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fund</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(10% of total</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bud</a:t>
            </a:r>
            <a:r>
              <a:rPr kumimoji="0" sz="1200" kern="1200" cap="none" spc="-15" normalizeH="0" baseline="0" noProof="0" dirty="0">
                <a:latin typeface="Times New Roman" panose="02020603050405020304"/>
                <a:ea typeface="+mn-ea"/>
                <a:cs typeface="Times New Roman" panose="02020603050405020304"/>
              </a:rPr>
              <a:t>g</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t</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for</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unf</a:t>
            </a:r>
            <a:r>
              <a:rPr kumimoji="0" sz="1200" kern="1200" cap="none" spc="-5" normalizeH="0" baseline="0" noProof="0" dirty="0">
                <a:latin typeface="Times New Roman" panose="02020603050405020304"/>
                <a:ea typeface="+mn-ea"/>
                <a:cs typeface="Times New Roman" panose="02020603050405020304"/>
              </a:rPr>
              <a:t>o</a:t>
            </a:r>
            <a:r>
              <a:rPr kumimoji="0" sz="1200" kern="1200" cap="none" spc="5" normalizeH="0" baseline="0" noProof="0" dirty="0">
                <a:latin typeface="Times New Roman" panose="02020603050405020304"/>
                <a:ea typeface="+mn-ea"/>
                <a:cs typeface="Times New Roman" panose="02020603050405020304"/>
              </a:rPr>
              <a:t>re</a:t>
            </a:r>
            <a:r>
              <a:rPr kumimoji="0" sz="1200" kern="1200" cap="none" spc="0" normalizeH="0" baseline="0" noProof="0" dirty="0">
                <a:latin typeface="Times New Roman" panose="02020603050405020304"/>
                <a:ea typeface="+mn-ea"/>
                <a:cs typeface="Times New Roman" panose="02020603050405020304"/>
              </a:rPr>
              <a:t>s</a:t>
            </a:r>
            <a:r>
              <a:rPr kumimoji="0" sz="1200" kern="1200" cap="none" spc="-5" normalizeH="0" baseline="0" noProof="0" dirty="0">
                <a:latin typeface="Times New Roman" panose="02020603050405020304"/>
                <a:ea typeface="+mn-ea"/>
                <a:cs typeface="Times New Roman" panose="02020603050405020304"/>
              </a:rPr>
              <a:t>ee</a:t>
            </a:r>
            <a:r>
              <a:rPr kumimoji="0" sz="1200" kern="1200" cap="none" spc="0" normalizeH="0" baseline="0" noProof="0" dirty="0">
                <a:latin typeface="Times New Roman" panose="02020603050405020304"/>
                <a:ea typeface="+mn-ea"/>
                <a:cs typeface="Times New Roman" panose="02020603050405020304"/>
              </a:rPr>
              <a:t>n </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10" normalizeH="0" baseline="0" noProof="0" dirty="0">
                <a:latin typeface="Times New Roman" panose="02020603050405020304"/>
                <a:ea typeface="+mn-ea"/>
                <a:cs typeface="Times New Roman" panose="02020603050405020304"/>
              </a:rPr>
              <a:t>x</a:t>
            </a:r>
            <a:r>
              <a:rPr kumimoji="0" sz="1200" kern="1200" cap="none" spc="0" normalizeH="0" baseline="0" noProof="0" dirty="0">
                <a:latin typeface="Times New Roman" panose="02020603050405020304"/>
                <a:ea typeface="+mn-ea"/>
                <a:cs typeface="Times New Roman" panose="02020603050405020304"/>
              </a:rPr>
              <a:t>p</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ns</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s): $13,556</a:t>
            </a:r>
            <a:r>
              <a:rPr kumimoji="0" sz="1200" kern="1200" cap="none" spc="10" normalizeH="0" baseline="0" noProof="0" dirty="0">
                <a:latin typeface="Times New Roman" panose="02020603050405020304"/>
                <a:ea typeface="+mn-ea"/>
                <a:cs typeface="Times New Roman" panose="02020603050405020304"/>
              </a:rPr>
              <a:t>.</a:t>
            </a:r>
            <a:r>
              <a:rPr kumimoji="0" sz="1200" kern="1200" cap="none" spc="0" normalizeH="0" baseline="0" noProof="0" dirty="0">
                <a:latin typeface="Times New Roman" panose="02020603050405020304"/>
                <a:ea typeface="+mn-ea"/>
                <a:cs typeface="Times New Roman" panose="02020603050405020304"/>
              </a:rPr>
              <a:t>14</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0"/>
              </a:spcBef>
              <a:spcAft>
                <a:spcPts val="0"/>
              </a:spcAft>
              <a:buClrTx/>
              <a:buSzTx/>
              <a:buFontTx/>
              <a:buNone/>
              <a:defRPr/>
            </a:pP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5"/>
              </a:spcBef>
              <a:spcAft>
                <a:spcPts val="0"/>
              </a:spcAft>
              <a:buClrTx/>
              <a:buSzTx/>
              <a:buFontTx/>
              <a:buNone/>
              <a:defRPr/>
            </a:pPr>
            <a:endParaRPr kumimoji="0" sz="1100" kern="1200" cap="none" spc="0" normalizeH="0" baseline="0" noProof="0">
              <a:latin typeface="Times New Roman" panose="02020603050405020304"/>
              <a:ea typeface="+mn-ea"/>
              <a:cs typeface="Times New Roman" panose="02020603050405020304"/>
            </a:endParaRPr>
          </a:p>
          <a:p>
            <a:pPr marL="12700" marR="0" defTabSz="914400" fontAlgn="auto">
              <a:spcBef>
                <a:spcPts val="0"/>
              </a:spcBef>
              <a:spcAft>
                <a:spcPts val="0"/>
              </a:spcAft>
              <a:buClrTx/>
              <a:buSzTx/>
              <a:buFontTx/>
              <a:buNone/>
              <a:defRPr/>
            </a:pPr>
            <a:r>
              <a:rPr kumimoji="0" sz="1200" b="1" kern="1200" cap="none" spc="0" normalizeH="0" baseline="0" noProof="0" dirty="0">
                <a:latin typeface="Times New Roman" panose="02020603050405020304"/>
                <a:ea typeface="+mn-ea"/>
                <a:cs typeface="Times New Roman" panose="02020603050405020304"/>
              </a:rPr>
              <a:t>T</a:t>
            </a:r>
            <a:r>
              <a:rPr kumimoji="0" sz="1200" b="1" kern="1200" cap="none" spc="-5" normalizeH="0" baseline="0" noProof="0" dirty="0">
                <a:latin typeface="Times New Roman" panose="02020603050405020304"/>
                <a:ea typeface="+mn-ea"/>
                <a:cs typeface="Times New Roman" panose="02020603050405020304"/>
              </a:rPr>
              <a:t>r</a:t>
            </a:r>
            <a:r>
              <a:rPr kumimoji="0" sz="1200" b="1" kern="1200" cap="none" spc="0" normalizeH="0" baseline="0" noProof="0" dirty="0">
                <a:latin typeface="Times New Roman" panose="02020603050405020304"/>
                <a:ea typeface="+mn-ea"/>
                <a:cs typeface="Times New Roman" panose="02020603050405020304"/>
              </a:rPr>
              <a:t>ai</a:t>
            </a:r>
            <a:r>
              <a:rPr kumimoji="0" sz="1200" b="1" kern="1200" cap="none" spc="5" normalizeH="0" baseline="0" noProof="0" dirty="0">
                <a:latin typeface="Times New Roman" panose="02020603050405020304"/>
                <a:ea typeface="+mn-ea"/>
                <a:cs typeface="Times New Roman" panose="02020603050405020304"/>
              </a:rPr>
              <a:t>n</a:t>
            </a:r>
            <a:r>
              <a:rPr kumimoji="0" sz="1200" b="1" kern="1200" cap="none" spc="0" normalizeH="0" baseline="0" noProof="0" dirty="0">
                <a:latin typeface="Times New Roman" panose="02020603050405020304"/>
                <a:ea typeface="+mn-ea"/>
                <a:cs typeface="Times New Roman" panose="02020603050405020304"/>
              </a:rPr>
              <a:t>i</a:t>
            </a:r>
            <a:r>
              <a:rPr kumimoji="0" sz="1200" b="1" kern="1200" cap="none" spc="5" normalizeH="0" baseline="0" noProof="0" dirty="0">
                <a:latin typeface="Times New Roman" panose="02020603050405020304"/>
                <a:ea typeface="+mn-ea"/>
                <a:cs typeface="Times New Roman" panose="02020603050405020304"/>
              </a:rPr>
              <a:t>n</a:t>
            </a:r>
            <a:r>
              <a:rPr kumimoji="0" sz="1200" b="1" kern="1200" cap="none" spc="0" normalizeH="0" baseline="0" noProof="0" dirty="0">
                <a:latin typeface="Times New Roman" panose="02020603050405020304"/>
                <a:ea typeface="+mn-ea"/>
                <a:cs typeface="Times New Roman" panose="02020603050405020304"/>
              </a:rPr>
              <a:t>g a</a:t>
            </a:r>
            <a:r>
              <a:rPr kumimoji="0" sz="1200" b="1" kern="1200" cap="none" spc="-10" normalizeH="0" baseline="0" noProof="0" dirty="0">
                <a:latin typeface="Times New Roman" panose="02020603050405020304"/>
                <a:ea typeface="+mn-ea"/>
                <a:cs typeface="Times New Roman" panose="02020603050405020304"/>
              </a:rPr>
              <a:t>n</a:t>
            </a:r>
            <a:r>
              <a:rPr kumimoji="0" sz="1200" b="1" kern="1200" cap="none" spc="0" normalizeH="0" baseline="0" noProof="0" dirty="0">
                <a:latin typeface="Times New Roman" panose="02020603050405020304"/>
                <a:ea typeface="+mn-ea"/>
                <a:cs typeface="Times New Roman" panose="02020603050405020304"/>
              </a:rPr>
              <a:t>d Do</a:t>
            </a:r>
            <a:r>
              <a:rPr kumimoji="0" sz="1200" b="1" kern="1200" cap="none" spc="-10" normalizeH="0" baseline="0" noProof="0" dirty="0">
                <a:latin typeface="Times New Roman" panose="02020603050405020304"/>
                <a:ea typeface="+mn-ea"/>
                <a:cs typeface="Times New Roman" panose="02020603050405020304"/>
              </a:rPr>
              <a:t>c</a:t>
            </a:r>
            <a:r>
              <a:rPr kumimoji="0" sz="1200" b="1" kern="1200" cap="none" spc="0" normalizeH="0" baseline="0" noProof="0" dirty="0">
                <a:latin typeface="Times New Roman" panose="02020603050405020304"/>
                <a:ea typeface="+mn-ea"/>
                <a:cs typeface="Times New Roman" panose="02020603050405020304"/>
              </a:rPr>
              <a:t>u</a:t>
            </a:r>
            <a:r>
              <a:rPr kumimoji="0" sz="1200" b="1" kern="1200" cap="none" spc="-20" normalizeH="0" baseline="0" noProof="0" dirty="0">
                <a:latin typeface="Times New Roman" panose="02020603050405020304"/>
                <a:ea typeface="+mn-ea"/>
                <a:cs typeface="Times New Roman" panose="02020603050405020304"/>
              </a:rPr>
              <a:t>m</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15" normalizeH="0" baseline="0" noProof="0" dirty="0">
                <a:latin typeface="Times New Roman" panose="02020603050405020304"/>
                <a:ea typeface="+mn-ea"/>
                <a:cs typeface="Times New Roman" panose="02020603050405020304"/>
              </a:rPr>
              <a:t>n</a:t>
            </a:r>
            <a:r>
              <a:rPr kumimoji="0" sz="1200" b="1" kern="1200" cap="none" spc="0" normalizeH="0" baseline="0" noProof="0" dirty="0">
                <a:latin typeface="Times New Roman" panose="02020603050405020304"/>
                <a:ea typeface="+mn-ea"/>
                <a:cs typeface="Times New Roman" panose="02020603050405020304"/>
              </a:rPr>
              <a:t>ta</a:t>
            </a:r>
            <a:r>
              <a:rPr kumimoji="0" sz="1200" b="1" kern="1200" cap="none" spc="-10" normalizeH="0" baseline="0" noProof="0" dirty="0">
                <a:latin typeface="Times New Roman" panose="02020603050405020304"/>
                <a:ea typeface="+mn-ea"/>
                <a:cs typeface="Times New Roman" panose="02020603050405020304"/>
              </a:rPr>
              <a:t>t</a:t>
            </a:r>
            <a:r>
              <a:rPr kumimoji="0" sz="1200" b="1" kern="1200" cap="none" spc="0" normalizeH="0" baseline="0" noProof="0" dirty="0">
                <a:latin typeface="Times New Roman" panose="02020603050405020304"/>
                <a:ea typeface="+mn-ea"/>
                <a:cs typeface="Times New Roman" panose="02020603050405020304"/>
              </a:rPr>
              <a:t>ion</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0"/>
              </a:spcBef>
              <a:spcAft>
                <a:spcPts val="0"/>
              </a:spcAft>
              <a:buClrTx/>
              <a:buSzTx/>
              <a:buFontTx/>
              <a:buNone/>
              <a:defRPr/>
            </a:pPr>
            <a:endParaRPr kumimoji="0" sz="120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840"/>
              </a:spcBef>
              <a:spcAft>
                <a:spcPts val="0"/>
              </a:spcAft>
              <a:buClrTx/>
              <a:buSzTx/>
              <a:buFont typeface="Times New Roman" panose="02020603050405020304"/>
              <a:buAutoNum type="romanLcPeriod"/>
              <a:tabLst>
                <a:tab pos="282575" algn="l"/>
              </a:tabLst>
              <a:defRPr/>
            </a:pPr>
            <a:r>
              <a:rPr kumimoji="0" sz="1200" kern="1200" cap="none" spc="0" normalizeH="0" baseline="0" noProof="0" dirty="0">
                <a:latin typeface="Times New Roman" panose="02020603050405020304"/>
                <a:ea typeface="+mn-ea"/>
                <a:cs typeface="Times New Roman" panose="02020603050405020304"/>
              </a:rPr>
              <a:t>T</a:t>
            </a:r>
            <a:r>
              <a:rPr kumimoji="0" sz="1200" kern="1200" cap="none" spc="-5" normalizeH="0" baseline="0" noProof="0" dirty="0">
                <a:latin typeface="Times New Roman" panose="02020603050405020304"/>
                <a:ea typeface="+mn-ea"/>
                <a:cs typeface="Times New Roman" panose="02020603050405020304"/>
              </a:rPr>
              <a:t>ra</a:t>
            </a:r>
            <a:r>
              <a:rPr kumimoji="0" sz="1200" kern="1200" cap="none" spc="0" normalizeH="0" baseline="0" noProof="0" dirty="0">
                <a:latin typeface="Times New Roman" panose="02020603050405020304"/>
                <a:ea typeface="+mn-ea"/>
                <a:cs typeface="Times New Roman" panose="02020603050405020304"/>
              </a:rPr>
              <a:t>ining</a:t>
            </a:r>
            <a:r>
              <a:rPr kumimoji="0" sz="1200" kern="1200" cap="none" spc="-15" normalizeH="0" baseline="0" noProof="0" dirty="0">
                <a:latin typeface="Times New Roman" panose="02020603050405020304"/>
                <a:ea typeface="+mn-ea"/>
                <a:cs typeface="Times New Roman" panose="02020603050405020304"/>
              </a:rPr>
              <a:t> </a:t>
            </a:r>
            <a:r>
              <a:rPr kumimoji="0" sz="1200" kern="1200" cap="none" spc="10" normalizeH="0" baseline="0" noProof="0" dirty="0">
                <a:latin typeface="Times New Roman" panose="02020603050405020304"/>
                <a:ea typeface="+mn-ea"/>
                <a:cs typeface="Times New Roman" panose="02020603050405020304"/>
              </a:rPr>
              <a:t>s</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ssions for </a:t>
            </a:r>
            <a:r>
              <a:rPr kumimoji="0" sz="1200" kern="1200" cap="none" spc="-20" normalizeH="0" baseline="0" noProof="0" dirty="0">
                <a:latin typeface="Times New Roman" panose="02020603050405020304"/>
                <a:ea typeface="+mn-ea"/>
                <a:cs typeface="Times New Roman" panose="02020603050405020304"/>
              </a:rPr>
              <a:t>I</a:t>
            </a:r>
            <a:r>
              <a:rPr kumimoji="0" sz="1200" kern="1200" cap="none" spc="0" normalizeH="0" baseline="0" noProof="0" dirty="0">
                <a:latin typeface="Times New Roman" panose="02020603050405020304"/>
                <a:ea typeface="+mn-ea"/>
                <a:cs typeface="Times New Roman" panose="02020603050405020304"/>
              </a:rPr>
              <a:t>T </a:t>
            </a:r>
            <a:r>
              <a:rPr kumimoji="0" sz="1200" kern="1200" cap="none" spc="10" normalizeH="0" baseline="0" noProof="0" dirty="0">
                <a:latin typeface="Times New Roman" panose="02020603050405020304"/>
                <a:ea typeface="+mn-ea"/>
                <a:cs typeface="Times New Roman" panose="02020603050405020304"/>
              </a:rPr>
              <a:t>s</a:t>
            </a:r>
            <a:r>
              <a:rPr kumimoji="0" sz="1200" kern="1200" cap="none" spc="0" normalizeH="0" baseline="0" noProof="0" dirty="0">
                <a:latin typeface="Times New Roman" panose="02020603050405020304"/>
                <a:ea typeface="+mn-ea"/>
                <a:cs typeface="Times New Roman" panose="02020603050405020304"/>
              </a:rPr>
              <a:t>ta</a:t>
            </a:r>
            <a:r>
              <a:rPr kumimoji="0" sz="1200" kern="1200" cap="none" spc="-10" normalizeH="0" baseline="0" noProof="0" dirty="0">
                <a:latin typeface="Times New Roman" panose="02020603050405020304"/>
                <a:ea typeface="+mn-ea"/>
                <a:cs typeface="Times New Roman" panose="02020603050405020304"/>
              </a:rPr>
              <a:t>f</a:t>
            </a:r>
            <a:r>
              <a:rPr kumimoji="0" sz="1200" kern="1200" cap="none" spc="0" normalizeH="0" baseline="0" noProof="0" dirty="0">
                <a:latin typeface="Times New Roman" panose="02020603050405020304"/>
                <a:ea typeface="+mn-ea"/>
                <a:cs typeface="Times New Roman" panose="02020603050405020304"/>
              </a:rPr>
              <a:t>f </a:t>
            </a:r>
            <a:r>
              <a:rPr kumimoji="0" sz="1200" kern="1200" cap="none" spc="-10"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nd</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n</a:t>
            </a:r>
            <a:r>
              <a:rPr kumimoji="0" sz="1200" kern="1200" cap="none" spc="10" normalizeH="0" baseline="0" noProof="0" dirty="0">
                <a:latin typeface="Times New Roman" panose="02020603050405020304"/>
                <a:ea typeface="+mn-ea"/>
                <a:cs typeface="Times New Roman" panose="02020603050405020304"/>
              </a:rPr>
              <a:t>d</a:t>
            </a:r>
            <a:r>
              <a:rPr kumimoji="0" sz="1200" kern="1200" cap="none" spc="-5" normalizeH="0" baseline="0" noProof="0" dirty="0">
                <a:latin typeface="Times New Roman" panose="02020603050405020304"/>
                <a:ea typeface="+mn-ea"/>
                <a:cs typeface="Times New Roman" panose="02020603050405020304"/>
              </a:rPr>
              <a:t>-</a:t>
            </a:r>
            <a:r>
              <a:rPr kumimoji="0" sz="1200" kern="1200" cap="none" spc="0" normalizeH="0" baseline="0" noProof="0" dirty="0">
                <a:latin typeface="Times New Roman" panose="02020603050405020304"/>
                <a:ea typeface="+mn-ea"/>
                <a:cs typeface="Times New Roman" panose="02020603050405020304"/>
              </a:rPr>
              <a:t>us</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rs: $5,0</a:t>
            </a:r>
            <a:r>
              <a:rPr kumimoji="0" sz="1200" kern="1200" cap="none" spc="10" normalizeH="0" baseline="0" noProof="0" dirty="0">
                <a:latin typeface="Times New Roman" panose="02020603050405020304"/>
                <a:ea typeface="+mn-ea"/>
                <a:cs typeface="Times New Roman" panose="02020603050405020304"/>
              </a:rPr>
              <a:t>0</a:t>
            </a:r>
            <a:r>
              <a:rPr kumimoji="0" sz="1200" kern="1200" cap="none" spc="0" normalizeH="0" baseline="0" noProof="0" dirty="0">
                <a:latin typeface="Times New Roman" panose="02020603050405020304"/>
                <a:ea typeface="+mn-ea"/>
                <a:cs typeface="Times New Roman" panose="02020603050405020304"/>
              </a:rPr>
              <a:t>0.00</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55"/>
              </a:spcBef>
              <a:spcAft>
                <a:spcPts val="0"/>
              </a:spcAft>
              <a:buClrTx/>
              <a:buSzTx/>
              <a:buFont typeface="Times New Roman" panose="02020603050405020304"/>
              <a:buAutoNum type="romanLcPeriod"/>
              <a:defRPr/>
            </a:pPr>
            <a:endParaRPr kumimoji="0" sz="110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0"/>
              </a:spcBef>
              <a:spcAft>
                <a:spcPts val="0"/>
              </a:spcAft>
              <a:buClrTx/>
              <a:buSzTx/>
              <a:buFont typeface="Times New Roman" panose="02020603050405020304"/>
              <a:buAutoNum type="romanLcPeriod"/>
              <a:tabLst>
                <a:tab pos="282575" algn="l"/>
              </a:tabLst>
              <a:defRPr/>
            </a:pPr>
            <a:r>
              <a:rPr kumimoji="0" sz="1200" kern="1200" cap="none" spc="0" normalizeH="0" baseline="0" noProof="0" dirty="0">
                <a:latin typeface="Times New Roman" panose="02020603050405020304"/>
                <a:ea typeface="+mn-ea"/>
                <a:cs typeface="Times New Roman" panose="02020603050405020304"/>
              </a:rPr>
              <a:t>Do</a:t>
            </a:r>
            <a:r>
              <a:rPr kumimoji="0" sz="1200" kern="1200" cap="none" spc="-10"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ument</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tion </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nd us</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r</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manu</a:t>
            </a:r>
            <a:r>
              <a:rPr kumimoji="0" sz="1200" kern="1200" cap="none" spc="-10"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ls: $2,500.00</a:t>
            </a:r>
            <a:endParaRPr kumimoji="0" sz="1200" kern="1200" cap="none" spc="0" normalizeH="0" baseline="0" noProof="0">
              <a:latin typeface="Times New Roman" panose="02020603050405020304"/>
              <a:ea typeface="+mn-ea"/>
              <a:cs typeface="Times New Roman" panose="02020603050405020304"/>
            </a:endParaRPr>
          </a:p>
        </p:txBody>
      </p:sp>
      <p:sp>
        <p:nvSpPr>
          <p:cNvPr id="14350" name="object 14"/>
          <p:cNvSpPr txBox="1"/>
          <p:nvPr/>
        </p:nvSpPr>
        <p:spPr>
          <a:xfrm>
            <a:off x="1130300" y="8831263"/>
            <a:ext cx="192088" cy="177800"/>
          </a:xfrm>
          <a:prstGeom prst="rect">
            <a:avLst/>
          </a:prstGeom>
          <a:noFill/>
          <a:ln w="9525">
            <a:noFill/>
          </a:ln>
        </p:spPr>
        <p:txBody>
          <a:bodyPr lIns="0" tIns="0" rIns="0" bIns="0">
            <a:spAutoFit/>
          </a:bodyPr>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iii.</a:t>
            </a:r>
            <a:endParaRPr lang="zh-CN" altLang="x-none" sz="1200" dirty="0">
              <a:latin typeface="Times New Roman" panose="02020603050405020304" pitchFamily="18" charset="0"/>
              <a:ea typeface="Times New Roman" panose="02020603050405020304" pitchFamily="18" charset="0"/>
            </a:endParaRPr>
          </a:p>
        </p:txBody>
      </p:sp>
      <p:sp>
        <p:nvSpPr>
          <p:cNvPr id="15" name="object 15"/>
          <p:cNvSpPr txBox="1"/>
          <p:nvPr/>
        </p:nvSpPr>
        <p:spPr>
          <a:xfrm>
            <a:off x="1400175" y="8831263"/>
            <a:ext cx="2087563" cy="180975"/>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kern="1200" cap="none" spc="0" normalizeH="0" baseline="0" noProof="0" dirty="0">
                <a:latin typeface="Times New Roman" panose="02020603050405020304"/>
                <a:ea typeface="+mn-ea"/>
                <a:cs typeface="Times New Roman" panose="02020603050405020304"/>
              </a:rPr>
              <a:t>G</a:t>
            </a:r>
            <a:r>
              <a:rPr kumimoji="0" sz="1200" kern="1200" cap="none" spc="-10" normalizeH="0" baseline="0" noProof="0" dirty="0">
                <a:latin typeface="Times New Roman" panose="02020603050405020304"/>
                <a:ea typeface="+mn-ea"/>
                <a:cs typeface="Times New Roman" panose="02020603050405020304"/>
              </a:rPr>
              <a:t>r</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nd Total</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10" normalizeH="0" baseline="0" noProof="0" dirty="0">
                <a:latin typeface="Times New Roman" panose="02020603050405020304"/>
                <a:ea typeface="+mn-ea"/>
                <a:cs typeface="Times New Roman" panose="02020603050405020304"/>
              </a:rPr>
              <a:t>B</a:t>
            </a:r>
            <a:r>
              <a:rPr kumimoji="0" sz="1200" kern="1200" cap="none" spc="0" normalizeH="0" baseline="0" noProof="0" dirty="0">
                <a:latin typeface="Times New Roman" panose="02020603050405020304"/>
                <a:ea typeface="+mn-ea"/>
                <a:cs typeface="Times New Roman" panose="02020603050405020304"/>
              </a:rPr>
              <a:t>u</a:t>
            </a:r>
            <a:r>
              <a:rPr kumimoji="0" sz="1200" kern="1200" cap="none" spc="10" normalizeH="0" baseline="0" noProof="0" dirty="0">
                <a:latin typeface="Times New Roman" panose="02020603050405020304"/>
                <a:ea typeface="+mn-ea"/>
                <a:cs typeface="Times New Roman" panose="02020603050405020304"/>
              </a:rPr>
              <a:t>d</a:t>
            </a:r>
            <a:r>
              <a:rPr kumimoji="0" sz="1200" kern="1200" cap="none" spc="-15" normalizeH="0" baseline="0" noProof="0" dirty="0">
                <a:latin typeface="Times New Roman" panose="02020603050405020304"/>
                <a:ea typeface="+mn-ea"/>
                <a:cs typeface="Times New Roman" panose="02020603050405020304"/>
              </a:rPr>
              <a:t>g</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t:</a:t>
            </a:r>
            <a:r>
              <a:rPr kumimoji="0" sz="1200" kern="1200" cap="none" spc="10"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$1</a:t>
            </a:r>
            <a:r>
              <a:rPr kumimoji="0" sz="1200" b="1" kern="1200" cap="none" spc="10" normalizeH="0" baseline="0" noProof="0" dirty="0">
                <a:latin typeface="Times New Roman" panose="02020603050405020304"/>
                <a:ea typeface="+mn-ea"/>
                <a:cs typeface="Times New Roman" panose="02020603050405020304"/>
              </a:rPr>
              <a:t>7</a:t>
            </a:r>
            <a:r>
              <a:rPr kumimoji="0" sz="1200" b="1" kern="1200" cap="none" spc="0" normalizeH="0" baseline="0" noProof="0" dirty="0">
                <a:latin typeface="Times New Roman" panose="02020603050405020304"/>
                <a:ea typeface="+mn-ea"/>
                <a:cs typeface="Times New Roman" panose="02020603050405020304"/>
              </a:rPr>
              <a:t>1,056.52</a:t>
            </a:r>
            <a:endParaRPr kumimoji="0" sz="1200" kern="1200" cap="none" spc="0" normalizeH="0" baseline="0" noProof="0">
              <a:latin typeface="Times New Roman" panose="02020603050405020304"/>
              <a:ea typeface="+mn-ea"/>
              <a:cs typeface="Times New Roman" panose="02020603050405020304"/>
            </a:endParaRPr>
          </a:p>
        </p:txBody>
      </p:sp>
      <p:sp>
        <p:nvSpPr>
          <p:cNvPr id="16" name="object 16"/>
          <p:cNvSpPr txBox="1"/>
          <p:nvPr/>
        </p:nvSpPr>
        <p:spPr>
          <a:xfrm>
            <a:off x="1130300" y="9185275"/>
            <a:ext cx="4970463" cy="527050"/>
          </a:xfrm>
          <a:prstGeom prst="rect">
            <a:avLst/>
          </a:prstGeom>
        </p:spPr>
        <p:txBody>
          <a:bodyPr vert="horz" wrap="square" lIns="0" tIns="0" rIns="0" bIns="0" rtlCol="0">
            <a:spAutoFit/>
          </a:bodyPr>
          <a:p>
            <a:pPr marL="12700" indent="455930">
              <a:lnSpc>
                <a:spcPts val="2765"/>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This budget covers the estimated costs for hardware, cabling, installation, networking equipment, software licensing, site survey, consulting, miscellaneous</a:t>
            </a:r>
            <a:endParaRPr lang="zh-CN" altLang="x-none" sz="12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286500" y="469900"/>
            <a:ext cx="14128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14</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30300" y="922338"/>
            <a:ext cx="5302250" cy="6985000"/>
          </a:xfrm>
          <a:prstGeom prst="rect">
            <a:avLst/>
          </a:prstGeom>
        </p:spPr>
        <p:txBody>
          <a:bodyPr vert="horz" wrap="square" lIns="0" tIns="0" rIns="0" bIns="0" rtlCol="0">
            <a:spAutoFit/>
          </a:bodyPr>
          <a:p>
            <a:pPr marL="12700">
              <a:lnSpc>
                <a:spcPts val="2765"/>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expenses, training, and documentation. Please note that some costs, such as networking equipment and software licensing, may vary based on the specific needs and decisions made during the project implementation.</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40"/>
              </a:spcBef>
              <a:buNone/>
            </a:pPr>
            <a:endParaRPr lang="zh-CN" altLang="x-none" sz="11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Conclusion</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ct val="192000"/>
              </a:lnSpc>
              <a:spcBef>
                <a:spcPts val="800"/>
              </a:spcBef>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In conclusion, the Wireless Infrastructure Design and Administration (WIDA) proposal for the KR campus is a comprehensive roadmap towards creating a robust and future-ready wireless network infrastructure. Through careful consideration of the KR  campus  map,  networking  requirements,  and  an  analysis  of  available  wireless access point (WAP) options, this proposal has identified the top three recommended WAPs  for implementation:  Ubiquiti UAP-AC-HD5,  NETGEAR  WAC540,  and  TP- Link  EAP670.  Furthermore,  a  detailed  budget  has  been  presented,  encompassing hardware  costs,  cabling  and  installation,  networking  equipment,  software  licensing, consulting, training, and other expenses.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ct val="192000"/>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The   proposed   wireless   infrastructure   is   not   merely   an   investment   in technology but a catalyst for innovation, collaboration, and educational excellence at KR. By adopting this strategic approach, the campus can position itself for the future, embracing  the  digital  age  and  providing  its  community  with  a  robust  and  reliable wireless network. It is our hope that this proposal serves as a foundation for realizing a wireless network that empowers and enriches the educational journey at KR.</a:t>
            </a:r>
            <a:endParaRPr lang="zh-CN" altLang="x-none" sz="12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286500" y="469900"/>
            <a:ext cx="14128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15</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30300" y="922338"/>
            <a:ext cx="5297488" cy="8801100"/>
          </a:xfrm>
          <a:prstGeom prst="rect">
            <a:avLst/>
          </a:prstGeom>
        </p:spPr>
        <p:txBody>
          <a:bodyPr vert="horz" wrap="square" lIns="0" tIns="0" rIns="0" bIns="0" rtlCol="0">
            <a:spAutoFit/>
          </a:bodyPr>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References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25"/>
              </a:spcBef>
              <a:buNone/>
            </a:pPr>
            <a:endParaRPr lang="zh-CN" altLang="x-none" sz="14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144000"/>
              </a:lnSpc>
              <a:buNone/>
            </a:pPr>
            <a:r>
              <a:rPr lang="zh-CN" altLang="x-none" sz="1200">
                <a:solidFill>
                  <a:srgbClr val="212121"/>
                </a:solidFill>
                <a:latin typeface="Times New Roman" panose="02020603050405020304" pitchFamily="18" charset="0"/>
                <a:ea typeface="Arial" panose="020B0604020202020204" pitchFamily="34" charset="0"/>
                <a:cs typeface="Times New Roman" panose="02020603050405020304" pitchFamily="18" charset="0"/>
              </a:rPr>
              <a:t>Hills, A., &amp; Johnson, D. B. (1996). Seamless access to multiple wireless data networks. A wireless data network infrastructure at Carnegie Mellon University. </a:t>
            </a:r>
            <a:r>
              <a:rPr lang="zh-CN" altLang="x-none" sz="1200" i="1">
                <a:solidFill>
                  <a:srgbClr val="212121"/>
                </a:solidFill>
                <a:latin typeface="Times New Roman" panose="02020603050405020304" pitchFamily="18" charset="0"/>
                <a:ea typeface="Arial" panose="020B0604020202020204" pitchFamily="34" charset="0"/>
                <a:cs typeface="Times New Roman" panose="02020603050405020304" pitchFamily="18" charset="0"/>
              </a:rPr>
              <a:t>IEEE Personal Communications</a:t>
            </a:r>
            <a:r>
              <a:rPr lang="zh-CN" altLang="x-none" sz="1200">
                <a:solidFill>
                  <a:srgbClr val="212121"/>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i="1">
                <a:solidFill>
                  <a:srgbClr val="212121"/>
                </a:solidFill>
                <a:latin typeface="Times New Roman" panose="02020603050405020304" pitchFamily="18" charset="0"/>
                <a:ea typeface="Arial" panose="020B0604020202020204" pitchFamily="34" charset="0"/>
                <a:cs typeface="Times New Roman" panose="02020603050405020304" pitchFamily="18" charset="0"/>
              </a:rPr>
              <a:t>3</a:t>
            </a:r>
            <a:r>
              <a:rPr lang="zh-CN" altLang="x-none" sz="1200">
                <a:solidFill>
                  <a:srgbClr val="212121"/>
                </a:solidFill>
                <a:latin typeface="Times New Roman" panose="02020603050405020304" pitchFamily="18" charset="0"/>
                <a:ea typeface="Arial" panose="020B0604020202020204" pitchFamily="34" charset="0"/>
                <a:cs typeface="Times New Roman" panose="02020603050405020304" pitchFamily="18" charset="0"/>
              </a:rPr>
              <a:t>(1), 56-63.</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625"/>
              </a:spcBef>
              <a:buNone/>
            </a:pPr>
            <a:r>
              <a:rPr lang="zh-CN" altLang="x-none" sz="1200">
                <a:solidFill>
                  <a:srgbClr val="212121"/>
                </a:solidFill>
                <a:latin typeface="Times New Roman" panose="02020603050405020304" pitchFamily="18" charset="0"/>
                <a:ea typeface="Arial" panose="020B0604020202020204" pitchFamily="34" charset="0"/>
                <a:cs typeface="Times New Roman" panose="02020603050405020304" pitchFamily="18" charset="0"/>
              </a:rPr>
              <a:t>Ramjee, R., La Porta, T. F., Salgarelli, L., Thuel, S., Varadhan, K., &amp; Li, L. (2000).</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143000"/>
              </a:lnSpc>
              <a:spcBef>
                <a:spcPts val="15"/>
              </a:spcBef>
              <a:buNone/>
            </a:pPr>
            <a:r>
              <a:rPr lang="zh-CN" altLang="x-none" sz="1200">
                <a:solidFill>
                  <a:srgbClr val="212121"/>
                </a:solidFill>
                <a:latin typeface="Times New Roman" panose="02020603050405020304" pitchFamily="18" charset="0"/>
                <a:ea typeface="Arial" panose="020B0604020202020204" pitchFamily="34" charset="0"/>
                <a:cs typeface="Times New Roman" panose="02020603050405020304" pitchFamily="18" charset="0"/>
              </a:rPr>
              <a:t>IP-based access network infrastructure for next-generation wireless data networks. </a:t>
            </a:r>
            <a:r>
              <a:rPr lang="zh-CN" altLang="x-none" sz="1200" i="1">
                <a:solidFill>
                  <a:srgbClr val="212121"/>
                </a:solidFill>
                <a:latin typeface="Times New Roman" panose="02020603050405020304" pitchFamily="18" charset="0"/>
                <a:ea typeface="Arial" panose="020B0604020202020204" pitchFamily="34" charset="0"/>
                <a:cs typeface="Times New Roman" panose="02020603050405020304" pitchFamily="18" charset="0"/>
              </a:rPr>
              <a:t>IEEE personal Communications</a:t>
            </a:r>
            <a:r>
              <a:rPr lang="zh-CN" altLang="x-none" sz="1200">
                <a:solidFill>
                  <a:srgbClr val="212121"/>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i="1">
                <a:solidFill>
                  <a:srgbClr val="212121"/>
                </a:solidFill>
                <a:latin typeface="Times New Roman" panose="02020603050405020304" pitchFamily="18" charset="0"/>
                <a:ea typeface="Arial" panose="020B0604020202020204" pitchFamily="34" charset="0"/>
                <a:cs typeface="Times New Roman" panose="02020603050405020304" pitchFamily="18" charset="0"/>
              </a:rPr>
              <a:t>7</a:t>
            </a:r>
            <a:r>
              <a:rPr lang="zh-CN" altLang="x-none" sz="1200">
                <a:solidFill>
                  <a:srgbClr val="212121"/>
                </a:solidFill>
                <a:latin typeface="Times New Roman" panose="02020603050405020304" pitchFamily="18" charset="0"/>
                <a:ea typeface="Arial" panose="020B0604020202020204" pitchFamily="34" charset="0"/>
                <a:cs typeface="Times New Roman" panose="02020603050405020304" pitchFamily="18" charset="0"/>
              </a:rPr>
              <a:t>(4), 34-41.</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640"/>
              </a:spcBef>
              <a:buNone/>
            </a:pP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https:/</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hlinkClick r:id="rId1"/>
              </a:rPr>
              <a:t>/www.batna24.com/</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e</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hlinkClick r:id="rId1"/>
              </a:rPr>
              <a:t>n/p/tplink-eap670-access-point-rmmip</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288000"/>
              </a:lnSpc>
              <a:buNone/>
            </a:pP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https://dongknows.com/picking-the-wi-fi-access-points-buying-guide/</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https:/</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hlinkClick r:id="rId2"/>
              </a:rPr>
              <a:t>/www.netg</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e</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hlinkClick r:id="rId2"/>
              </a:rPr>
              <a:t>ar.com/business/wifi/access-points/wac540/</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https://community.ui.com/questions/UAP-AC-LR-number-of-antennas-number-of-</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ts val="2075"/>
              </a:lnSpc>
              <a:spcBef>
                <a:spcPts val="165"/>
              </a:spcBef>
              <a:buNone/>
            </a:pP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streams/c70e1bdf-c0db-4521-97dc-1d19951e2ae7</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https://documentation.meraki.com/MR/Other_Topics/Frequently_Asked_Questions_r</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450"/>
              </a:spcBef>
              <a:buNone/>
            </a:pP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egarding_Cisco_Meraki_Antennas#:~:text=All%20dual%2Dband%202x2%3A2,</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143000"/>
              </a:lnSpc>
              <a:spcBef>
                <a:spcPts val="15"/>
              </a:spcBef>
              <a:buNone/>
            </a:pP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are%20for%20the%205GHz%20radio.</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https:/</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hlinkClick r:id="rId3"/>
              </a:rPr>
              <a:t>/www.goo</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g</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hlinkClick r:id="rId3"/>
              </a:rPr>
              <a:t>le.com/search?q=Max+number+of+connections+at+full+data+rate+</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143000"/>
              </a:lnSpc>
              <a:spcBef>
                <a:spcPts val="15"/>
              </a:spcBef>
              <a:buNone/>
            </a:pP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of+Netgear+router&amp;oq=Max+number+of+connections+at+full+data+rate+of+N</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etgear+router&amp;aqs=chrome..69i57.12685j0j9&amp;sourceid=chrome&amp;ie=UTF-8</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144000"/>
              </a:lnSpc>
              <a:buNone/>
            </a:pP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https:/</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hlinkClick r:id="rId3"/>
              </a:rPr>
              <a:t>/www.goo</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g</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hlinkClick r:id="rId3"/>
              </a:rPr>
              <a:t>le.com/search?q=Max+number+of+connections+at+full+data+rate+</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of+TP-</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Link++router&amp;sca_esv=563955783&amp;sxsrf=AB5stBgujO35_sQVbra4qWRmooY</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wWptFBA%3A1694249250276&amp;ei=IjH8ZNK6ENSN9u8PwbW6KA&amp;ved=0ah</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UKEwjS0-</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625"/>
              </a:spcBef>
              <a:buNone/>
            </a:pP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Slkp2BAxXUhv0HHcGaDgUQ4dUDCBA&amp;uact=5&amp;oq=Max+number+of+conn</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nSpc>
                <a:spcPct val="144000"/>
              </a:lnSpc>
              <a:buNone/>
            </a:pP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ections+at+full+data+rate+of+TP-</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Link++router&amp;gs_lp=Egxnd3Mtd2l6LXNlcnAiPk1heCBudW1iZXIgb2YgY29u</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bmVjdGlvbnMgYXQgZnVsbCBkYXRhIHJhdGUgb2YgVFAtTGluayAgcm91d</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GVyMgoQABhHGNYEGLADMgoQABhHGNYEGLADMgoQABhHGNYEG</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LADMgoQABhHGNYEGLADMgoQABhHGNYEGLADMgoQABhHGNYEG</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LADMgoQABhHGNYEGLADMgoQABhHGNYEGLADSLUHUPoEWPoEcA</a:t>
            </a:r>
            <a:endParaRPr lang="zh-CN" altLang="x-none" sz="12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286500" y="469900"/>
            <a:ext cx="14128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16</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30300" y="923925"/>
            <a:ext cx="5287963" cy="1755775"/>
          </a:xfrm>
          <a:prstGeom prst="rect">
            <a:avLst/>
          </a:prstGeom>
        </p:spPr>
        <p:txBody>
          <a:bodyPr vert="horz" wrap="square" lIns="0" tIns="0" rIns="0" bIns="0" rtlCol="0">
            <a:spAutoFit/>
          </a:bodyPr>
          <a:p>
            <a:pPr marL="316230">
              <a:buNone/>
            </a:pP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F4AZABAJgBAKABAKoBALgBA8gBAPgBAeIDBBgAIEGIBgGQBgg&amp;sclie</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316230">
              <a:lnSpc>
                <a:spcPts val="2075"/>
              </a:lnSpc>
              <a:spcBef>
                <a:spcPts val="165"/>
              </a:spcBef>
              <a:buNone/>
            </a:pP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nt=gws-wiz-serp</a:t>
            </a:r>
            <a:r>
              <a:rPr lang="zh-CN" altLang="x-none" sz="1200">
                <a:solidFill>
                  <a:srgbClr val="0000FF"/>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https://documentation.meraki.com/General_Administration/Licensing/Meraki_Licensi</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316230">
              <a:spcBef>
                <a:spcPts val="450"/>
              </a:spcBef>
              <a:buNone/>
            </a:pPr>
            <a:r>
              <a:rPr lang="zh-CN" altLang="x-none" sz="1200" u="sng">
                <a:solidFill>
                  <a:srgbClr val="0000FF"/>
                </a:solidFill>
                <a:latin typeface="Times New Roman" panose="02020603050405020304" pitchFamily="18" charset="0"/>
                <a:ea typeface="Arial" panose="020B0604020202020204" pitchFamily="34" charset="0"/>
                <a:cs typeface="Times New Roman" panose="02020603050405020304" pitchFamily="18" charset="0"/>
              </a:rPr>
              <a:t>ng_FAQs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316230">
              <a:spcBef>
                <a:spcPts val="640"/>
              </a:spcBef>
              <a:buNone/>
            </a:pPr>
            <a:r>
              <a:rPr lang="zh-CN" altLang="x-none" sz="1200">
                <a:solidFill>
                  <a:srgbClr val="212121"/>
                </a:solidFill>
                <a:latin typeface="Times New Roman" panose="02020603050405020304" pitchFamily="18" charset="0"/>
                <a:ea typeface="Arial" panose="020B0604020202020204" pitchFamily="34" charset="0"/>
                <a:cs typeface="Times New Roman" panose="02020603050405020304" pitchFamily="18" charset="0"/>
              </a:rPr>
              <a:t>Qazi, R., Parker, K. E., Kim, C. Y., Rill, R., Norris, M. R., Chung, J., ... &amp; Jeong, J.</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316230">
              <a:lnSpc>
                <a:spcPts val="2075"/>
              </a:lnSpc>
              <a:spcBef>
                <a:spcPts val="165"/>
              </a:spcBef>
              <a:buNone/>
            </a:pPr>
            <a:r>
              <a:rPr lang="zh-CN" altLang="x-none" sz="1200">
                <a:solidFill>
                  <a:srgbClr val="212121"/>
                </a:solidFill>
                <a:latin typeface="Times New Roman" panose="02020603050405020304" pitchFamily="18" charset="0"/>
                <a:ea typeface="Arial" panose="020B0604020202020204" pitchFamily="34" charset="0"/>
                <a:cs typeface="Times New Roman" panose="02020603050405020304" pitchFamily="18" charset="0"/>
              </a:rPr>
              <a:t>W. (2022). Scalable and modular wireless-network infrastructure for large-scale behavioural neuroscience. </a:t>
            </a:r>
            <a:r>
              <a:rPr lang="zh-CN" altLang="x-none" sz="1200" i="1">
                <a:solidFill>
                  <a:srgbClr val="212121"/>
                </a:solidFill>
                <a:latin typeface="Times New Roman" panose="02020603050405020304" pitchFamily="18" charset="0"/>
                <a:ea typeface="Arial" panose="020B0604020202020204" pitchFamily="34" charset="0"/>
                <a:cs typeface="Times New Roman" panose="02020603050405020304" pitchFamily="18" charset="0"/>
              </a:rPr>
              <a:t>Nature biomedical engineering</a:t>
            </a:r>
            <a:r>
              <a:rPr lang="zh-CN" altLang="x-none" sz="1200">
                <a:solidFill>
                  <a:srgbClr val="212121"/>
                </a:solidFill>
                <a:latin typeface="Times New Roman" panose="02020603050405020304" pitchFamily="18" charset="0"/>
                <a:ea typeface="Arial" panose="020B0604020202020204" pitchFamily="34" charset="0"/>
                <a:cs typeface="Times New Roman" panose="02020603050405020304" pitchFamily="18" charset="0"/>
              </a:rPr>
              <a:t>, </a:t>
            </a:r>
            <a:r>
              <a:rPr lang="zh-CN" altLang="x-none" sz="1200" i="1">
                <a:solidFill>
                  <a:srgbClr val="212121"/>
                </a:solidFill>
                <a:latin typeface="Times New Roman" panose="02020603050405020304" pitchFamily="18" charset="0"/>
                <a:ea typeface="Arial" panose="020B0604020202020204" pitchFamily="34" charset="0"/>
                <a:cs typeface="Times New Roman" panose="02020603050405020304" pitchFamily="18" charset="0"/>
              </a:rPr>
              <a:t>6</a:t>
            </a:r>
            <a:r>
              <a:rPr lang="zh-CN" altLang="x-none" sz="1200">
                <a:solidFill>
                  <a:srgbClr val="212121"/>
                </a:solidFill>
                <a:latin typeface="Times New Roman" panose="02020603050405020304" pitchFamily="18" charset="0"/>
                <a:ea typeface="Arial" panose="020B0604020202020204" pitchFamily="34" charset="0"/>
                <a:cs typeface="Times New Roman" panose="02020603050405020304" pitchFamily="18" charset="0"/>
              </a:rPr>
              <a:t>(6), 771-786.</a:t>
            </a:r>
            <a:endParaRPr lang="zh-CN" altLang="x-none" sz="12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343650" y="469900"/>
            <a:ext cx="8413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5" normalizeH="0" baseline="0" noProof="0" dirty="0">
                <a:latin typeface="Calibri" panose="020F0502020204030204"/>
                <a:ea typeface="+mn-ea"/>
                <a:cs typeface="Calibri" panose="020F0502020204030204"/>
              </a:rPr>
              <a:t>2</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30300" y="922338"/>
            <a:ext cx="5303838" cy="2774950"/>
          </a:xfrm>
          <a:prstGeom prst="rect">
            <a:avLst/>
          </a:prstGeom>
        </p:spPr>
        <p:txBody>
          <a:bodyPr vert="horz" wrap="square" lIns="0" tIns="0" rIns="0" bIns="0" rtlCol="0">
            <a:spAutoFit/>
          </a:bodyPr>
          <a:p>
            <a:pPr marL="62230" algn="just">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Upgrade and expand  wireless network infrastructure at the Kitchener Campus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62230">
              <a:spcBef>
                <a:spcPts val="65"/>
              </a:spcBef>
              <a:buNone/>
            </a:pPr>
            <a:endParaRPr lang="zh-CN" altLang="x-none" sz="1100" dirty="0">
              <a:latin typeface="Times New Roman" panose="02020603050405020304" pitchFamily="18" charset="0"/>
              <a:ea typeface="Arial" panose="020B0604020202020204" pitchFamily="34" charset="0"/>
              <a:cs typeface="Times New Roman" panose="02020603050405020304" pitchFamily="18" charset="0"/>
            </a:endParaRPr>
          </a:p>
          <a:p>
            <a:pPr marL="62230" algn="just">
              <a:buNone/>
            </a:pPr>
            <a:r>
              <a:rPr lang="zh-CN" altLang="x-none" sz="1200" b="1" i="1">
                <a:latin typeface="Times New Roman" panose="02020603050405020304" pitchFamily="18" charset="0"/>
                <a:ea typeface="Arial" panose="020B0604020202020204" pitchFamily="34" charset="0"/>
                <a:cs typeface="Times New Roman" panose="02020603050405020304" pitchFamily="18" charset="0"/>
              </a:rPr>
              <a:t>Table of Contents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62230">
              <a:spcBef>
                <a:spcPts val="40"/>
              </a:spcBef>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62230" algn="ctr">
              <a:lnSpc>
                <a:spcPts val="1250"/>
              </a:lnSpc>
              <a:buNone/>
            </a:pPr>
            <a:r>
              <a:rPr lang="zh-CN" altLang="x-none" sz="1000">
                <a:latin typeface="SimSun" panose="02010600030101010101" pitchFamily="2" charset="-122"/>
                <a:ea typeface="SimSun" panose="02010600030101010101" pitchFamily="2" charset="-122"/>
              </a:rPr>
              <a:t>Catalog</a:t>
            </a:r>
            <a:endParaRPr lang="zh-CN" altLang="x-none" sz="1000" dirty="0">
              <a:latin typeface="SimSun" panose="02010600030101010101" pitchFamily="2" charset="-122"/>
              <a:ea typeface="SimSun" panose="02010600030101010101" pitchFamily="2" charset="-122"/>
            </a:endParaRPr>
          </a:p>
          <a:p>
            <a:pPr marL="62230" algn="just">
              <a:lnSpc>
                <a:spcPct val="96000"/>
              </a:lnSpc>
              <a:spcBef>
                <a:spcPts val="50"/>
              </a:spcBef>
              <a:buNone/>
            </a:pPr>
            <a:r>
              <a:rPr lang="zh-CN" altLang="x-none" sz="1000">
                <a:latin typeface="Times New Roman" panose="02020603050405020304" pitchFamily="18" charset="0"/>
                <a:ea typeface="Arial" panose="020B0604020202020204" pitchFamily="34" charset="0"/>
                <a:cs typeface="Times New Roman" panose="02020603050405020304" pitchFamily="18" charset="0"/>
              </a:rPr>
              <a:t>Introduction 		3 Project Objective 		3 Description of current infrastructure(Current Wi-Fi Configuration),future needs and scope 		4 Solution 		4 Proposal 		5 The Research and Comparison of New Equipment 		6 The 5 WAP Hardware Specification Comparison Chart 		8 Kitchener Campus Site Survey 		9 The top 3 WAP Hardware Specification Comparison Chart 		9 Summary of each solution 	11 Budget 	12 Conclusion 	14 References 	16</a:t>
            </a:r>
            <a:endParaRPr lang="zh-CN" altLang="x-none" sz="1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343650" y="469900"/>
            <a:ext cx="8413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5" normalizeH="0" baseline="0" noProof="0" dirty="0">
                <a:latin typeface="Calibri" panose="020F0502020204030204"/>
                <a:ea typeface="+mn-ea"/>
                <a:cs typeface="Calibri" panose="020F0502020204030204"/>
              </a:rPr>
              <a:t>3</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30300" y="922338"/>
            <a:ext cx="855663" cy="1778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b="1" kern="1200" cap="none" spc="0" normalizeH="0" baseline="0" noProof="0" dirty="0">
                <a:latin typeface="Times New Roman" panose="02020603050405020304"/>
                <a:ea typeface="+mn-ea"/>
                <a:cs typeface="Times New Roman" panose="02020603050405020304"/>
              </a:rPr>
              <a:t>Int</a:t>
            </a:r>
            <a:r>
              <a:rPr kumimoji="0" sz="1200" b="1" kern="1200" cap="none" spc="-10" normalizeH="0" baseline="0" noProof="0" dirty="0">
                <a:latin typeface="Times New Roman" panose="02020603050405020304"/>
                <a:ea typeface="+mn-ea"/>
                <a:cs typeface="Times New Roman" panose="02020603050405020304"/>
              </a:rPr>
              <a:t>r</a:t>
            </a:r>
            <a:r>
              <a:rPr kumimoji="0" sz="1200" b="1" kern="1200" cap="none" spc="0" normalizeH="0" baseline="0" noProof="0" dirty="0">
                <a:latin typeface="Times New Roman" panose="02020603050405020304"/>
                <a:ea typeface="+mn-ea"/>
                <a:cs typeface="Times New Roman" panose="02020603050405020304"/>
              </a:rPr>
              <a:t>odu</a:t>
            </a:r>
            <a:r>
              <a:rPr kumimoji="0" sz="1200" b="1" kern="1200" cap="none" spc="-5" normalizeH="0" baseline="0" noProof="0" dirty="0">
                <a:latin typeface="Times New Roman" panose="02020603050405020304"/>
                <a:ea typeface="+mn-ea"/>
                <a:cs typeface="Times New Roman" panose="02020603050405020304"/>
              </a:rPr>
              <a:t>c</a:t>
            </a:r>
            <a:r>
              <a:rPr kumimoji="0" sz="1200" b="1" kern="1200" cap="none" spc="0" normalizeH="0" baseline="0" noProof="0" dirty="0">
                <a:latin typeface="Times New Roman" panose="02020603050405020304"/>
                <a:ea typeface="+mn-ea"/>
                <a:cs typeface="Times New Roman" panose="02020603050405020304"/>
              </a:rPr>
              <a:t>tion</a:t>
            </a:r>
            <a:endParaRPr kumimoji="0" sz="1200" kern="1200" cap="none" spc="0" normalizeH="0" baseline="0" noProof="0">
              <a:latin typeface="Times New Roman" panose="02020603050405020304"/>
              <a:ea typeface="+mn-ea"/>
              <a:cs typeface="Times New Roman" panose="02020603050405020304"/>
            </a:endParaRPr>
          </a:p>
        </p:txBody>
      </p:sp>
      <p:sp>
        <p:nvSpPr>
          <p:cNvPr id="5" name="object 5"/>
          <p:cNvSpPr txBox="1"/>
          <p:nvPr/>
        </p:nvSpPr>
        <p:spPr>
          <a:xfrm>
            <a:off x="1130300" y="1560513"/>
            <a:ext cx="5299075" cy="6281738"/>
          </a:xfrm>
          <a:prstGeom prst="rect">
            <a:avLst/>
          </a:prstGeom>
        </p:spPr>
        <p:txBody>
          <a:bodyPr vert="horz" wrap="square" lIns="0" tIns="0" rIns="0" bIns="0" rtlCol="0">
            <a:spAutoFit/>
          </a:bodyPr>
          <a:p>
            <a:pPr marL="12700" indent="455930">
              <a:lnSpc>
                <a:spcPts val="2765"/>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In an era where seamless connectivity and robust wireless infrastructure are pivotal to academic and administrative operations, the Wireless Infrastructure Design and Administration (WIDA) proposal for the KR campus emerges as a comprehensive solution to address the networking needs of this educational institution. The KR campus, with its diverse spaces and areas, demands a modern, reliable, and scalable</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indent="455930">
              <a:lnSpc>
                <a:spcPts val="2750"/>
              </a:lnSpc>
              <a:spcBef>
                <a:spcPts val="15"/>
              </a:spcBef>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wireless network capable of accommodating the evolving demands of students, faculty, and staff. This proposal outlines a strategic plan for the design,</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indent="455930">
              <a:lnSpc>
                <a:spcPts val="2765"/>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implementation, and administration of a cutting-edge wireless network, encompassing the selection of the most suitable wireless access points (WAPs), infrastructure components, and an estimated budget. By aligning technology with the campus's requirements, this proposal endeavors to enhance connectivity, productivity, and the overall educational experience at KR.</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indent="45593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indent="455930">
              <a:spcBef>
                <a:spcPts val="40"/>
              </a:spcBef>
              <a:buNone/>
            </a:pPr>
            <a:endParaRPr lang="zh-CN" altLang="x-none" sz="1100" dirty="0">
              <a:latin typeface="Times New Roman" panose="02020603050405020304" pitchFamily="18" charset="0"/>
              <a:ea typeface="Arial" panose="020B0604020202020204" pitchFamily="34" charset="0"/>
              <a:cs typeface="Times New Roman" panose="02020603050405020304" pitchFamily="18" charset="0"/>
            </a:endParaRPr>
          </a:p>
          <a:p>
            <a:pPr marL="12700" indent="45593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Project Objective</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indent="45593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indent="455930" algn="just">
              <a:lnSpc>
                <a:spcPct val="192000"/>
              </a:lnSpc>
              <a:spcBef>
                <a:spcPts val="800"/>
              </a:spcBef>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The  objective  of  this  Wireless  Infrastructure  Design  and  Administration (WIDA) project is to upgrade and expand the wireless network infrastructure at the Kitchener (KR) Campus based on the provided floor plan. The current infrastructure is outdated and does not meet the growing demands of students and staff.</a:t>
            </a:r>
            <a:endParaRPr lang="zh-CN" altLang="x-none" sz="12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343650" y="469900"/>
            <a:ext cx="8413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5" normalizeH="0" baseline="0" noProof="0" dirty="0">
                <a:latin typeface="Calibri" panose="020F0502020204030204"/>
                <a:ea typeface="+mn-ea"/>
                <a:cs typeface="Calibri" panose="020F0502020204030204"/>
              </a:rPr>
              <a:t>4</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30300" y="922338"/>
            <a:ext cx="5303838" cy="8534400"/>
          </a:xfrm>
          <a:prstGeom prst="rect">
            <a:avLst/>
          </a:prstGeom>
        </p:spPr>
        <p:txBody>
          <a:bodyPr vert="horz" wrap="square" lIns="0" tIns="0" rIns="0" bIns="0" rtlCol="0">
            <a:spAutoFit/>
          </a:bodyPr>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Description of current infrastructure(Current Wi-Fi Configuration),future needs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50"/>
              </a:spcBef>
              <a:buNone/>
            </a:pPr>
            <a:endParaRPr lang="zh-CN" altLang="x-none" sz="16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and scope</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ct val="192000"/>
              </a:lnSpc>
              <a:spcBef>
                <a:spcPts val="800"/>
              </a:spcBef>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The current infrastructure lacks the capacity and coverage required for modern educational and administrative needs. With an increasing number of wireless devices and data-intensive applications, the network requires high-speed, secure, and reliable wireless connectivity. The future needs include seamless roaming, support for VoW- Fi (Voice over Wi-Fi), advanced security measures, and scalability to accommodate more devices (</a:t>
            </a:r>
            <a:r>
              <a:rPr lang="zh-CN" altLang="x-none" sz="1200">
                <a:solidFill>
                  <a:srgbClr val="212121"/>
                </a:solidFill>
                <a:latin typeface="Times New Roman" panose="02020603050405020304" pitchFamily="18" charset="0"/>
                <a:ea typeface="Arial" panose="020B0604020202020204" pitchFamily="34" charset="0"/>
                <a:cs typeface="Times New Roman" panose="02020603050405020304" pitchFamily="18" charset="0"/>
              </a:rPr>
              <a:t>Hills &amp; Johnson,1996)</a:t>
            </a:r>
            <a:r>
              <a:rPr lang="zh-CN" altLang="x-none" sz="1200">
                <a:latin typeface="Times New Roman" panose="02020603050405020304" pitchFamily="18" charset="0"/>
                <a:ea typeface="Arial" panose="020B0604020202020204" pitchFamily="34" charset="0"/>
                <a:cs typeface="Times New Roman" panose="02020603050405020304" pitchFamily="18" charset="0"/>
              </a:rPr>
              <a:t>.</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ct val="192000"/>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The scope of this proposal includes the installation of modern WAPs, network configuration, security enhancements, and ongoing maintenance.</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4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Solution</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ct val="192000"/>
              </a:lnSpc>
              <a:spcBef>
                <a:spcPts val="800"/>
              </a:spcBef>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Based on the evaluation of the top 3 WAPs, we recommend implementing the Ubiquiti UAP-AC-HD5 solution. Its robust MIMO support, beamforming technology, advanced   security   features,   and   seamless   integration   into   the   UniFi   controller software  make  it  a  suitable  choice.  The  cost  per  unit  is  competitive,  and  it  can efficiently handle the demands of the KR Campus. Additionally, the UniFi controller software simplifies network administration.</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4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Proposal</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ct val="192000"/>
              </a:lnSpc>
              <a:spcBef>
                <a:spcPts val="800"/>
              </a:spcBef>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The  proposed  Wireless  Infrastructure  Design  and  Administration  (WIDA) project  aims  to  revamp  and  expand  the  wireless  network  infrastructure  at  the Kitchener (KR) Campus, addressing current limitations and future needs. The project</a:t>
            </a:r>
            <a:endParaRPr lang="zh-CN" altLang="x-none" sz="12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343650" y="469900"/>
            <a:ext cx="8413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5" normalizeH="0" baseline="0" noProof="0" dirty="0">
                <a:latin typeface="Calibri" panose="020F0502020204030204"/>
                <a:ea typeface="+mn-ea"/>
                <a:cs typeface="Calibri" panose="020F0502020204030204"/>
              </a:rPr>
              <a:t>5</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30300" y="922338"/>
            <a:ext cx="5303838" cy="8737600"/>
          </a:xfrm>
          <a:prstGeom prst="rect">
            <a:avLst/>
          </a:prstGeom>
        </p:spPr>
        <p:txBody>
          <a:bodyPr vert="horz" wrap="square" lIns="0" tIns="0" rIns="0" bIns="0" rtlCol="0">
            <a:spAutoFit/>
          </a:bodyPr>
          <a:p>
            <a:pPr marL="12700" algn="just">
              <a:lnSpc>
                <a:spcPts val="2765"/>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objective  is  to  provide  high-speed,  secure,  and  reliable  wireless  connectivity  to classrooms, offices, and common areas while ensuring scalability, advanced security measures, and seamless roaming.</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ts val="2765"/>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The existing infrastructure is outdated and inadequate to support the growing number  of  wireless  devices  and  data-intensive  applications.  Future  needs  include seamless roaming, support for VoW-Fi, advanced security, scalability, and centralized management. After careful evaluation, we recommend the deployment of the Ubiquiti</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ts val="2765"/>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UAP-AC-HD5  wireless  access  points  (WAPs).  These  units  offer  robust  MIMO support,  advanced  beamforming,  strong  security  features,  and  seamless  integration into the UniFi controller software. Cost-effective and capable of meeting KR Campus demands, they are the ideal choice for this project.</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ts val="2765"/>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The proposed plan includes a site survey, procurement of Ubiquiti UAP-AC- HD5   units,   installation,   security   configuration,   thorough   testing,   staff   training,</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ts val="2765"/>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continuous   monitoring,   and   performance   evaluations   to   ensure   the   network   is optimized for the KR Campus's evolving requirements. By implementing this solution and following the recommended steps, the KR Campus will benefit from a modern, efficient,  and  scalable  wireless  network  infrastructure  that  elevates  the  educational and administrative experience while addressing current and future connectivity needs.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spcBef>
                <a:spcPts val="40"/>
              </a:spcBef>
              <a:buNone/>
            </a:pPr>
            <a:endParaRPr lang="zh-CN" altLang="x-none" sz="11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The Research and Comparison of New Equipment</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ct val="192000"/>
              </a:lnSpc>
              <a:spcBef>
                <a:spcPts val="800"/>
              </a:spcBef>
              <a:buFont typeface="Times New Roman" panose="02020603050405020304" pitchFamily="18" charset="0"/>
              <a:buAutoNum type="romanLcPeriod"/>
            </a:pPr>
            <a:r>
              <a:rPr lang="zh-CN" altLang="x-none" sz="1200" i="1">
                <a:latin typeface="Times New Roman" panose="02020603050405020304" pitchFamily="18" charset="0"/>
                <a:ea typeface="Arial" panose="020B0604020202020204" pitchFamily="34" charset="0"/>
                <a:cs typeface="Times New Roman" panose="02020603050405020304" pitchFamily="18" charset="0"/>
              </a:rPr>
              <a:t>MIMO Support/Beamforming: </a:t>
            </a:r>
            <a:r>
              <a:rPr lang="zh-CN" altLang="x-none" sz="1200">
                <a:latin typeface="Times New Roman" panose="02020603050405020304" pitchFamily="18" charset="0"/>
                <a:ea typeface="Arial" panose="020B0604020202020204" pitchFamily="34" charset="0"/>
                <a:cs typeface="Times New Roman" panose="02020603050405020304" pitchFamily="18" charset="0"/>
              </a:rPr>
              <a:t>All three options offer robust MIMO support and advanced beamforming, ensuring excellent coverage and performance.</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ct val="192000"/>
              </a:lnSpc>
              <a:buFont typeface="Times New Roman" panose="02020603050405020304" pitchFamily="18" charset="0"/>
              <a:buAutoNum type="romanLcPeriod"/>
            </a:pPr>
            <a:r>
              <a:rPr lang="zh-CN" altLang="x-none" sz="1200" i="1">
                <a:latin typeface="Times New Roman" panose="02020603050405020304" pitchFamily="18" charset="0"/>
                <a:ea typeface="Arial" panose="020B0604020202020204" pitchFamily="34" charset="0"/>
                <a:cs typeface="Times New Roman" panose="02020603050405020304" pitchFamily="18" charset="0"/>
              </a:rPr>
              <a:t>WLAN  Technologies  Supported:  </a:t>
            </a:r>
            <a:r>
              <a:rPr lang="zh-CN" altLang="x-none" sz="1200">
                <a:latin typeface="Times New Roman" panose="02020603050405020304" pitchFamily="18" charset="0"/>
                <a:ea typeface="Arial" panose="020B0604020202020204" pitchFamily="34" charset="0"/>
                <a:cs typeface="Times New Roman" panose="02020603050405020304" pitchFamily="18" charset="0"/>
              </a:rPr>
              <a:t>Ubiquiti,  Meraki,  and  NETGEAR  all  provide comprehensive  support  for  various  WLAN  technologies,  meeting  the  diverse connectivity needs of the KR Campus.</a:t>
            </a:r>
            <a:endParaRPr lang="zh-CN" altLang="x-none" sz="12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343650" y="469900"/>
            <a:ext cx="8413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5" normalizeH="0" baseline="0" noProof="0" dirty="0">
                <a:latin typeface="Calibri" panose="020F0502020204030204"/>
                <a:ea typeface="+mn-ea"/>
                <a:cs typeface="Calibri" panose="020F0502020204030204"/>
              </a:rPr>
              <a:t>6</a:t>
            </a:r>
            <a:endParaRPr kumimoji="0" sz="900" kern="1200" cap="none" spc="0" normalizeH="0" baseline="0" noProof="0">
              <a:latin typeface="Calibri" panose="020F0502020204030204"/>
              <a:ea typeface="+mn-ea"/>
              <a:cs typeface="Calibri" panose="020F0502020204030204"/>
            </a:endParaRPr>
          </a:p>
        </p:txBody>
      </p:sp>
      <p:sp>
        <p:nvSpPr>
          <p:cNvPr id="7172" name="object 4"/>
          <p:cNvSpPr txBox="1"/>
          <p:nvPr/>
        </p:nvSpPr>
        <p:spPr>
          <a:xfrm>
            <a:off x="1130300" y="919163"/>
            <a:ext cx="192088" cy="177800"/>
          </a:xfrm>
          <a:prstGeom prst="rect">
            <a:avLst/>
          </a:prstGeom>
          <a:noFill/>
          <a:ln w="9525">
            <a:noFill/>
          </a:ln>
        </p:spPr>
        <p:txBody>
          <a:bodyPr lIns="0" tIns="0" rIns="0" bIns="0">
            <a:spAutoFit/>
          </a:bodyPr>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iii.</a:t>
            </a:r>
            <a:endParaRPr lang="zh-CN" altLang="x-none" sz="1200" dirty="0">
              <a:latin typeface="Times New Roman" panose="02020603050405020304" pitchFamily="18" charset="0"/>
              <a:ea typeface="Times New Roman" panose="02020603050405020304" pitchFamily="18" charset="0"/>
            </a:endParaRPr>
          </a:p>
        </p:txBody>
      </p:sp>
      <p:sp>
        <p:nvSpPr>
          <p:cNvPr id="5" name="object 5"/>
          <p:cNvSpPr txBox="1"/>
          <p:nvPr/>
        </p:nvSpPr>
        <p:spPr>
          <a:xfrm>
            <a:off x="1400175" y="922338"/>
            <a:ext cx="5029200" cy="1778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i="1" kern="1200" cap="none" spc="0" normalizeH="0" baseline="0" noProof="0" dirty="0">
                <a:latin typeface="Times New Roman" panose="02020603050405020304"/>
                <a:ea typeface="+mn-ea"/>
                <a:cs typeface="Times New Roman" panose="02020603050405020304"/>
              </a:rPr>
              <a:t>S</a:t>
            </a:r>
            <a:r>
              <a:rPr kumimoji="0" sz="1200" i="1" kern="1200" cap="none" spc="-5" normalizeH="0" baseline="0" noProof="0" dirty="0">
                <a:latin typeface="Times New Roman" panose="02020603050405020304"/>
                <a:ea typeface="+mn-ea"/>
                <a:cs typeface="Times New Roman" panose="02020603050405020304"/>
              </a:rPr>
              <a:t>ec</a:t>
            </a:r>
            <a:r>
              <a:rPr kumimoji="0" sz="1200" i="1" kern="1200" cap="none" spc="0" normalizeH="0" baseline="0" noProof="0" dirty="0">
                <a:latin typeface="Times New Roman" panose="02020603050405020304"/>
                <a:ea typeface="+mn-ea"/>
                <a:cs typeface="Times New Roman" panose="02020603050405020304"/>
              </a:rPr>
              <a:t>urity </a:t>
            </a:r>
            <a:r>
              <a:rPr kumimoji="0" sz="1200" i="1" kern="1200" cap="none" spc="-80" normalizeH="0" baseline="0" noProof="0" dirty="0">
                <a:latin typeface="Times New Roman" panose="02020603050405020304"/>
                <a:ea typeface="+mn-ea"/>
                <a:cs typeface="Times New Roman" panose="02020603050405020304"/>
              </a:rPr>
              <a:t> </a:t>
            </a:r>
            <a:r>
              <a:rPr kumimoji="0" sz="1200" i="1" kern="1200" cap="none" spc="0" normalizeH="0" baseline="0" noProof="0" dirty="0">
                <a:latin typeface="Times New Roman" panose="02020603050405020304"/>
                <a:ea typeface="+mn-ea"/>
                <a:cs typeface="Times New Roman" panose="02020603050405020304"/>
              </a:rPr>
              <a:t>F</a:t>
            </a:r>
            <a:r>
              <a:rPr kumimoji="0" sz="1200" i="1" kern="1200" cap="none" spc="-10" normalizeH="0" baseline="0" noProof="0" dirty="0">
                <a:latin typeface="Times New Roman" panose="02020603050405020304"/>
                <a:ea typeface="+mn-ea"/>
                <a:cs typeface="Times New Roman" panose="02020603050405020304"/>
              </a:rPr>
              <a:t>e</a:t>
            </a:r>
            <a:r>
              <a:rPr kumimoji="0" sz="1200" i="1" kern="1200" cap="none" spc="0" normalizeH="0" baseline="0" noProof="0" dirty="0">
                <a:latin typeface="Times New Roman" panose="02020603050405020304"/>
                <a:ea typeface="+mn-ea"/>
                <a:cs typeface="Times New Roman" panose="02020603050405020304"/>
              </a:rPr>
              <a:t>atures: </a:t>
            </a:r>
            <a:r>
              <a:rPr kumimoji="0" sz="1200" i="1" kern="1200" cap="none" spc="-7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All </a:t>
            </a:r>
            <a:r>
              <a:rPr kumimoji="0" sz="1200" kern="1200" cap="none" spc="-7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options </a:t>
            </a:r>
            <a:r>
              <a:rPr kumimoji="0" sz="1200" kern="1200" cap="none" spc="-75" normalizeH="0" baseline="0" noProof="0" dirty="0">
                <a:latin typeface="Times New Roman" panose="02020603050405020304"/>
                <a:ea typeface="+mn-ea"/>
                <a:cs typeface="Times New Roman" panose="02020603050405020304"/>
              </a:rPr>
              <a:t> </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ome </a:t>
            </a:r>
            <a:r>
              <a:rPr kumimoji="0" sz="1200" kern="1200" cap="none" spc="-8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with </a:t>
            </a:r>
            <a:r>
              <a:rPr kumimoji="0" sz="1200" kern="1200" cap="none" spc="-75" normalizeH="0" baseline="0" noProof="0" dirty="0">
                <a:latin typeface="Times New Roman" panose="02020603050405020304"/>
                <a:ea typeface="+mn-ea"/>
                <a:cs typeface="Times New Roman" panose="02020603050405020304"/>
              </a:rPr>
              <a:t> </a:t>
            </a:r>
            <a:r>
              <a:rPr kumimoji="0" sz="1200" kern="1200" cap="none" spc="-15" normalizeH="0" baseline="0" noProof="0" dirty="0">
                <a:latin typeface="Times New Roman" panose="02020603050405020304"/>
                <a:ea typeface="+mn-ea"/>
                <a:cs typeface="Times New Roman" panose="02020603050405020304"/>
              </a:rPr>
              <a:t>s</a:t>
            </a:r>
            <a:r>
              <a:rPr kumimoji="0" sz="1200" kern="1200" cap="none" spc="0" normalizeH="0" baseline="0" noProof="0" dirty="0">
                <a:latin typeface="Times New Roman" panose="02020603050405020304"/>
                <a:ea typeface="+mn-ea"/>
                <a:cs typeface="Times New Roman" panose="02020603050405020304"/>
              </a:rPr>
              <a:t>trong </a:t>
            </a:r>
            <a:r>
              <a:rPr kumimoji="0" sz="1200" kern="1200" cap="none" spc="-9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s</a:t>
            </a:r>
            <a:r>
              <a:rPr kumimoji="0" sz="1200" kern="1200" cap="none" spc="-5" normalizeH="0" baseline="0" noProof="0" dirty="0">
                <a:latin typeface="Times New Roman" panose="02020603050405020304"/>
                <a:ea typeface="+mn-ea"/>
                <a:cs typeface="Times New Roman" panose="02020603050405020304"/>
              </a:rPr>
              <a:t>ec</a:t>
            </a:r>
            <a:r>
              <a:rPr kumimoji="0" sz="1200" kern="1200" cap="none" spc="10" normalizeH="0" baseline="0" noProof="0" dirty="0">
                <a:latin typeface="Times New Roman" panose="02020603050405020304"/>
                <a:ea typeface="+mn-ea"/>
                <a:cs typeface="Times New Roman" panose="02020603050405020304"/>
              </a:rPr>
              <a:t>u</a:t>
            </a:r>
            <a:r>
              <a:rPr kumimoji="0" sz="1200" kern="1200" cap="none" spc="0" normalizeH="0" baseline="0" noProof="0" dirty="0">
                <a:latin typeface="Times New Roman" panose="02020603050405020304"/>
                <a:ea typeface="+mn-ea"/>
                <a:cs typeface="Times New Roman" panose="02020603050405020304"/>
              </a:rPr>
              <a:t>ri</a:t>
            </a:r>
            <a:r>
              <a:rPr kumimoji="0" sz="1200" kern="1200" cap="none" spc="10" normalizeH="0" baseline="0" noProof="0" dirty="0">
                <a:latin typeface="Times New Roman" panose="02020603050405020304"/>
                <a:ea typeface="+mn-ea"/>
                <a:cs typeface="Times New Roman" panose="02020603050405020304"/>
              </a:rPr>
              <a:t>t</a:t>
            </a:r>
            <a:r>
              <a:rPr kumimoji="0" sz="1200" kern="1200" cap="none" spc="0" normalizeH="0" baseline="0" noProof="0" dirty="0">
                <a:latin typeface="Times New Roman" panose="02020603050405020304"/>
                <a:ea typeface="+mn-ea"/>
                <a:cs typeface="Times New Roman" panose="02020603050405020304"/>
              </a:rPr>
              <a:t>y </a:t>
            </a:r>
            <a:r>
              <a:rPr kumimoji="0" sz="1200" kern="1200" cap="none" spc="-100" normalizeH="0" baseline="0" noProof="0" dirty="0">
                <a:latin typeface="Times New Roman" panose="02020603050405020304"/>
                <a:ea typeface="+mn-ea"/>
                <a:cs typeface="Times New Roman" panose="02020603050405020304"/>
              </a:rPr>
              <a:t> </a:t>
            </a:r>
            <a:r>
              <a:rPr kumimoji="0" sz="1200" kern="1200" cap="none" spc="5" normalizeH="0" baseline="0" noProof="0" dirty="0">
                <a:latin typeface="Times New Roman" panose="02020603050405020304"/>
                <a:ea typeface="+mn-ea"/>
                <a:cs typeface="Times New Roman" panose="02020603050405020304"/>
              </a:rPr>
              <a:t>f</a:t>
            </a:r>
            <a:r>
              <a:rPr kumimoji="0" sz="1200" kern="1200" cap="none" spc="-5" normalizeH="0" baseline="0" noProof="0" dirty="0">
                <a:latin typeface="Times New Roman" panose="02020603050405020304"/>
                <a:ea typeface="+mn-ea"/>
                <a:cs typeface="Times New Roman" panose="02020603050405020304"/>
              </a:rPr>
              <a:t>ea</a:t>
            </a:r>
            <a:r>
              <a:rPr kumimoji="0" sz="1200" kern="1200" cap="none" spc="0" normalizeH="0" baseline="0" noProof="0" dirty="0">
                <a:latin typeface="Times New Roman" panose="02020603050405020304"/>
                <a:ea typeface="+mn-ea"/>
                <a:cs typeface="Times New Roman" panose="02020603050405020304"/>
              </a:rPr>
              <a:t>tur</a:t>
            </a:r>
            <a:r>
              <a:rPr kumimoji="0" sz="1200" kern="1200" cap="none" spc="-10"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s, </a:t>
            </a:r>
            <a:r>
              <a:rPr kumimoji="0" sz="1200" kern="1200" cap="none" spc="-7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pri</a:t>
            </a:r>
            <a:r>
              <a:rPr kumimoji="0" sz="1200" kern="1200" cap="none" spc="5" normalizeH="0" baseline="0" noProof="0" dirty="0">
                <a:latin typeface="Times New Roman" panose="02020603050405020304"/>
                <a:ea typeface="+mn-ea"/>
                <a:cs typeface="Times New Roman" panose="02020603050405020304"/>
              </a:rPr>
              <a:t>o</a:t>
            </a:r>
            <a:r>
              <a:rPr kumimoji="0" sz="1200" kern="1200" cap="none" spc="0" normalizeH="0" baseline="0" noProof="0" dirty="0">
                <a:latin typeface="Times New Roman" panose="02020603050405020304"/>
                <a:ea typeface="+mn-ea"/>
                <a:cs typeface="Times New Roman" panose="02020603050405020304"/>
              </a:rPr>
              <a:t>riti</a:t>
            </a:r>
            <a:r>
              <a:rPr kumimoji="0" sz="1200" kern="1200" cap="none" spc="5" normalizeH="0" baseline="0" noProof="0" dirty="0">
                <a:latin typeface="Times New Roman" panose="02020603050405020304"/>
                <a:ea typeface="+mn-ea"/>
                <a:cs typeface="Times New Roman" panose="02020603050405020304"/>
              </a:rPr>
              <a:t>z</a:t>
            </a:r>
            <a:r>
              <a:rPr kumimoji="0" sz="1200" kern="1200" cap="none" spc="0" normalizeH="0" baseline="0" noProof="0" dirty="0">
                <a:latin typeface="Times New Roman" panose="02020603050405020304"/>
                <a:ea typeface="+mn-ea"/>
                <a:cs typeface="Times New Roman" panose="02020603050405020304"/>
              </a:rPr>
              <a:t>ing</a:t>
            </a:r>
            <a:endParaRPr kumimoji="0" sz="1200" kern="1200" cap="none" spc="0" normalizeH="0" baseline="0" noProof="0">
              <a:latin typeface="Times New Roman" panose="02020603050405020304"/>
              <a:ea typeface="+mn-ea"/>
              <a:cs typeface="Times New Roman" panose="02020603050405020304"/>
            </a:endParaRPr>
          </a:p>
        </p:txBody>
      </p:sp>
      <p:sp>
        <p:nvSpPr>
          <p:cNvPr id="6" name="object 6"/>
          <p:cNvSpPr txBox="1"/>
          <p:nvPr/>
        </p:nvSpPr>
        <p:spPr>
          <a:xfrm>
            <a:off x="1130300" y="1273175"/>
            <a:ext cx="5300663" cy="7054850"/>
          </a:xfrm>
          <a:prstGeom prst="rect">
            <a:avLst/>
          </a:prstGeom>
        </p:spPr>
        <p:txBody>
          <a:bodyPr vert="horz" wrap="square" lIns="0" tIns="0" rIns="0" bIns="0" rtlCol="0">
            <a:spAutoFit/>
          </a:bodyPr>
          <a:p>
            <a:pPr marL="281305">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network protection and user data safety.</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281305" algn="just">
              <a:lnSpc>
                <a:spcPct val="192000"/>
              </a:lnSpc>
              <a:buFont typeface="Times New Roman" panose="02020603050405020304" pitchFamily="18" charset="0"/>
              <a:buAutoNum type="romanLcPeriod" startAt="4"/>
            </a:pPr>
            <a:r>
              <a:rPr lang="zh-CN" altLang="x-none" sz="1200" i="1">
                <a:latin typeface="Times New Roman" panose="02020603050405020304" pitchFamily="18" charset="0"/>
                <a:ea typeface="Arial" panose="020B0604020202020204" pitchFamily="34" charset="0"/>
                <a:cs typeface="Times New Roman" panose="02020603050405020304" pitchFamily="18" charset="0"/>
              </a:rPr>
              <a:t>Additional Features: </a:t>
            </a:r>
            <a:r>
              <a:rPr lang="zh-CN" altLang="x-none" sz="1200">
                <a:latin typeface="Times New Roman" panose="02020603050405020304" pitchFamily="18" charset="0"/>
                <a:ea typeface="Arial" panose="020B0604020202020204" pitchFamily="34" charset="0"/>
                <a:cs typeface="Times New Roman" panose="02020603050405020304" pitchFamily="18" charset="0"/>
              </a:rPr>
              <a:t>Ubiquiti and Meraki offer advanced features such as cloud management, making network administration more efficient.</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281305" algn="just">
              <a:lnSpc>
                <a:spcPct val="192000"/>
              </a:lnSpc>
              <a:buFont typeface="Times New Roman" panose="02020603050405020304" pitchFamily="18" charset="0"/>
              <a:buAutoNum type="romanLcPeriod" startAt="4"/>
            </a:pPr>
            <a:r>
              <a:rPr lang="zh-CN" altLang="x-none" sz="1200" i="1">
                <a:latin typeface="Times New Roman" panose="02020603050405020304" pitchFamily="18" charset="0"/>
                <a:ea typeface="Arial" panose="020B0604020202020204" pitchFamily="34" charset="0"/>
                <a:cs typeface="Times New Roman" panose="02020603050405020304" pitchFamily="18" charset="0"/>
              </a:rPr>
              <a:t>Cost:  </a:t>
            </a:r>
            <a:r>
              <a:rPr lang="zh-CN" altLang="x-none" sz="1200">
                <a:latin typeface="Times New Roman" panose="02020603050405020304" pitchFamily="18" charset="0"/>
                <a:ea typeface="Arial" panose="020B0604020202020204" pitchFamily="34" charset="0"/>
                <a:cs typeface="Times New Roman" panose="02020603050405020304" pitchFamily="18" charset="0"/>
              </a:rPr>
              <a:t>Ubiquiti  and  NETGEAR  offer  competitive  pricing,  making  them  budget- friendly   choices,   while   Meraki's   costs   depend   on   the   subscription   model, potentially increasing over time.</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281305" algn="just">
              <a:lnSpc>
                <a:spcPct val="192000"/>
              </a:lnSpc>
              <a:buFont typeface="Times New Roman" panose="02020603050405020304" pitchFamily="18" charset="0"/>
              <a:buAutoNum type="romanLcPeriod" startAt="4"/>
            </a:pPr>
            <a:r>
              <a:rPr lang="zh-CN" altLang="x-none" sz="1200" i="1">
                <a:latin typeface="Times New Roman" panose="02020603050405020304" pitchFamily="18" charset="0"/>
                <a:ea typeface="Arial" panose="020B0604020202020204" pitchFamily="34" charset="0"/>
                <a:cs typeface="Times New Roman" panose="02020603050405020304" pitchFamily="18" charset="0"/>
              </a:rPr>
              <a:t>Number of Units Required/Total Unit Cost: </a:t>
            </a:r>
            <a:r>
              <a:rPr lang="zh-CN" altLang="x-none" sz="1200">
                <a:latin typeface="Times New Roman" panose="02020603050405020304" pitchFamily="18" charset="0"/>
                <a:ea typeface="Arial" panose="020B0604020202020204" pitchFamily="34" charset="0"/>
                <a:cs typeface="Times New Roman" panose="02020603050405020304" pitchFamily="18" charset="0"/>
              </a:rPr>
              <a:t>The number of units required and the total  unit  cost  will  be  estimated  based  on  the  KR  Campus  Map  for  all  three options, ensuring they align with the project budget.</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281305">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281305">
              <a:spcBef>
                <a:spcPts val="15"/>
              </a:spcBef>
              <a:buNone/>
            </a:pPr>
            <a:endParaRPr lang="zh-CN" altLang="x-none" sz="1100" dirty="0">
              <a:latin typeface="Times New Roman" panose="02020603050405020304" pitchFamily="18" charset="0"/>
              <a:ea typeface="Arial" panose="020B0604020202020204" pitchFamily="34" charset="0"/>
              <a:cs typeface="Times New Roman" panose="02020603050405020304" pitchFamily="18" charset="0"/>
            </a:endParaRPr>
          </a:p>
          <a:p>
            <a:pPr marL="281305">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Recommendation</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281305" algn="just">
              <a:lnSpc>
                <a:spcPct val="192000"/>
              </a:lnSpc>
              <a:spcBef>
                <a:spcPts val="900"/>
              </a:spcBef>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Considering  the  overall  evaluation,  we  recommend  the  deployment  of  the Ubiquiti  UAP-AC-HD5  WAPs  for  the  KR  Campus.  Their  excellent  specifications, competitive pricing, and seamless integration into the UniFi controller software make them  a well-rounded  choice for this  project.  This  selection  aligns  with  the  project's budget and objectives, offering a cost-effective and high-performance solution.</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281305">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281305">
              <a:spcBef>
                <a:spcPts val="15"/>
              </a:spcBef>
              <a:buNone/>
            </a:pPr>
            <a:endParaRPr lang="zh-CN" altLang="x-none" sz="1100" dirty="0">
              <a:latin typeface="Times New Roman" panose="02020603050405020304" pitchFamily="18" charset="0"/>
              <a:ea typeface="Arial" panose="020B0604020202020204" pitchFamily="34" charset="0"/>
              <a:cs typeface="Times New Roman" panose="02020603050405020304" pitchFamily="18" charset="0"/>
            </a:endParaRPr>
          </a:p>
          <a:p>
            <a:pPr marL="281305">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High Level Targets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281305" algn="just">
              <a:lnSpc>
                <a:spcPct val="192000"/>
              </a:lnSpc>
              <a:spcBef>
                <a:spcPts val="900"/>
              </a:spcBef>
              <a:buFont typeface="Times New Roman" panose="02020603050405020304" pitchFamily="18" charset="0"/>
              <a:buAutoNum type="romanLcPeriod"/>
            </a:pPr>
            <a:r>
              <a:rPr lang="zh-CN" altLang="x-none" sz="1200">
                <a:latin typeface="Times New Roman" panose="02020603050405020304" pitchFamily="18" charset="0"/>
                <a:ea typeface="Arial" panose="020B0604020202020204" pitchFamily="34" charset="0"/>
                <a:cs typeface="Times New Roman" panose="02020603050405020304" pitchFamily="18" charset="0"/>
              </a:rPr>
              <a:t>Provide high-speed and reliable wireless connectivity to all classrooms,  offices, and common areas.</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281305">
              <a:spcBef>
                <a:spcPts val="50"/>
              </a:spcBef>
              <a:buFont typeface="Times New Roman" panose="02020603050405020304" pitchFamily="18" charset="0"/>
              <a:buAutoNum type="romanLcPeriod"/>
            </a:pPr>
            <a:endParaRPr lang="zh-CN" altLang="x-none" sz="1100" dirty="0">
              <a:latin typeface="Times New Roman" panose="02020603050405020304" pitchFamily="18" charset="0"/>
              <a:ea typeface="Arial" panose="020B0604020202020204" pitchFamily="34" charset="0"/>
              <a:cs typeface="Times New Roman" panose="02020603050405020304" pitchFamily="18" charset="0"/>
            </a:endParaRPr>
          </a:p>
          <a:p>
            <a:pPr marL="281305">
              <a:buFont typeface="Times New Roman" panose="02020603050405020304" pitchFamily="18" charset="0"/>
              <a:buAutoNum type="romanLcPeriod"/>
            </a:pPr>
            <a:r>
              <a:rPr lang="zh-CN" altLang="x-none" sz="1200">
                <a:latin typeface="Times New Roman" panose="02020603050405020304" pitchFamily="18" charset="0"/>
                <a:ea typeface="Arial" panose="020B0604020202020204" pitchFamily="34" charset="0"/>
                <a:cs typeface="Times New Roman" panose="02020603050405020304" pitchFamily="18" charset="0"/>
              </a:rPr>
              <a:t>Enhance security measures to protect the network and user data.</a:t>
            </a:r>
            <a:endParaRPr lang="zh-CN" altLang="x-none" sz="1200" dirty="0">
              <a:latin typeface="Times New Roman" panose="02020603050405020304" pitchFamily="18" charset="0"/>
              <a:ea typeface="Times New Roman" panose="02020603050405020304" pitchFamily="18" charset="0"/>
            </a:endParaRPr>
          </a:p>
        </p:txBody>
      </p:sp>
      <p:sp>
        <p:nvSpPr>
          <p:cNvPr id="7175" name="object 7"/>
          <p:cNvSpPr txBox="1"/>
          <p:nvPr/>
        </p:nvSpPr>
        <p:spPr>
          <a:xfrm>
            <a:off x="1130300" y="8497888"/>
            <a:ext cx="192088" cy="177800"/>
          </a:xfrm>
          <a:prstGeom prst="rect">
            <a:avLst/>
          </a:prstGeom>
          <a:noFill/>
          <a:ln w="9525">
            <a:noFill/>
          </a:ln>
        </p:spPr>
        <p:txBody>
          <a:bodyPr lIns="0" tIns="0" rIns="0" bIns="0">
            <a:spAutoFit/>
          </a:bodyPr>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iii.</a:t>
            </a:r>
            <a:endParaRPr lang="zh-CN" altLang="x-none" sz="1200" dirty="0">
              <a:latin typeface="Times New Roman" panose="02020603050405020304" pitchFamily="18" charset="0"/>
              <a:ea typeface="Times New Roman" panose="02020603050405020304" pitchFamily="18" charset="0"/>
            </a:endParaRPr>
          </a:p>
        </p:txBody>
      </p:sp>
      <p:sp>
        <p:nvSpPr>
          <p:cNvPr id="8" name="object 8"/>
          <p:cNvSpPr txBox="1"/>
          <p:nvPr/>
        </p:nvSpPr>
        <p:spPr>
          <a:xfrm>
            <a:off x="1400175" y="8499475"/>
            <a:ext cx="2932113" cy="1778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kern="1200" cap="none" spc="0" normalizeH="0" baseline="0" noProof="0" dirty="0">
                <a:latin typeface="Times New Roman" panose="02020603050405020304"/>
                <a:ea typeface="+mn-ea"/>
                <a:cs typeface="Times New Roman" panose="02020603050405020304"/>
              </a:rPr>
              <a:t>Ensu</a:t>
            </a:r>
            <a:r>
              <a:rPr kumimoji="0" sz="1200" kern="1200" cap="none" spc="-5" normalizeH="0" baseline="0" noProof="0" dirty="0">
                <a:latin typeface="Times New Roman" panose="02020603050405020304"/>
                <a:ea typeface="+mn-ea"/>
                <a:cs typeface="Times New Roman" panose="02020603050405020304"/>
              </a:rPr>
              <a:t>r</a:t>
            </a:r>
            <a:r>
              <a:rPr kumimoji="0" sz="1200" kern="1200" cap="none" spc="0" normalizeH="0" baseline="0" noProof="0" dirty="0">
                <a:latin typeface="Times New Roman" panose="02020603050405020304"/>
                <a:ea typeface="+mn-ea"/>
                <a:cs typeface="Times New Roman" panose="02020603050405020304"/>
              </a:rPr>
              <a:t>e</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s</a:t>
            </a:r>
            <a:r>
              <a:rPr kumimoji="0" sz="1200" kern="1200" cap="none" spc="-5" normalizeH="0" baseline="0" noProof="0" dirty="0">
                <a:latin typeface="Times New Roman" panose="02020603050405020304"/>
                <a:ea typeface="+mn-ea"/>
                <a:cs typeface="Times New Roman" panose="02020603050405020304"/>
              </a:rPr>
              <a:t>ea</a:t>
            </a:r>
            <a:r>
              <a:rPr kumimoji="0" sz="1200" kern="1200" cap="none" spc="0" normalizeH="0" baseline="0" noProof="0" dirty="0">
                <a:latin typeface="Times New Roman" panose="02020603050405020304"/>
                <a:ea typeface="+mn-ea"/>
                <a:cs typeface="Times New Roman" panose="02020603050405020304"/>
              </a:rPr>
              <a:t>ml</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ss</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ro</a:t>
            </a:r>
            <a:r>
              <a:rPr kumimoji="0" sz="1200" kern="1200" cap="none" spc="-10"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ming f</a:t>
            </a:r>
            <a:r>
              <a:rPr kumimoji="0" sz="1200" kern="1200" cap="none" spc="-5" normalizeH="0" baseline="0" noProof="0" dirty="0">
                <a:latin typeface="Times New Roman" panose="02020603050405020304"/>
                <a:ea typeface="+mn-ea"/>
                <a:cs typeface="Times New Roman" panose="02020603050405020304"/>
              </a:rPr>
              <a:t>o</a:t>
            </a:r>
            <a:r>
              <a:rPr kumimoji="0" sz="1200" kern="1200" cap="none" spc="0" normalizeH="0" baseline="0" noProof="0" dirty="0">
                <a:latin typeface="Times New Roman" panose="02020603050405020304"/>
                <a:ea typeface="+mn-ea"/>
                <a:cs typeface="Times New Roman" panose="02020603050405020304"/>
              </a:rPr>
              <a:t>r stud</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nts and staff.</a:t>
            </a:r>
            <a:endParaRPr kumimoji="0" sz="1200" kern="1200" cap="none" spc="0" normalizeH="0" baseline="0" noProof="0">
              <a:latin typeface="Times New Roman" panose="02020603050405020304"/>
              <a:ea typeface="+mn-ea"/>
              <a:cs typeface="Times New Roman" panose="02020603050405020304"/>
            </a:endParaRPr>
          </a:p>
        </p:txBody>
      </p:sp>
      <p:sp>
        <p:nvSpPr>
          <p:cNvPr id="9" name="object 9"/>
          <p:cNvSpPr txBox="1"/>
          <p:nvPr/>
        </p:nvSpPr>
        <p:spPr>
          <a:xfrm>
            <a:off x="1130300" y="8848725"/>
            <a:ext cx="4117975" cy="881063"/>
          </a:xfrm>
          <a:prstGeom prst="rect">
            <a:avLst/>
          </a:prstGeom>
        </p:spPr>
        <p:txBody>
          <a:bodyPr vert="horz" wrap="square" lIns="0" tIns="0" rIns="0" bIns="0" rtlCol="0">
            <a:spAutoFit/>
          </a:bodyPr>
          <a:lstStyle/>
          <a:p>
            <a:pPr marL="281940" marR="0" indent="-269240" defTabSz="914400" fontAlgn="auto">
              <a:spcBef>
                <a:spcPts val="0"/>
              </a:spcBef>
              <a:spcAft>
                <a:spcPts val="0"/>
              </a:spcAft>
              <a:buClrTx/>
              <a:buSzTx/>
              <a:buFont typeface="Times New Roman" panose="02020603050405020304"/>
              <a:buAutoNum type="romanLcPeriod" startAt="4"/>
              <a:tabLst>
                <a:tab pos="282575" algn="l"/>
              </a:tabLst>
              <a:defRPr/>
            </a:pPr>
            <a:r>
              <a:rPr kumimoji="0" sz="1200" kern="1200" cap="none" spc="0" normalizeH="0" baseline="0" noProof="0" dirty="0">
                <a:latin typeface="Times New Roman" panose="02020603050405020304"/>
                <a:ea typeface="+mn-ea"/>
                <a:cs typeface="Times New Roman" panose="02020603050405020304"/>
              </a:rPr>
              <a:t>Suppo</a:t>
            </a:r>
            <a:r>
              <a:rPr kumimoji="0" sz="1200" kern="1200" cap="none" spc="-5" normalizeH="0" baseline="0" noProof="0" dirty="0">
                <a:latin typeface="Times New Roman" panose="02020603050405020304"/>
                <a:ea typeface="+mn-ea"/>
                <a:cs typeface="Times New Roman" panose="02020603050405020304"/>
              </a:rPr>
              <a:t>r</a:t>
            </a:r>
            <a:r>
              <a:rPr kumimoji="0" sz="1200" kern="1200" cap="none" spc="0" normalizeH="0" baseline="0" noProof="0" dirty="0">
                <a:latin typeface="Times New Roman" panose="02020603050405020304"/>
                <a:ea typeface="+mn-ea"/>
                <a:cs typeface="Times New Roman" panose="02020603050405020304"/>
              </a:rPr>
              <a:t>t Vo</a:t>
            </a:r>
            <a:r>
              <a:rPr kumimoji="0" sz="1200" kern="1200" cap="none" spc="10" normalizeH="0" baseline="0" noProof="0" dirty="0">
                <a:latin typeface="Times New Roman" panose="02020603050405020304"/>
                <a:ea typeface="+mn-ea"/>
                <a:cs typeface="Times New Roman" panose="02020603050405020304"/>
              </a:rPr>
              <a:t>W</a:t>
            </a:r>
            <a:r>
              <a:rPr kumimoji="0" sz="1200" kern="1200" cap="none" spc="-5" normalizeH="0" baseline="0" noProof="0" dirty="0">
                <a:latin typeface="Times New Roman" panose="02020603050405020304"/>
                <a:ea typeface="+mn-ea"/>
                <a:cs typeface="Times New Roman" panose="02020603050405020304"/>
              </a:rPr>
              <a:t>-</a:t>
            </a:r>
            <a:r>
              <a:rPr kumimoji="0" sz="1200" kern="1200" cap="none" spc="-10" normalizeH="0" baseline="0" noProof="0" dirty="0">
                <a:latin typeface="Times New Roman" panose="02020603050405020304"/>
                <a:ea typeface="+mn-ea"/>
                <a:cs typeface="Times New Roman" panose="02020603050405020304"/>
              </a:rPr>
              <a:t>F</a:t>
            </a:r>
            <a:r>
              <a:rPr kumimoji="0" sz="1200" kern="1200" cap="none" spc="0" normalizeH="0" baseline="0" noProof="0" dirty="0">
                <a:latin typeface="Times New Roman" panose="02020603050405020304"/>
                <a:ea typeface="+mn-ea"/>
                <a:cs typeface="Times New Roman" panose="02020603050405020304"/>
              </a:rPr>
              <a:t>i for</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voi</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e</a:t>
            </a:r>
            <a:r>
              <a:rPr kumimoji="0" sz="1200" kern="1200" cap="none" spc="-5" normalizeH="0" baseline="0" noProof="0" dirty="0">
                <a:latin typeface="Times New Roman" panose="02020603050405020304"/>
                <a:ea typeface="+mn-ea"/>
                <a:cs typeface="Times New Roman" panose="02020603050405020304"/>
              </a:rPr>
              <a:t> c</a:t>
            </a:r>
            <a:r>
              <a:rPr kumimoji="0" sz="1200" kern="1200" cap="none" spc="0" normalizeH="0" baseline="0" noProof="0" dirty="0">
                <a:latin typeface="Times New Roman" panose="02020603050405020304"/>
                <a:ea typeface="+mn-ea"/>
                <a:cs typeface="Times New Roman" panose="02020603050405020304"/>
              </a:rPr>
              <a:t>ommunic</a:t>
            </a:r>
            <a:r>
              <a:rPr kumimoji="0" sz="1200" kern="1200" cap="none" spc="-10"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tion.</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55"/>
              </a:spcBef>
              <a:spcAft>
                <a:spcPts val="0"/>
              </a:spcAft>
              <a:buClrTx/>
              <a:buSzTx/>
              <a:buFont typeface="Times New Roman" panose="02020603050405020304"/>
              <a:buAutoNum type="romanLcPeriod" startAt="4"/>
              <a:defRPr/>
            </a:pPr>
            <a:endParaRPr kumimoji="0" sz="110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0"/>
              </a:spcBef>
              <a:spcAft>
                <a:spcPts val="0"/>
              </a:spcAft>
              <a:buClrTx/>
              <a:buSzTx/>
              <a:buFont typeface="Times New Roman" panose="02020603050405020304"/>
              <a:buAutoNum type="romanLcPeriod" startAt="4"/>
              <a:tabLst>
                <a:tab pos="282575" algn="l"/>
              </a:tabLst>
              <a:defRPr/>
            </a:pPr>
            <a:r>
              <a:rPr kumimoji="0" sz="1200" kern="1200" cap="none" spc="0" normalizeH="0" baseline="0" noProof="0" dirty="0">
                <a:latin typeface="Times New Roman" panose="02020603050405020304"/>
                <a:ea typeface="+mn-ea"/>
                <a:cs typeface="Times New Roman" panose="02020603050405020304"/>
              </a:rPr>
              <a:t>A</a:t>
            </a:r>
            <a:r>
              <a:rPr kumimoji="0" sz="1200" kern="1200" cap="none" spc="-10" normalizeH="0" baseline="0" noProof="0" dirty="0">
                <a:latin typeface="Times New Roman" panose="02020603050405020304"/>
                <a:ea typeface="+mn-ea"/>
                <a:cs typeface="Times New Roman" panose="02020603050405020304"/>
              </a:rPr>
              <a:t>c</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ommod</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te </a:t>
            </a:r>
            <a:r>
              <a:rPr kumimoji="0" sz="1200" kern="1200" cap="none" spc="-10" normalizeH="0" baseline="0" noProof="0" dirty="0">
                <a:latin typeface="Times New Roman" panose="02020603050405020304"/>
                <a:ea typeface="+mn-ea"/>
                <a:cs typeface="Times New Roman" panose="02020603050405020304"/>
              </a:rPr>
              <a:t>f</a:t>
            </a:r>
            <a:r>
              <a:rPr kumimoji="0" sz="1200" kern="1200" cap="none" spc="0" normalizeH="0" baseline="0" noProof="0" dirty="0">
                <a:latin typeface="Times New Roman" panose="02020603050405020304"/>
                <a:ea typeface="+mn-ea"/>
                <a:cs typeface="Times New Roman" panose="02020603050405020304"/>
              </a:rPr>
              <a:t>ut</a:t>
            </a:r>
            <a:r>
              <a:rPr kumimoji="0" sz="1200" kern="1200" cap="none" spc="10" normalizeH="0" baseline="0" noProof="0" dirty="0">
                <a:latin typeface="Times New Roman" panose="02020603050405020304"/>
                <a:ea typeface="+mn-ea"/>
                <a:cs typeface="Times New Roman" panose="02020603050405020304"/>
              </a:rPr>
              <a:t>u</a:t>
            </a:r>
            <a:r>
              <a:rPr kumimoji="0" sz="1200" kern="1200" cap="none" spc="0" normalizeH="0" baseline="0" noProof="0" dirty="0">
                <a:latin typeface="Times New Roman" panose="02020603050405020304"/>
                <a:ea typeface="+mn-ea"/>
                <a:cs typeface="Times New Roman" panose="02020603050405020304"/>
              </a:rPr>
              <a:t>re </a:t>
            </a:r>
            <a:r>
              <a:rPr kumimoji="0" sz="1200" kern="1200" cap="none" spc="-15" normalizeH="0" baseline="0" noProof="0" dirty="0">
                <a:latin typeface="Times New Roman" panose="02020603050405020304"/>
                <a:ea typeface="+mn-ea"/>
                <a:cs typeface="Times New Roman" panose="02020603050405020304"/>
              </a:rPr>
              <a:t>g</a:t>
            </a:r>
            <a:r>
              <a:rPr kumimoji="0" sz="1200" kern="1200" cap="none" spc="0" normalizeH="0" baseline="0" noProof="0" dirty="0">
                <a:latin typeface="Times New Roman" panose="02020603050405020304"/>
                <a:ea typeface="+mn-ea"/>
                <a:cs typeface="Times New Roman" panose="02020603050405020304"/>
              </a:rPr>
              <a:t>r</a:t>
            </a:r>
            <a:r>
              <a:rPr kumimoji="0" sz="1200" kern="1200" cap="none" spc="5" normalizeH="0" baseline="0" noProof="0" dirty="0">
                <a:latin typeface="Times New Roman" panose="02020603050405020304"/>
                <a:ea typeface="+mn-ea"/>
                <a:cs typeface="Times New Roman" panose="02020603050405020304"/>
              </a:rPr>
              <a:t>o</a:t>
            </a:r>
            <a:r>
              <a:rPr kumimoji="0" sz="1200" kern="1200" cap="none" spc="0" normalizeH="0" baseline="0" noProof="0" dirty="0">
                <a:latin typeface="Times New Roman" panose="02020603050405020304"/>
                <a:ea typeface="+mn-ea"/>
                <a:cs typeface="Times New Roman" panose="02020603050405020304"/>
              </a:rPr>
              <a:t>wth in devi</a:t>
            </a:r>
            <a:r>
              <a:rPr kumimoji="0" sz="1200" kern="1200" cap="none" spc="-5" normalizeH="0" baseline="0" noProof="0" dirty="0">
                <a:latin typeface="Times New Roman" panose="02020603050405020304"/>
                <a:ea typeface="+mn-ea"/>
                <a:cs typeface="Times New Roman" panose="02020603050405020304"/>
              </a:rPr>
              <a:t>c</a:t>
            </a:r>
            <a:r>
              <a:rPr kumimoji="0" sz="1200" kern="1200" cap="none" spc="0" normalizeH="0" baseline="0" noProof="0" dirty="0">
                <a:latin typeface="Times New Roman" panose="02020603050405020304"/>
                <a:ea typeface="+mn-ea"/>
                <a:cs typeface="Times New Roman" panose="02020603050405020304"/>
              </a:rPr>
              <a:t>e</a:t>
            </a:r>
            <a:r>
              <a:rPr kumimoji="0" sz="1200" kern="1200" cap="none" spc="-5" normalizeH="0" baseline="0" noProof="0" dirty="0">
                <a:latin typeface="Times New Roman" panose="02020603050405020304"/>
                <a:ea typeface="+mn-ea"/>
                <a:cs typeface="Times New Roman" panose="02020603050405020304"/>
              </a:rPr>
              <a:t> a</a:t>
            </a:r>
            <a:r>
              <a:rPr kumimoji="0" sz="1200" kern="1200" cap="none" spc="0" normalizeH="0" baseline="0" noProof="0" dirty="0">
                <a:latin typeface="Times New Roman" panose="02020603050405020304"/>
                <a:ea typeface="+mn-ea"/>
                <a:cs typeface="Times New Roman" panose="02020603050405020304"/>
              </a:rPr>
              <a:t>nd us</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r </a:t>
            </a:r>
            <a:r>
              <a:rPr kumimoji="0" sz="1200" kern="1200" cap="none" spc="5" normalizeH="0" baseline="0" noProof="0" dirty="0">
                <a:latin typeface="Times New Roman" panose="02020603050405020304"/>
                <a:ea typeface="+mn-ea"/>
                <a:cs typeface="Times New Roman" panose="02020603050405020304"/>
              </a:rPr>
              <a:t>n</a:t>
            </a:r>
            <a:r>
              <a:rPr kumimoji="0" sz="1200" kern="1200" cap="none" spc="0" normalizeH="0" baseline="0" noProof="0" dirty="0">
                <a:latin typeface="Times New Roman" panose="02020603050405020304"/>
                <a:ea typeface="+mn-ea"/>
                <a:cs typeface="Times New Roman" panose="02020603050405020304"/>
              </a:rPr>
              <a:t>umbe</a:t>
            </a:r>
            <a:r>
              <a:rPr kumimoji="0" sz="1200" kern="1200" cap="none" spc="-10" normalizeH="0" baseline="0" noProof="0" dirty="0">
                <a:latin typeface="Times New Roman" panose="02020603050405020304"/>
                <a:ea typeface="+mn-ea"/>
                <a:cs typeface="Times New Roman" panose="02020603050405020304"/>
              </a:rPr>
              <a:t>r</a:t>
            </a:r>
            <a:r>
              <a:rPr kumimoji="0" sz="1200" kern="1200" cap="none" spc="0" normalizeH="0" baseline="0" noProof="0" dirty="0">
                <a:latin typeface="Times New Roman" panose="02020603050405020304"/>
                <a:ea typeface="+mn-ea"/>
                <a:cs typeface="Times New Roman" panose="02020603050405020304"/>
              </a:rPr>
              <a:t>s.</a:t>
            </a:r>
            <a:endParaRPr kumimoji="0" sz="1200" kern="1200" cap="none" spc="0" normalizeH="0" baseline="0" noProof="0">
              <a:latin typeface="Times New Roman" panose="02020603050405020304"/>
              <a:ea typeface="+mn-ea"/>
              <a:cs typeface="Times New Roman" panose="02020603050405020304"/>
            </a:endParaRPr>
          </a:p>
          <a:p>
            <a:pPr marR="0" defTabSz="914400" fontAlgn="auto">
              <a:spcBef>
                <a:spcPts val="55"/>
              </a:spcBef>
              <a:spcAft>
                <a:spcPts val="0"/>
              </a:spcAft>
              <a:buClrTx/>
              <a:buSzTx/>
              <a:buFont typeface="Times New Roman" panose="02020603050405020304"/>
              <a:buAutoNum type="romanLcPeriod" startAt="4"/>
              <a:defRPr/>
            </a:pPr>
            <a:endParaRPr kumimoji="0" sz="1100" kern="1200" cap="none" spc="0" normalizeH="0" baseline="0" noProof="0">
              <a:latin typeface="Times New Roman" panose="02020603050405020304"/>
              <a:ea typeface="+mn-ea"/>
              <a:cs typeface="Times New Roman" panose="02020603050405020304"/>
            </a:endParaRPr>
          </a:p>
          <a:p>
            <a:pPr marL="281940" marR="0" indent="-269240" defTabSz="914400" fontAlgn="auto">
              <a:spcBef>
                <a:spcPts val="0"/>
              </a:spcBef>
              <a:spcAft>
                <a:spcPts val="0"/>
              </a:spcAft>
              <a:buClrTx/>
              <a:buSzTx/>
              <a:buFont typeface="Times New Roman" panose="02020603050405020304"/>
              <a:buAutoNum type="romanLcPeriod" startAt="4"/>
              <a:tabLst>
                <a:tab pos="282575" algn="l"/>
              </a:tabLst>
              <a:defRPr/>
            </a:pPr>
            <a:r>
              <a:rPr kumimoji="0" sz="1200" kern="1200" cap="none" spc="-20" normalizeH="0" baseline="0" noProof="0" dirty="0">
                <a:latin typeface="Times New Roman" panose="02020603050405020304"/>
                <a:ea typeface="+mn-ea"/>
                <a:cs typeface="Times New Roman" panose="02020603050405020304"/>
              </a:rPr>
              <a:t>I</a:t>
            </a:r>
            <a:r>
              <a:rPr kumimoji="0" sz="1200" kern="1200" cap="none" spc="0" normalizeH="0" baseline="0" noProof="0" dirty="0">
                <a:latin typeface="Times New Roman" panose="02020603050405020304"/>
                <a:ea typeface="+mn-ea"/>
                <a:cs typeface="Times New Roman" panose="02020603050405020304"/>
              </a:rPr>
              <a:t>mpl</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ment</a:t>
            </a:r>
            <a:r>
              <a:rPr kumimoji="0" sz="1200" kern="1200" cap="none" spc="10" normalizeH="0" baseline="0" noProof="0" dirty="0">
                <a:latin typeface="Times New Roman" panose="02020603050405020304"/>
                <a:ea typeface="+mn-ea"/>
                <a:cs typeface="Times New Roman" panose="02020603050405020304"/>
              </a:rPr>
              <a:t> </a:t>
            </a:r>
            <a:r>
              <a:rPr kumimoji="0" sz="1200" kern="1200" cap="none" spc="-5" normalizeH="0" baseline="0" noProof="0" dirty="0">
                <a:latin typeface="Times New Roman" panose="02020603050405020304"/>
                <a:ea typeface="+mn-ea"/>
                <a:cs typeface="Times New Roman" panose="02020603050405020304"/>
              </a:rPr>
              <a:t>ce</a:t>
            </a:r>
            <a:r>
              <a:rPr kumimoji="0" sz="1200" kern="1200" cap="none" spc="0" normalizeH="0" baseline="0" noProof="0" dirty="0">
                <a:latin typeface="Times New Roman" panose="02020603050405020304"/>
                <a:ea typeface="+mn-ea"/>
                <a:cs typeface="Times New Roman" panose="02020603050405020304"/>
              </a:rPr>
              <a:t>ntr</a:t>
            </a:r>
            <a:r>
              <a:rPr kumimoji="0" sz="1200" kern="1200" cap="none" spc="-10"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li</a:t>
            </a:r>
            <a:r>
              <a:rPr kumimoji="0" sz="1200" kern="1200" cap="none" spc="5" normalizeH="0" baseline="0" noProof="0" dirty="0">
                <a:latin typeface="Times New Roman" panose="02020603050405020304"/>
                <a:ea typeface="+mn-ea"/>
                <a:cs typeface="Times New Roman" panose="02020603050405020304"/>
              </a:rPr>
              <a:t>z</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d </a:t>
            </a:r>
            <a:r>
              <a:rPr kumimoji="0" sz="1200" kern="1200" cap="none" spc="20" normalizeH="0" baseline="0" noProof="0" dirty="0">
                <a:latin typeface="Times New Roman" panose="02020603050405020304"/>
                <a:ea typeface="+mn-ea"/>
                <a:cs typeface="Times New Roman" panose="02020603050405020304"/>
              </a:rPr>
              <a:t>m</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n</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15" normalizeH="0" baseline="0" noProof="0" dirty="0">
                <a:latin typeface="Times New Roman" panose="02020603050405020304"/>
                <a:ea typeface="+mn-ea"/>
                <a:cs typeface="Times New Roman" panose="02020603050405020304"/>
              </a:rPr>
              <a:t>g</a:t>
            </a:r>
            <a:r>
              <a:rPr kumimoji="0" sz="1200" kern="1200" cap="none" spc="-5" normalizeH="0" baseline="0" noProof="0" dirty="0">
                <a:latin typeface="Times New Roman" panose="02020603050405020304"/>
                <a:ea typeface="+mn-ea"/>
                <a:cs typeface="Times New Roman" panose="02020603050405020304"/>
              </a:rPr>
              <a:t>e</a:t>
            </a:r>
            <a:r>
              <a:rPr kumimoji="0" sz="1200" kern="1200" cap="none" spc="0" normalizeH="0" baseline="0" noProof="0" dirty="0">
                <a:latin typeface="Times New Roman" panose="02020603050405020304"/>
                <a:ea typeface="+mn-ea"/>
                <a:cs typeface="Times New Roman" panose="02020603050405020304"/>
              </a:rPr>
              <a:t>ment </a:t>
            </a:r>
            <a:r>
              <a:rPr kumimoji="0" sz="1200" kern="1200" cap="none" spc="-5" normalizeH="0" baseline="0" noProof="0" dirty="0">
                <a:latin typeface="Times New Roman" panose="02020603050405020304"/>
                <a:ea typeface="+mn-ea"/>
                <a:cs typeface="Times New Roman" panose="02020603050405020304"/>
              </a:rPr>
              <a:t>f</a:t>
            </a:r>
            <a:r>
              <a:rPr kumimoji="0" sz="1200" kern="1200" cap="none" spc="10" normalizeH="0" baseline="0" noProof="0" dirty="0">
                <a:latin typeface="Times New Roman" panose="02020603050405020304"/>
                <a:ea typeface="+mn-ea"/>
                <a:cs typeface="Times New Roman" panose="02020603050405020304"/>
              </a:rPr>
              <a:t>o</a:t>
            </a:r>
            <a:r>
              <a:rPr kumimoji="0" sz="1200" kern="1200" cap="none" spc="0" normalizeH="0" baseline="0" noProof="0" dirty="0">
                <a:latin typeface="Times New Roman" panose="02020603050405020304"/>
                <a:ea typeface="+mn-ea"/>
                <a:cs typeface="Times New Roman" panose="02020603050405020304"/>
              </a:rPr>
              <a:t>r e</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se</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of</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10" normalizeH="0" baseline="0" noProof="0" dirty="0">
                <a:latin typeface="Times New Roman" panose="02020603050405020304"/>
                <a:ea typeface="+mn-ea"/>
                <a:cs typeface="Times New Roman" panose="02020603050405020304"/>
              </a:rPr>
              <a:t>d</a:t>
            </a:r>
            <a:r>
              <a:rPr kumimoji="0" sz="1200" kern="1200" cap="none" spc="0" normalizeH="0" baseline="0" noProof="0" dirty="0">
                <a:latin typeface="Times New Roman" panose="02020603050405020304"/>
                <a:ea typeface="+mn-ea"/>
                <a:cs typeface="Times New Roman" panose="02020603050405020304"/>
              </a:rPr>
              <a:t>ministr</a:t>
            </a:r>
            <a:r>
              <a:rPr kumimoji="0" sz="1200" kern="1200" cap="none" spc="-10"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tion.</a:t>
            </a:r>
            <a:endParaRPr kumimoji="0" sz="1200" kern="1200" cap="none" spc="0" normalizeH="0" baseline="0" noProof="0">
              <a:latin typeface="Times New Roman" panose="02020603050405020304"/>
              <a:ea typeface="+mn-ea"/>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343650" y="469900"/>
            <a:ext cx="8413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5" normalizeH="0" baseline="0" noProof="0" dirty="0">
                <a:latin typeface="Calibri" panose="020F0502020204030204"/>
                <a:ea typeface="+mn-ea"/>
                <a:cs typeface="Calibri" panose="020F0502020204030204"/>
              </a:rPr>
              <a:t>7</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30300" y="919163"/>
            <a:ext cx="1792288" cy="180975"/>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b="1" kern="1200" cap="none" spc="0" normalizeH="0" baseline="0" noProof="0" dirty="0">
                <a:latin typeface="Times New Roman" panose="02020603050405020304"/>
                <a:ea typeface="+mn-ea"/>
                <a:cs typeface="Times New Roman" panose="02020603050405020304"/>
              </a:rPr>
              <a:t>vii. </a:t>
            </a:r>
            <a:r>
              <a:rPr kumimoji="0" sz="1200" b="1" kern="1200" cap="none" spc="-50" normalizeH="0" baseline="0" noProof="0" dirty="0">
                <a:latin typeface="Times New Roman" panose="02020603050405020304"/>
                <a:ea typeface="+mn-ea"/>
                <a:cs typeface="Times New Roman" panose="02020603050405020304"/>
              </a:rPr>
              <a:t> </a:t>
            </a:r>
            <a:r>
              <a:rPr kumimoji="0" sz="1200" kern="1200" cap="none" spc="-5" normalizeH="0" baseline="0" noProof="0" dirty="0">
                <a:latin typeface="Times New Roman" panose="02020603050405020304"/>
                <a:ea typeface="+mn-ea"/>
                <a:cs typeface="Times New Roman" panose="02020603050405020304"/>
              </a:rPr>
              <a:t>K</a:t>
            </a:r>
            <a:r>
              <a:rPr kumimoji="0" sz="1200" kern="1200" cap="none" spc="0" normalizeH="0" baseline="0" noProof="0" dirty="0">
                <a:latin typeface="Times New Roman" panose="02020603050405020304"/>
                <a:ea typeface="+mn-ea"/>
                <a:cs typeface="Times New Roman" panose="02020603050405020304"/>
              </a:rPr>
              <a:t>R C</a:t>
            </a:r>
            <a:r>
              <a:rPr kumimoji="0" sz="1200" kern="1200" cap="none" spc="-5" normalizeH="0" baseline="0" noProof="0" dirty="0">
                <a:latin typeface="Times New Roman" panose="02020603050405020304"/>
                <a:ea typeface="+mn-ea"/>
                <a:cs typeface="Times New Roman" panose="02020603050405020304"/>
              </a:rPr>
              <a:t>a</a:t>
            </a:r>
            <a:r>
              <a:rPr kumimoji="0" sz="1200" kern="1200" cap="none" spc="0" normalizeH="0" baseline="0" noProof="0" dirty="0">
                <a:latin typeface="Times New Roman" panose="02020603050405020304"/>
                <a:ea typeface="+mn-ea"/>
                <a:cs typeface="Times New Roman" panose="02020603050405020304"/>
              </a:rPr>
              <a:t>mpus Site</a:t>
            </a:r>
            <a:r>
              <a:rPr kumimoji="0" sz="1200" kern="1200" cap="none" spc="-5" normalizeH="0" baseline="0" noProof="0" dirty="0">
                <a:latin typeface="Times New Roman" panose="02020603050405020304"/>
                <a:ea typeface="+mn-ea"/>
                <a:cs typeface="Times New Roman" panose="02020603050405020304"/>
              </a:rPr>
              <a:t> </a:t>
            </a:r>
            <a:r>
              <a:rPr kumimoji="0" sz="1200" kern="1200" cap="none" spc="0" normalizeH="0" baseline="0" noProof="0" dirty="0">
                <a:latin typeface="Times New Roman" panose="02020603050405020304"/>
                <a:ea typeface="+mn-ea"/>
                <a:cs typeface="Times New Roman" panose="02020603050405020304"/>
              </a:rPr>
              <a:t>Survey</a:t>
            </a:r>
            <a:endParaRPr kumimoji="0" sz="1200" kern="1200" cap="none" spc="0" normalizeH="0" baseline="0" noProof="0">
              <a:latin typeface="Times New Roman" panose="02020603050405020304"/>
              <a:ea typeface="+mn-ea"/>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343650" y="469900"/>
            <a:ext cx="8413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5" normalizeH="0" baseline="0" noProof="0" dirty="0">
                <a:latin typeface="Calibri" panose="020F0502020204030204"/>
                <a:ea typeface="+mn-ea"/>
                <a:cs typeface="Calibri" panose="020F0502020204030204"/>
              </a:rPr>
              <a:t>8</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30300" y="922338"/>
            <a:ext cx="3640138" cy="1778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b="1" kern="1200" cap="none" spc="0" normalizeH="0" baseline="0" noProof="0" dirty="0">
                <a:latin typeface="Times New Roman" panose="02020603050405020304"/>
                <a:ea typeface="+mn-ea"/>
                <a:cs typeface="Times New Roman" panose="02020603050405020304"/>
              </a:rPr>
              <a:t>The</a:t>
            </a:r>
            <a:r>
              <a:rPr kumimoji="0" sz="1200" b="1" kern="1200" cap="none" spc="-5"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5 WAP</a:t>
            </a:r>
            <a:r>
              <a:rPr kumimoji="0" sz="1200" b="1" kern="1200" cap="none" spc="-20"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Hard</a:t>
            </a:r>
            <a:r>
              <a:rPr kumimoji="0" sz="1200" b="1" kern="1200" cap="none" spc="10" normalizeH="0" baseline="0" noProof="0" dirty="0">
                <a:latin typeface="Times New Roman" panose="02020603050405020304"/>
                <a:ea typeface="+mn-ea"/>
                <a:cs typeface="Times New Roman" panose="02020603050405020304"/>
              </a:rPr>
              <a:t>w</a:t>
            </a:r>
            <a:r>
              <a:rPr kumimoji="0" sz="1200" b="1" kern="1200" cap="none" spc="0" normalizeH="0" baseline="0" noProof="0" dirty="0">
                <a:latin typeface="Times New Roman" panose="02020603050405020304"/>
                <a:ea typeface="+mn-ea"/>
                <a:cs typeface="Times New Roman" panose="02020603050405020304"/>
              </a:rPr>
              <a:t>a</a:t>
            </a:r>
            <a:r>
              <a:rPr kumimoji="0" sz="1200" b="1" kern="1200" cap="none" spc="-5" normalizeH="0" baseline="0" noProof="0" dirty="0">
                <a:latin typeface="Times New Roman" panose="02020603050405020304"/>
                <a:ea typeface="+mn-ea"/>
                <a:cs typeface="Times New Roman" panose="02020603050405020304"/>
              </a:rPr>
              <a:t>r</a:t>
            </a:r>
            <a:r>
              <a:rPr kumimoji="0" sz="1200" b="1" kern="1200" cap="none" spc="0" normalizeH="0" baseline="0" noProof="0" dirty="0">
                <a:latin typeface="Times New Roman" panose="02020603050405020304"/>
                <a:ea typeface="+mn-ea"/>
                <a:cs typeface="Times New Roman" panose="02020603050405020304"/>
              </a:rPr>
              <a:t>e</a:t>
            </a:r>
            <a:r>
              <a:rPr kumimoji="0" sz="1200" b="1" kern="1200" cap="none" spc="5"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Sp</a:t>
            </a:r>
            <a:r>
              <a:rPr kumimoji="0" sz="1200" b="1" kern="1200" cap="none" spc="-5" normalizeH="0" baseline="0" noProof="0" dirty="0">
                <a:latin typeface="Times New Roman" panose="02020603050405020304"/>
                <a:ea typeface="+mn-ea"/>
                <a:cs typeface="Times New Roman" panose="02020603050405020304"/>
              </a:rPr>
              <a:t>ec</a:t>
            </a:r>
            <a:r>
              <a:rPr kumimoji="0" sz="1200" b="1" kern="1200" cap="none" spc="0" normalizeH="0" baseline="0" noProof="0" dirty="0">
                <a:latin typeface="Times New Roman" panose="02020603050405020304"/>
                <a:ea typeface="+mn-ea"/>
                <a:cs typeface="Times New Roman" panose="02020603050405020304"/>
              </a:rPr>
              <a:t>i</a:t>
            </a:r>
            <a:r>
              <a:rPr kumimoji="0" sz="1200" b="1" kern="1200" cap="none" spc="5" normalizeH="0" baseline="0" noProof="0" dirty="0">
                <a:latin typeface="Times New Roman" panose="02020603050405020304"/>
                <a:ea typeface="+mn-ea"/>
                <a:cs typeface="Times New Roman" panose="02020603050405020304"/>
              </a:rPr>
              <a:t>f</a:t>
            </a:r>
            <a:r>
              <a:rPr kumimoji="0" sz="1200" b="1" kern="1200" cap="none" spc="0" normalizeH="0" baseline="0" noProof="0" dirty="0">
                <a:latin typeface="Times New Roman" panose="02020603050405020304"/>
                <a:ea typeface="+mn-ea"/>
                <a:cs typeface="Times New Roman" panose="02020603050405020304"/>
              </a:rPr>
              <a:t>ica</a:t>
            </a:r>
            <a:r>
              <a:rPr kumimoji="0" sz="1200" b="1" kern="1200" cap="none" spc="-10" normalizeH="0" baseline="0" noProof="0" dirty="0">
                <a:latin typeface="Times New Roman" panose="02020603050405020304"/>
                <a:ea typeface="+mn-ea"/>
                <a:cs typeface="Times New Roman" panose="02020603050405020304"/>
              </a:rPr>
              <a:t>t</a:t>
            </a:r>
            <a:r>
              <a:rPr kumimoji="0" sz="1200" b="1" kern="1200" cap="none" spc="0" normalizeH="0" baseline="0" noProof="0" dirty="0">
                <a:latin typeface="Times New Roman" panose="02020603050405020304"/>
                <a:ea typeface="+mn-ea"/>
                <a:cs typeface="Times New Roman" panose="02020603050405020304"/>
              </a:rPr>
              <a:t>ion</a:t>
            </a:r>
            <a:r>
              <a:rPr kumimoji="0" sz="1200" b="1" kern="1200" cap="none" spc="5"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Co</a:t>
            </a:r>
            <a:r>
              <a:rPr kumimoji="0" sz="1200" b="1" kern="1200" cap="none" spc="-20" normalizeH="0" baseline="0" noProof="0" dirty="0">
                <a:latin typeface="Times New Roman" panose="02020603050405020304"/>
                <a:ea typeface="+mn-ea"/>
                <a:cs typeface="Times New Roman" panose="02020603050405020304"/>
              </a:rPr>
              <a:t>m</a:t>
            </a:r>
            <a:r>
              <a:rPr kumimoji="0" sz="1200" b="1" kern="1200" cap="none" spc="0" normalizeH="0" baseline="0" noProof="0" dirty="0">
                <a:latin typeface="Times New Roman" panose="02020603050405020304"/>
                <a:ea typeface="+mn-ea"/>
                <a:cs typeface="Times New Roman" panose="02020603050405020304"/>
              </a:rPr>
              <a:t>pa</a:t>
            </a:r>
            <a:r>
              <a:rPr kumimoji="0" sz="1200" b="1" kern="1200" cap="none" spc="-5" normalizeH="0" baseline="0" noProof="0" dirty="0">
                <a:latin typeface="Times New Roman" panose="02020603050405020304"/>
                <a:ea typeface="+mn-ea"/>
                <a:cs typeface="Times New Roman" panose="02020603050405020304"/>
              </a:rPr>
              <a:t>r</a:t>
            </a:r>
            <a:r>
              <a:rPr kumimoji="0" sz="1200" b="1" kern="1200" cap="none" spc="0" normalizeH="0" baseline="0" noProof="0" dirty="0">
                <a:latin typeface="Times New Roman" panose="02020603050405020304"/>
                <a:ea typeface="+mn-ea"/>
                <a:cs typeface="Times New Roman" panose="02020603050405020304"/>
              </a:rPr>
              <a:t>ison</a:t>
            </a:r>
            <a:r>
              <a:rPr kumimoji="0" sz="1200" b="1" kern="1200" cap="none" spc="5"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Chart</a:t>
            </a:r>
            <a:endParaRPr kumimoji="0" sz="1200" kern="1200" cap="none" spc="0" normalizeH="0" baseline="0" noProof="0">
              <a:latin typeface="Times New Roman" panose="02020603050405020304"/>
              <a:ea typeface="+mn-ea"/>
              <a:cs typeface="Times New Roman" panose="02020603050405020304"/>
            </a:endParaRPr>
          </a:p>
        </p:txBody>
      </p:sp>
      <p:sp>
        <p:nvSpPr>
          <p:cNvPr id="9221" name="object 6"/>
          <p:cNvSpPr/>
          <p:nvPr/>
        </p:nvSpPr>
        <p:spPr>
          <a:xfrm>
            <a:off x="3365500" y="1690688"/>
            <a:ext cx="769938" cy="658812"/>
          </a:xfrm>
          <a:prstGeom prst="rect">
            <a:avLst/>
          </a:prstGeom>
          <a:blipFill rotWithShape="1">
            <a:blip r:embed="rId1"/>
            <a:stretch>
              <a:fillRect/>
            </a:stretch>
          </a:blipFill>
          <a:ln w="9525">
            <a:noFill/>
          </a:ln>
        </p:spPr>
        <p:txBody>
          <a:bodyPr lIns="0" tIns="0" rIns="0" bIns="0"/>
          <a:p>
            <a:endParaRPr lang="zh-CN" altLang="x-none" dirty="0">
              <a:latin typeface="Calibri" panose="020F0502020204030204" pitchFamily="34" charset="0"/>
              <a:ea typeface="Arial" panose="020B0604020202020204" pitchFamily="34" charset="0"/>
            </a:endParaRPr>
          </a:p>
        </p:txBody>
      </p:sp>
      <p:sp>
        <p:nvSpPr>
          <p:cNvPr id="9222" name="object 7"/>
          <p:cNvSpPr/>
          <p:nvPr/>
        </p:nvSpPr>
        <p:spPr>
          <a:xfrm>
            <a:off x="4421188" y="1655763"/>
            <a:ext cx="857250" cy="673100"/>
          </a:xfrm>
          <a:prstGeom prst="rect">
            <a:avLst/>
          </a:prstGeom>
          <a:blipFill rotWithShape="1">
            <a:blip r:embed="rId2"/>
            <a:stretch>
              <a:fillRect/>
            </a:stretch>
          </a:blipFill>
          <a:ln w="9525">
            <a:noFill/>
          </a:ln>
        </p:spPr>
        <p:txBody>
          <a:bodyPr lIns="0" tIns="0" rIns="0" bIns="0"/>
          <a:p>
            <a:endParaRPr lang="zh-CN" altLang="x-none" dirty="0">
              <a:latin typeface="Calibri" panose="020F0502020204030204" pitchFamily="34" charset="0"/>
              <a:ea typeface="Arial" panose="020B0604020202020204" pitchFamily="34" charset="0"/>
            </a:endParaRPr>
          </a:p>
        </p:txBody>
      </p:sp>
      <p:sp>
        <p:nvSpPr>
          <p:cNvPr id="9223" name="object 8"/>
          <p:cNvSpPr/>
          <p:nvPr/>
        </p:nvSpPr>
        <p:spPr>
          <a:xfrm>
            <a:off x="5440363" y="1655763"/>
            <a:ext cx="714375" cy="641350"/>
          </a:xfrm>
          <a:prstGeom prst="rect">
            <a:avLst/>
          </a:prstGeom>
          <a:blipFill rotWithShape="1">
            <a:blip r:embed="rId3"/>
            <a:stretch>
              <a:fillRect/>
            </a:stretch>
          </a:blipFill>
          <a:ln w="9525">
            <a:noFill/>
          </a:ln>
        </p:spPr>
        <p:txBody>
          <a:bodyPr lIns="0" tIns="0" rIns="0" bIns="0"/>
          <a:p>
            <a:endParaRPr lang="zh-CN" altLang="x-none" dirty="0">
              <a:latin typeface="Calibri" panose="020F0502020204030204" pitchFamily="34" charset="0"/>
              <a:ea typeface="Arial" panose="020B0604020202020204" pitchFamily="34" charset="0"/>
            </a:endParaRPr>
          </a:p>
        </p:txBody>
      </p:sp>
      <p:sp>
        <p:nvSpPr>
          <p:cNvPr id="9224" name="object 9"/>
          <p:cNvSpPr/>
          <p:nvPr/>
        </p:nvSpPr>
        <p:spPr>
          <a:xfrm>
            <a:off x="5440363" y="1655763"/>
            <a:ext cx="808037" cy="673100"/>
          </a:xfrm>
          <a:prstGeom prst="rect">
            <a:avLst/>
          </a:prstGeom>
          <a:blipFill rotWithShape="1">
            <a:blip r:embed="rId4"/>
            <a:stretch>
              <a:fillRect/>
            </a:stretch>
          </a:blipFill>
          <a:ln w="9525">
            <a:noFill/>
          </a:ln>
        </p:spPr>
        <p:txBody>
          <a:bodyPr lIns="0" tIns="0" rIns="0" bIns="0"/>
          <a:p>
            <a:endParaRPr lang="zh-CN" altLang="x-none" dirty="0">
              <a:latin typeface="Calibri" panose="020F0502020204030204" pitchFamily="34" charset="0"/>
              <a:ea typeface="Arial" panose="020B0604020202020204" pitchFamily="34" charset="0"/>
            </a:endParaRPr>
          </a:p>
        </p:txBody>
      </p:sp>
      <p:sp>
        <p:nvSpPr>
          <p:cNvPr id="9225" name="object 10"/>
          <p:cNvSpPr/>
          <p:nvPr/>
        </p:nvSpPr>
        <p:spPr>
          <a:xfrm>
            <a:off x="6475413" y="1717675"/>
            <a:ext cx="866775" cy="584200"/>
          </a:xfrm>
          <a:prstGeom prst="rect">
            <a:avLst/>
          </a:prstGeom>
          <a:blipFill rotWithShape="1">
            <a:blip r:embed="rId5"/>
            <a:stretch>
              <a:fillRect/>
            </a:stretch>
          </a:blipFill>
          <a:ln w="9525">
            <a:noFill/>
          </a:ln>
        </p:spPr>
        <p:txBody>
          <a:bodyPr lIns="0" tIns="0" rIns="0" bIns="0"/>
          <a:p>
            <a:endParaRPr lang="zh-CN" altLang="x-none" dirty="0">
              <a:latin typeface="Calibri" panose="020F0502020204030204" pitchFamily="34" charset="0"/>
              <a:ea typeface="Arial" panose="020B0604020202020204" pitchFamily="34" charset="0"/>
            </a:endParaRPr>
          </a:p>
        </p:txBody>
      </p:sp>
      <p:sp>
        <p:nvSpPr>
          <p:cNvPr id="9226" name="object 11"/>
          <p:cNvSpPr/>
          <p:nvPr/>
        </p:nvSpPr>
        <p:spPr>
          <a:xfrm>
            <a:off x="2430463" y="1644650"/>
            <a:ext cx="847725" cy="631825"/>
          </a:xfrm>
          <a:prstGeom prst="rect">
            <a:avLst/>
          </a:prstGeom>
          <a:blipFill rotWithShape="1">
            <a:blip r:embed="rId6"/>
            <a:stretch>
              <a:fillRect/>
            </a:stretch>
          </a:blipFill>
          <a:ln w="9525">
            <a:noFill/>
          </a:ln>
        </p:spPr>
        <p:txBody>
          <a:bodyPr lIns="0" tIns="0" rIns="0" bIns="0"/>
          <a:p>
            <a:endParaRPr lang="zh-CN" altLang="x-none" dirty="0">
              <a:latin typeface="Calibri" panose="020F0502020204030204" pitchFamily="34" charset="0"/>
              <a:ea typeface="Arial" panose="020B0604020202020204" pitchFamily="34" charset="0"/>
            </a:endParaRPr>
          </a:p>
        </p:txBody>
      </p:sp>
      <p:sp>
        <p:nvSpPr>
          <p:cNvPr id="12" name="object 12"/>
          <p:cNvSpPr txBox="1"/>
          <p:nvPr/>
        </p:nvSpPr>
        <p:spPr>
          <a:xfrm>
            <a:off x="1130300" y="6831013"/>
            <a:ext cx="5299075" cy="879475"/>
          </a:xfrm>
          <a:prstGeom prst="rect">
            <a:avLst/>
          </a:prstGeom>
        </p:spPr>
        <p:txBody>
          <a:bodyPr vert="horz" wrap="square" lIns="0" tIns="0" rIns="0" bIns="0" rtlCol="0">
            <a:spAutoFit/>
          </a:bodyPr>
          <a:p>
            <a:pPr marL="12700" indent="455930" algn="just">
              <a:lnSpc>
                <a:spcPts val="2765"/>
              </a:lnSpc>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These  calculations  are  based  on  the  estimated  number  of  access  points required  for  different  areas  in  the  KR  campus  map  and  the  cost  per  unit  for  each access point model based on the site survey and specific needs of the campus.</a:t>
            </a:r>
            <a:endParaRPr lang="zh-CN" altLang="x-none" sz="1200" dirty="0">
              <a:latin typeface="Times New Roman" panose="02020603050405020304" pitchFamily="18" charset="0"/>
              <a:ea typeface="Times New Roman" panose="02020603050405020304" pitchFamily="18" charset="0"/>
            </a:endParaRPr>
          </a:p>
        </p:txBody>
      </p:sp>
      <p:graphicFrame>
        <p:nvGraphicFramePr>
          <p:cNvPr id="9228" name="Table 9227"/>
          <p:cNvGraphicFramePr/>
          <p:nvPr/>
        </p:nvGraphicFramePr>
        <p:xfrm>
          <a:off x="1143000" y="1546225"/>
          <a:ext cx="6305550" cy="5568950"/>
        </p:xfrm>
        <a:graphic>
          <a:graphicData uri="http://schemas.openxmlformats.org/drawingml/2006/table">
            <a:tbl>
              <a:tblPr/>
              <a:tblGrid>
                <a:gridCol w="1243013"/>
                <a:gridCol w="925512"/>
                <a:gridCol w="1104900"/>
                <a:gridCol w="1019175"/>
                <a:gridCol w="1035050"/>
                <a:gridCol w="977900"/>
              </a:tblGrid>
              <a:tr h="0">
                <a:tc rowSpan="2">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PRODUCT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NAME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MODEL</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NETGEAR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WAC540</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TP-Link</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EAP670</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EnGenius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EAP1250</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Ubiquiti</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UAP-AC-HD5</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Meraki</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709612">
                <a:tc vMerge="1">
                  <a:tcPr>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B w="5179" cap="flat" cmpd="sng">
                      <a:solidFill>
                        <a:srgbClr val="C3CBDD"/>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buNone/>
                      </a:pP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buNone/>
                      </a:pP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buNone/>
                      </a:pP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buNone/>
                      </a:pP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buNone/>
                      </a:pP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Number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of</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Antennas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3</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8</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4</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3</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2</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309563">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MIMO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Support/Beamforming</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Yes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4x4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(MU-MIMO)</a:t>
                      </a:r>
                      <a:endParaRPr lang="zh-CN" altLang="x-none" sz="600" dirty="0">
                        <a:latin typeface="Calibri" panose="020F0502020204030204" pitchFamily="34" charset="0"/>
                        <a:ea typeface="Arial" panose="020B0604020202020204" pitchFamily="34" charset="0"/>
                        <a:cs typeface="Calibri" panose="020F0502020204030204" pitchFamily="34" charset="0"/>
                      </a:endParaRPr>
                    </a:p>
                    <a:p>
                      <a:pPr marL="9525" lvl="0" indent="0">
                        <a:spcBef>
                          <a:spcPts val="100"/>
                        </a:spcBef>
                        <a:buNone/>
                      </a:pPr>
                      <a:r>
                        <a:rPr lang="zh-CN" altLang="x-none" sz="600">
                          <a:latin typeface="Calibri" panose="020F0502020204030204" pitchFamily="34" charset="0"/>
                          <a:ea typeface="Arial" panose="020B0604020202020204" pitchFamily="34" charset="0"/>
                          <a:cs typeface="Calibri" panose="020F0502020204030204" pitchFamily="34" charset="0"/>
                        </a:rPr>
                        <a:t>/Beamforming</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4000"/>
                        </a:lnSpc>
                        <a:buNone/>
                      </a:pPr>
                      <a:r>
                        <a:rPr lang="zh-CN" altLang="x-none" sz="600">
                          <a:latin typeface="Calibri" panose="020F0502020204030204" pitchFamily="34" charset="0"/>
                          <a:ea typeface="Arial" panose="020B0604020202020204" pitchFamily="34" charset="0"/>
                          <a:cs typeface="Calibri" panose="020F0502020204030204" pitchFamily="34" charset="0"/>
                        </a:rPr>
                        <a:t>Yes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3x3</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(MU-MIMO)/Beamforming</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Yes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4x4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(MU-</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MIMO)/Beamforming</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Yes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4x4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(MU-MIMO)</a:t>
                      </a:r>
                      <a:endParaRPr lang="zh-CN" altLang="x-none" sz="600" dirty="0">
                        <a:latin typeface="Calibri" panose="020F0502020204030204" pitchFamily="34" charset="0"/>
                        <a:ea typeface="Arial" panose="020B0604020202020204" pitchFamily="34" charset="0"/>
                        <a:cs typeface="Calibri" panose="020F0502020204030204" pitchFamily="34" charset="0"/>
                      </a:endParaRPr>
                    </a:p>
                    <a:p>
                      <a:pPr marL="11430" lvl="0" indent="0">
                        <a:spcBef>
                          <a:spcPts val="100"/>
                        </a:spcBef>
                        <a:buNone/>
                      </a:pPr>
                      <a:r>
                        <a:rPr lang="zh-CN" altLang="x-none" sz="600">
                          <a:latin typeface="Calibri" panose="020F0502020204030204" pitchFamily="34" charset="0"/>
                          <a:ea typeface="Arial" panose="020B0604020202020204" pitchFamily="34" charset="0"/>
                          <a:cs typeface="Calibri" panose="020F0502020204030204" pitchFamily="34" charset="0"/>
                        </a:rPr>
                        <a:t>/Beamforming</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Yes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8x8</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(MU-</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MIMO)/Beamforming</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414337">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WLAN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Technologies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Dual-band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802.11ac/n(2.4GHz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b/g/n/ac/ac</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5GHz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b/g/n/ac-</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wave2</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Dual</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Band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802.11ac/n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(2.4GHz,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5GHz)2.4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b/g/n/r/k/v</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a/n/ac/ac-wave2</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Dual-band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802.11ac/n(2.4GHz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b/g/n/ac/ac</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5GHz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b/g/n/ac-</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wave2</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Dual-band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802.11ac/n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(2.4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b/g/n/r/k/v</a:t>
                      </a:r>
                      <a:endParaRPr lang="zh-CN" altLang="x-none" sz="600" dirty="0">
                        <a:latin typeface="Calibri" panose="020F0502020204030204" pitchFamily="34" charset="0"/>
                        <a:ea typeface="Arial" panose="020B0604020202020204" pitchFamily="34" charset="0"/>
                        <a:cs typeface="Calibri" panose="020F0502020204030204" pitchFamily="34" charset="0"/>
                      </a:endParaRPr>
                    </a:p>
                    <a:p>
                      <a:pPr marL="11430" lvl="0" indent="0">
                        <a:spcBef>
                          <a:spcPts val="100"/>
                        </a:spcBef>
                        <a:buNone/>
                      </a:pPr>
                      <a:r>
                        <a:rPr lang="zh-CN" altLang="x-none" sz="600">
                          <a:latin typeface="Calibri" panose="020F0502020204030204" pitchFamily="34" charset="0"/>
                          <a:ea typeface="Arial" panose="020B0604020202020204" pitchFamily="34" charset="0"/>
                          <a:cs typeface="Calibri" panose="020F0502020204030204" pitchFamily="34" charset="0"/>
                        </a:rPr>
                        <a:t>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a/n/ac/ac-wave2</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Dual-band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802.11ac/n(2.4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b/g/n/ax</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a/n/ac/ax</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931863">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Security</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features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WPA/WPA2,</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MAC</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filtering,</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VLAN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support</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MAC</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address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filtering/Isolation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of</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clients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connected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the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wireless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network/SSID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VLAN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mapping/Detection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of</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unauthorized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APs/802.1X</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support/WPA-</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Personal/Enterprise/WPA2-</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Personal/Enterprise,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WPA3-</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Personal/Enterprise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encryption</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WPA/WEP/WPA2</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Enterprise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Authentication</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WPA/WPA2,</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MAC</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filtering,</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VLAN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support/WEP/WPA/WPA2/</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Enterprise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Authentication</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WEP/WPA/WPA2/</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MAC</a:t>
                      </a:r>
                      <a:endParaRPr lang="zh-CN" altLang="x-none" sz="600" dirty="0">
                        <a:latin typeface="Calibri" panose="020F0502020204030204" pitchFamily="34" charset="0"/>
                        <a:ea typeface="Arial" panose="020B0604020202020204" pitchFamily="34" charset="0"/>
                        <a:cs typeface="Calibri" panose="020F0502020204030204" pitchFamily="34" charset="0"/>
                      </a:endParaRPr>
                    </a:p>
                    <a:p>
                      <a:pPr marL="11430"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filtering,</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VLAN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support/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Enterprise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Authentication/</a:t>
                      </a:r>
                      <a:endParaRPr lang="zh-CN" altLang="x-none" sz="600" dirty="0">
                        <a:latin typeface="Calibri" panose="020F0502020204030204" pitchFamily="34" charset="0"/>
                        <a:ea typeface="Arial" panose="020B0604020202020204" pitchFamily="34" charset="0"/>
                        <a:cs typeface="Calibri" panose="020F0502020204030204" pitchFamily="34" charset="0"/>
                      </a:endParaRPr>
                    </a:p>
                    <a:p>
                      <a:pPr marL="11430"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Layer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7</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Firewall/</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Air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Marshall</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206375">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Software</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NETGEAR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Insight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app</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Omada</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SDN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Controller</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EnGenius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Cloud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or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eZMaster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software</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UniFi</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Controller</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Meraki</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Dashboard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Interface</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Web-based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GUI,</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mobile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app</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Web-based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GUI,</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mobile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app</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Web-based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GUI,</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mobile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app</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Web-based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GUI,</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mobile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app</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Cloud-based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415925">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Frequency</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Speed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Dual-band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(2.4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GHz/400Mbps</a:t>
                      </a:r>
                      <a:endParaRPr lang="zh-CN" altLang="x-none" sz="600" dirty="0">
                        <a:latin typeface="Calibri" panose="020F0502020204030204" pitchFamily="34" charset="0"/>
                        <a:ea typeface="Arial" panose="020B0604020202020204" pitchFamily="34" charset="0"/>
                        <a:cs typeface="Calibri" panose="020F0502020204030204" pitchFamily="34" charset="0"/>
                      </a:endParaRPr>
                    </a:p>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GHz/867Mbps)Lo-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5GHz,Hi-5GHz/1733Mbps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.up</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3.6</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Gbps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4000"/>
                        </a:lnSpc>
                        <a:buNone/>
                      </a:pPr>
                      <a:r>
                        <a:rPr lang="zh-CN" altLang="x-none" sz="600">
                          <a:latin typeface="Calibri" panose="020F0502020204030204" pitchFamily="34" charset="0"/>
                          <a:ea typeface="Arial" panose="020B0604020202020204" pitchFamily="34" charset="0"/>
                          <a:cs typeface="Calibri" panose="020F0502020204030204" pitchFamily="34" charset="0"/>
                        </a:rPr>
                        <a:t>Dual-band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(2.4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up</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4.8</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Gbps/5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up</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4804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Mbps/2.4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up</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574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Mbps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4000"/>
                        </a:lnSpc>
                        <a:buNone/>
                      </a:pPr>
                      <a:r>
                        <a:rPr lang="zh-CN" altLang="x-none" sz="600">
                          <a:latin typeface="Calibri" panose="020F0502020204030204" pitchFamily="34" charset="0"/>
                          <a:ea typeface="Arial" panose="020B0604020202020204" pitchFamily="34" charset="0"/>
                          <a:cs typeface="Calibri" panose="020F0502020204030204" pitchFamily="34" charset="0"/>
                        </a:rPr>
                        <a:t>Dual-band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(2.4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up</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1.7</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Gbps,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2.4GHz/400Mbps,5GHz/867Mbps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Dual-band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(2.4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endParaRPr lang="zh-CN" altLang="x-none" sz="600" dirty="0">
                        <a:latin typeface="Calibri" panose="020F0502020204030204" pitchFamily="34" charset="0"/>
                        <a:ea typeface="Arial" panose="020B0604020202020204" pitchFamily="34" charset="0"/>
                        <a:cs typeface="Calibri" panose="020F0502020204030204" pitchFamily="34" charset="0"/>
                      </a:endParaRPr>
                    </a:p>
                    <a:p>
                      <a:pPr marL="11430" lvl="0" indent="0">
                        <a:lnSpc>
                          <a:spcPts val="825"/>
                        </a:lnSpc>
                        <a:spcBef>
                          <a:spcPts val="40"/>
                        </a:spcBef>
                        <a:buNone/>
                      </a:pPr>
                      <a:r>
                        <a:rPr lang="zh-CN" altLang="x-none" sz="600">
                          <a:latin typeface="Calibri" panose="020F0502020204030204" pitchFamily="34" charset="0"/>
                          <a:ea typeface="Arial" panose="020B0604020202020204" pitchFamily="34" charset="0"/>
                          <a:cs typeface="Calibri" panose="020F0502020204030204" pitchFamily="34" charset="0"/>
                        </a:rPr>
                        <a:t>up</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1.75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Gbps,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2.4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GHz/800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Mbps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GHz/1,733</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Mbps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lnSpc>
                          <a:spcPct val="114000"/>
                        </a:lnSpc>
                        <a:buNone/>
                      </a:pPr>
                      <a:r>
                        <a:rPr lang="zh-CN" altLang="x-none" sz="600">
                          <a:latin typeface="Calibri" panose="020F0502020204030204" pitchFamily="34" charset="0"/>
                          <a:ea typeface="Arial" panose="020B0604020202020204" pitchFamily="34" charset="0"/>
                          <a:cs typeface="Calibri" panose="020F0502020204030204" pitchFamily="34" charset="0"/>
                        </a:rPr>
                        <a:t>Dual-band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(2.4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GHz)2.4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/1,147</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Mbps,</a:t>
                      </a:r>
                      <a:endParaRPr lang="zh-CN" altLang="x-none" sz="600" dirty="0">
                        <a:latin typeface="Calibri" panose="020F0502020204030204" pitchFamily="34" charset="0"/>
                        <a:ea typeface="Arial" panose="020B0604020202020204" pitchFamily="34" charset="0"/>
                        <a:cs typeface="Calibri" panose="020F0502020204030204" pitchFamily="34" charset="0"/>
                      </a:endParaRPr>
                    </a:p>
                    <a:p>
                      <a:pPr marL="11430" lvl="0" indent="0">
                        <a:spcBef>
                          <a:spcPts val="100"/>
                        </a:spcBef>
                        <a:buNone/>
                      </a:pPr>
                      <a:r>
                        <a:rPr lang="zh-CN" altLang="x-none" sz="600">
                          <a:latin typeface="Calibri" panose="020F0502020204030204" pitchFamily="34" charset="0"/>
                          <a:ea typeface="Arial" panose="020B0604020202020204" pitchFamily="34" charset="0"/>
                          <a:cs typeface="Calibri" panose="020F0502020204030204" pitchFamily="34" charset="0"/>
                        </a:rPr>
                        <a:t>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GHz</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/4,804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Mbps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VoW-Fi</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Data</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Throughput</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16,750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Mbps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25,000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Mbps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1,200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Mbps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12,665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Mbps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29,755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Mbps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Standards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IEEE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802.11ac/n</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IEEE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802.11ax/ac/n/g/b/a</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IEEE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802.11ac/n</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IEEE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802.11ac</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IEEE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802.11ax/ac/n</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Range/Polar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chart/HPBW</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1,800sq</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Ft</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2,700sq</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Ft</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167,270,400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Sq</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Ft</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1,313.2</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Sq</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Ft(122</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meters)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1,076.4</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Sq</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100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meters)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Temperature</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60°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0°C-40°C</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(32°F-104°F)</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40°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4000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-10°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70°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–40°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158°</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(–40°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to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70°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206375">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Max</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number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of</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connections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full</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data</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rate</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25</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64</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45</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29</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100</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207963">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WLAN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Controller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or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Cloud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app</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License</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Not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specified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Included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with</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Omada</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SDN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Controller</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EnGenius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Cloud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License</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Included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with</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UniFi</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Controller</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Meraki</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license</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40005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PoE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requirements(recorded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switch)</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PoE+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25.5W</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IEEE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802.3at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or</a:t>
                      </a:r>
                      <a:endParaRPr lang="zh-CN" altLang="x-none" sz="600" dirty="0">
                        <a:latin typeface="Calibri" panose="020F0502020204030204" pitchFamily="34" charset="0"/>
                        <a:ea typeface="Arial" panose="020B0604020202020204" pitchFamily="34" charset="0"/>
                        <a:cs typeface="Calibri" panose="020F0502020204030204" pitchFamily="34" charset="0"/>
                      </a:endParaRPr>
                    </a:p>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optional</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AC/DC</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Power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Adapter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(WAC540PA)</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PoE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802.3af/at</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PoE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802.3af/802.3at</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PoE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802.3af/at</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802.3at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PoE+</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414337">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Airtime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fairness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Improves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network</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performance</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in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mixed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client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802.11a/b/n/ac</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environments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Not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specified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Supported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206375">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Additional</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features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MU-MIMO,</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VLAN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support,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Multi-SSID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Band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Steering,</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Load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Balancing,</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QoS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Band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Steering,</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Beamforming,</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QoS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Seamless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Roaming,</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Advanced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Network</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Analytics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11430" lvl="0" indent="0">
                        <a:lnSpc>
                          <a:spcPct val="113000"/>
                        </a:lnSpc>
                        <a:buNone/>
                      </a:pPr>
                      <a:r>
                        <a:rPr lang="zh-CN" altLang="x-none" sz="600">
                          <a:latin typeface="Calibri" panose="020F0502020204030204" pitchFamily="34" charset="0"/>
                          <a:ea typeface="Arial" panose="020B0604020202020204" pitchFamily="34" charset="0"/>
                          <a:cs typeface="Calibri" panose="020F0502020204030204" pitchFamily="34" charset="0"/>
                        </a:rPr>
                        <a:t>Cloud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Management,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Location</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Analytics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Cost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per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unit($CAD)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$349.99</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$159.99</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$169.05</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$1,336.00</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$150.00</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r>
              <a:tr h="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lnSpc>
                          <a:spcPts val="700"/>
                        </a:lnSpc>
                        <a:buNone/>
                      </a:pPr>
                      <a:r>
                        <a:rPr lang="zh-CN" altLang="x-none" sz="600">
                          <a:latin typeface="Calibri" panose="020F0502020204030204" pitchFamily="34" charset="0"/>
                          <a:ea typeface="Arial" panose="020B0604020202020204" pitchFamily="34" charset="0"/>
                          <a:cs typeface="Calibri" panose="020F0502020204030204" pitchFamily="34" charset="0"/>
                        </a:rPr>
                        <a:t>Number</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of</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units</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required/#</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of</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Devices</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15</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a:noFill/>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47</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a:noFill/>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15</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a:noFill/>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47</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a:noFill/>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lvl="0" algn="r">
                        <a:buNone/>
                      </a:pPr>
                      <a:r>
                        <a:rPr lang="zh-CN" altLang="x-none" sz="600">
                          <a:latin typeface="Calibri" panose="020F0502020204030204" pitchFamily="34" charset="0"/>
                          <a:ea typeface="Arial" panose="020B0604020202020204" pitchFamily="34" charset="0"/>
                          <a:cs typeface="Calibri" panose="020F0502020204030204" pitchFamily="34" charset="0"/>
                        </a:rPr>
                        <a:t>47</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w="4927" cap="flat" cmpd="sng">
                      <a:solidFill>
                        <a:srgbClr val="C3CBDD"/>
                      </a:solidFill>
                      <a:prstDash val="solid"/>
                      <a:headEnd type="none" w="med" len="med"/>
                      <a:tailEnd type="none" w="med" len="med"/>
                    </a:lnR>
                    <a:lnT w="5179" cap="flat" cmpd="sng">
                      <a:solidFill>
                        <a:srgbClr val="C3CBDD"/>
                      </a:solidFill>
                      <a:prstDash val="solid"/>
                      <a:headEnd type="none" w="med" len="med"/>
                      <a:tailEnd type="none" w="med" len="med"/>
                    </a:lnT>
                    <a:lnB>
                      <a:noFill/>
                    </a:lnB>
                    <a:lnTlToBr>
                      <a:noFill/>
                    </a:lnTlToBr>
                    <a:lnBlToTr>
                      <a:noFill/>
                    </a:lnBlToTr>
                    <a:noFill/>
                  </a:tcPr>
                </a:tc>
              </a:tr>
              <a:tr h="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9525" lvl="0" indent="0">
                        <a:buNone/>
                      </a:pPr>
                      <a:r>
                        <a:rPr lang="zh-CN" altLang="x-none" sz="600">
                          <a:latin typeface="Calibri" panose="020F0502020204030204" pitchFamily="34" charset="0"/>
                          <a:ea typeface="Arial" panose="020B0604020202020204" pitchFamily="34" charset="0"/>
                          <a:cs typeface="Calibri" panose="020F0502020204030204" pitchFamily="34" charset="0"/>
                        </a:rPr>
                        <a:t>Total</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unit</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cost($CAD)</a:t>
                      </a:r>
                      <a:endParaRPr lang="zh-CN" altLang="x-none" sz="600" dirty="0">
                        <a:latin typeface="Calibri" panose="020F0502020204030204" pitchFamily="34" charset="0"/>
                        <a:ea typeface="Calibri" panose="020F0502020204030204" pitchFamily="34" charset="0"/>
                      </a:endParaRPr>
                    </a:p>
                  </a:txBody>
                  <a:tcPr marL="0" marR="0" marT="0" marB="0">
                    <a:lnL w="4927" cap="flat" cmpd="sng">
                      <a:solidFill>
                        <a:srgbClr val="C3CBDD"/>
                      </a:solidFill>
                      <a:prstDash val="solid"/>
                      <a:headEnd type="none" w="med" len="med"/>
                      <a:tailEnd type="none" w="med" len="med"/>
                    </a:lnL>
                    <a:lnR>
                      <a:noFill/>
                    </a:lnR>
                    <a:lnT w="5179" cap="flat" cmpd="sng">
                      <a:solidFill>
                        <a:srgbClr val="C3CBDD"/>
                      </a:solidFill>
                      <a:prstDash val="solid"/>
                      <a:headEnd type="none" w="med" len="med"/>
                      <a:tailEnd type="none" w="med" len="med"/>
                    </a:lnT>
                    <a:lnB w="5179" cap="flat" cmpd="sng">
                      <a:solidFill>
                        <a:srgbClr val="C3CBDD"/>
                      </a:solidFill>
                      <a:prstDash val="solid"/>
                      <a:headEnd type="none" w="med" len="med"/>
                      <a:tailEnd type="none" w="med" len="med"/>
                    </a:lnB>
                    <a:lnTlToBr>
                      <a:noFill/>
                    </a:lnTlToBr>
                    <a:lnBlToTr>
                      <a:noFill/>
                    </a:lnBlToTr>
                    <a:noFill/>
                  </a:tcPr>
                </a:tc>
                <a:tc gridSpan="5">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Arial" panose="020B0604020202020204" pitchFamily="34" charset="0"/>
                          <a:cs typeface="+mn-cs"/>
                        </a:defRPr>
                      </a:lvl5pPr>
                    </a:lstStyle>
                    <a:p>
                      <a:pPr marL="619125" lvl="0" indent="0" defTabSz="914400">
                        <a:buNone/>
                        <a:tabLst>
                          <a:tab pos="1722755" algn="l"/>
                          <a:tab pos="2743200" algn="l"/>
                          <a:tab pos="3743325" algn="l"/>
                          <a:tab pos="4759325" algn="l"/>
                        </a:tabLst>
                      </a:pPr>
                      <a:r>
                        <a:rPr lang="zh-CN" altLang="x-none" sz="600">
                          <a:latin typeface="Calibri" panose="020F0502020204030204" pitchFamily="34" charset="0"/>
                          <a:ea typeface="Arial" panose="020B0604020202020204" pitchFamily="34" charset="0"/>
                          <a:cs typeface="Calibri" panose="020F0502020204030204" pitchFamily="34" charset="0"/>
                        </a:rPr>
                        <a:t>$5,249.85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$7,519.53</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$2,535.75</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$62,792.00</a:t>
                      </a:r>
                      <a:r>
                        <a:rPr lang="zh-CN" altLang="x-none" sz="600">
                          <a:latin typeface="Times New Roman" panose="02020603050405020304" pitchFamily="18" charset="0"/>
                          <a:ea typeface="Arial" panose="020B0604020202020204" pitchFamily="34" charset="0"/>
                          <a:cs typeface="Times New Roman" panose="02020603050405020304" pitchFamily="18" charset="0"/>
                        </a:rPr>
                        <a:t>	</a:t>
                      </a:r>
                      <a:r>
                        <a:rPr lang="zh-CN" altLang="x-none" sz="600">
                          <a:latin typeface="Calibri" panose="020F0502020204030204" pitchFamily="34" charset="0"/>
                          <a:ea typeface="Arial" panose="020B0604020202020204" pitchFamily="34" charset="0"/>
                          <a:cs typeface="Calibri" panose="020F0502020204030204" pitchFamily="34" charset="0"/>
                        </a:rPr>
                        <a:t>$7,050.00</a:t>
                      </a:r>
                      <a:endParaRPr lang="zh-CN" altLang="x-none" sz="600" dirty="0">
                        <a:latin typeface="Calibri" panose="020F0502020204030204" pitchFamily="34" charset="0"/>
                        <a:ea typeface="Calibri" panose="020F0502020204030204" pitchFamily="34" charset="0"/>
                      </a:endParaRPr>
                    </a:p>
                  </a:txBody>
                  <a:tcPr marL="0" marR="0" marT="0" marB="0">
                    <a:lnL>
                      <a:noFill/>
                    </a:lnL>
                    <a:lnR>
                      <a:noFill/>
                    </a:lnR>
                    <a:lnT>
                      <a:noFill/>
                    </a:lnT>
                    <a:lnB>
                      <a:noFill/>
                    </a:lnB>
                    <a:lnTlToBr>
                      <a:noFill/>
                    </a:lnTlToBr>
                    <a:lnBlToTr>
                      <a:noFill/>
                    </a:lnBlToTr>
                    <a:solidFill>
                      <a:srgbClr val="FFFF00"/>
                    </a:solidFill>
                  </a:tcPr>
                </a:tc>
                <a:tc hMerge="1">
                  <a:tcPr/>
                </a:tc>
                <a:tc hMerge="1">
                  <a:tcPr/>
                </a:tc>
                <a:tc hMerge="1">
                  <a:tcPr/>
                </a:tc>
                <a:tc hMerge="1">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object 2"/>
          <p:cNvSpPr txBox="1"/>
          <p:nvPr/>
        </p:nvSpPr>
        <p:spPr>
          <a:xfrm>
            <a:off x="1130300" y="466725"/>
            <a:ext cx="893763"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10" normalizeH="0" baseline="0" noProof="0" dirty="0">
                <a:latin typeface="Calibri" panose="020F0502020204030204"/>
                <a:ea typeface="+mn-ea"/>
                <a:cs typeface="Calibri" panose="020F0502020204030204"/>
              </a:rPr>
              <a:t>WIDA</a:t>
            </a:r>
            <a:r>
              <a:rPr kumimoji="0" sz="900" kern="1200" cap="none" spc="-30"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Fin</a:t>
            </a:r>
            <a:r>
              <a:rPr kumimoji="0" sz="900" kern="1200" cap="none" spc="0" normalizeH="0" baseline="0" noProof="0" dirty="0">
                <a:latin typeface="Calibri" panose="020F0502020204030204"/>
                <a:ea typeface="+mn-ea"/>
                <a:cs typeface="Calibri" panose="020F0502020204030204"/>
              </a:rPr>
              <a:t>al</a:t>
            </a:r>
            <a:r>
              <a:rPr kumimoji="0" sz="900" kern="1200" cap="none" spc="-15" normalizeH="0" baseline="0" noProof="0" dirty="0">
                <a:latin typeface="Times New Roman" panose="02020603050405020304"/>
                <a:ea typeface="+mn-ea"/>
                <a:cs typeface="Times New Roman" panose="02020603050405020304"/>
              </a:rPr>
              <a:t> </a:t>
            </a:r>
            <a:r>
              <a:rPr kumimoji="0" sz="900" kern="1200" cap="none" spc="-5" normalizeH="0" baseline="0" noProof="0" dirty="0">
                <a:latin typeface="Calibri" panose="020F0502020204030204"/>
                <a:ea typeface="+mn-ea"/>
                <a:cs typeface="Calibri" panose="020F0502020204030204"/>
              </a:rPr>
              <a:t>pro</a:t>
            </a:r>
            <a:r>
              <a:rPr kumimoji="0" sz="900" kern="1200" cap="none" spc="-10" normalizeH="0" baseline="0" noProof="0" dirty="0">
                <a:latin typeface="Calibri" panose="020F0502020204030204"/>
                <a:ea typeface="+mn-ea"/>
                <a:cs typeface="Calibri" panose="020F0502020204030204"/>
              </a:rPr>
              <a:t>je</a:t>
            </a:r>
            <a:r>
              <a:rPr kumimoji="0" sz="900" kern="1200" cap="none" spc="-5" normalizeH="0" baseline="0" noProof="0" dirty="0">
                <a:latin typeface="Calibri" panose="020F0502020204030204"/>
                <a:ea typeface="+mn-ea"/>
                <a:cs typeface="Calibri" panose="020F0502020204030204"/>
              </a:rPr>
              <a:t>ct</a:t>
            </a:r>
            <a:endParaRPr kumimoji="0" sz="900" kern="1200" cap="none" spc="0" normalizeH="0" baseline="0" noProof="0">
              <a:latin typeface="Calibri" panose="020F0502020204030204"/>
              <a:ea typeface="+mn-ea"/>
              <a:cs typeface="Calibri" panose="020F0502020204030204"/>
            </a:endParaRPr>
          </a:p>
        </p:txBody>
      </p:sp>
      <p:sp>
        <p:nvSpPr>
          <p:cNvPr id="3" name="object 3"/>
          <p:cNvSpPr txBox="1"/>
          <p:nvPr/>
        </p:nvSpPr>
        <p:spPr>
          <a:xfrm>
            <a:off x="6343650" y="469900"/>
            <a:ext cx="84138" cy="1397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900" kern="1200" cap="none" spc="-5" normalizeH="0" baseline="0" noProof="0" dirty="0">
                <a:latin typeface="Calibri" panose="020F0502020204030204"/>
                <a:ea typeface="+mn-ea"/>
                <a:cs typeface="Calibri" panose="020F0502020204030204"/>
              </a:rPr>
              <a:t>9</a:t>
            </a:r>
            <a:endParaRPr kumimoji="0" sz="900" kern="1200" cap="none" spc="0" normalizeH="0" baseline="0" noProof="0">
              <a:latin typeface="Calibri" panose="020F0502020204030204"/>
              <a:ea typeface="+mn-ea"/>
              <a:cs typeface="Calibri" panose="020F0502020204030204"/>
            </a:endParaRPr>
          </a:p>
        </p:txBody>
      </p:sp>
      <p:sp>
        <p:nvSpPr>
          <p:cNvPr id="4" name="object 4"/>
          <p:cNvSpPr txBox="1"/>
          <p:nvPr/>
        </p:nvSpPr>
        <p:spPr>
          <a:xfrm>
            <a:off x="1130300" y="922338"/>
            <a:ext cx="2036763" cy="177800"/>
          </a:xfrm>
          <a:prstGeom prst="rect">
            <a:avLst/>
          </a:prstGeom>
        </p:spPr>
        <p:txBody>
          <a:bodyPr vert="horz" wrap="square" lIns="0" tIns="0" rIns="0" bIns="0" rtlCol="0">
            <a:spAutoFit/>
          </a:bodyPr>
          <a:lstStyle/>
          <a:p>
            <a:pPr marL="12700" marR="0" defTabSz="914400" fontAlgn="auto">
              <a:spcBef>
                <a:spcPts val="0"/>
              </a:spcBef>
              <a:spcAft>
                <a:spcPts val="0"/>
              </a:spcAft>
              <a:buClrTx/>
              <a:buSzTx/>
              <a:buFontTx/>
              <a:buNone/>
              <a:defRPr/>
            </a:pPr>
            <a:r>
              <a:rPr kumimoji="0" sz="1200" b="1" kern="1200" cap="none" spc="-10" normalizeH="0" baseline="0" noProof="0" dirty="0">
                <a:latin typeface="Times New Roman" panose="02020603050405020304"/>
                <a:ea typeface="+mn-ea"/>
                <a:cs typeface="Times New Roman" panose="02020603050405020304"/>
              </a:rPr>
              <a:t>K</a:t>
            </a:r>
            <a:r>
              <a:rPr kumimoji="0" sz="1200" b="1" kern="1200" cap="none" spc="0" normalizeH="0" baseline="0" noProof="0" dirty="0">
                <a:latin typeface="Times New Roman" panose="02020603050405020304"/>
                <a:ea typeface="+mn-ea"/>
                <a:cs typeface="Times New Roman" panose="02020603050405020304"/>
              </a:rPr>
              <a:t>it</a:t>
            </a:r>
            <a:r>
              <a:rPr kumimoji="0" sz="1200" b="1" kern="1200" cap="none" spc="-10" normalizeH="0" baseline="0" noProof="0" dirty="0">
                <a:latin typeface="Times New Roman" panose="02020603050405020304"/>
                <a:ea typeface="+mn-ea"/>
                <a:cs typeface="Times New Roman" panose="02020603050405020304"/>
              </a:rPr>
              <a:t>c</a:t>
            </a:r>
            <a:r>
              <a:rPr kumimoji="0" sz="1200" b="1" kern="1200" cap="none" spc="0" normalizeH="0" baseline="0" noProof="0" dirty="0">
                <a:latin typeface="Times New Roman" panose="02020603050405020304"/>
                <a:ea typeface="+mn-ea"/>
                <a:cs typeface="Times New Roman" panose="02020603050405020304"/>
              </a:rPr>
              <a:t>h</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n</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r</a:t>
            </a:r>
            <a:r>
              <a:rPr kumimoji="0" sz="1200" b="1" kern="1200" cap="none" spc="-5"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C</a:t>
            </a:r>
            <a:r>
              <a:rPr kumimoji="0" sz="1200" b="1" kern="1200" cap="none" spc="5" normalizeH="0" baseline="0" noProof="0" dirty="0">
                <a:latin typeface="Times New Roman" panose="02020603050405020304"/>
                <a:ea typeface="+mn-ea"/>
                <a:cs typeface="Times New Roman" panose="02020603050405020304"/>
              </a:rPr>
              <a:t>a</a:t>
            </a:r>
            <a:r>
              <a:rPr kumimoji="0" sz="1200" b="1" kern="1200" cap="none" spc="-20" normalizeH="0" baseline="0" noProof="0" dirty="0">
                <a:latin typeface="Times New Roman" panose="02020603050405020304"/>
                <a:ea typeface="+mn-ea"/>
                <a:cs typeface="Times New Roman" panose="02020603050405020304"/>
              </a:rPr>
              <a:t>m</a:t>
            </a:r>
            <a:r>
              <a:rPr kumimoji="0" sz="1200" b="1" kern="1200" cap="none" spc="0" normalizeH="0" baseline="0" noProof="0" dirty="0">
                <a:latin typeface="Times New Roman" panose="02020603050405020304"/>
                <a:ea typeface="+mn-ea"/>
                <a:cs typeface="Times New Roman" panose="02020603050405020304"/>
              </a:rPr>
              <a:t>pus</a:t>
            </a:r>
            <a:r>
              <a:rPr kumimoji="0" sz="1200" b="1" kern="1200" cap="none" spc="10"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Site</a:t>
            </a:r>
            <a:r>
              <a:rPr kumimoji="0" sz="1200" b="1" kern="1200" cap="none" spc="-10" normalizeH="0" baseline="0" noProof="0" dirty="0">
                <a:latin typeface="Times New Roman" panose="02020603050405020304"/>
                <a:ea typeface="+mn-ea"/>
                <a:cs typeface="Times New Roman" panose="02020603050405020304"/>
              </a:rPr>
              <a:t> </a:t>
            </a:r>
            <a:r>
              <a:rPr kumimoji="0" sz="1200" b="1" kern="1200" cap="none" spc="0" normalizeH="0" baseline="0" noProof="0" dirty="0">
                <a:latin typeface="Times New Roman" panose="02020603050405020304"/>
                <a:ea typeface="+mn-ea"/>
                <a:cs typeface="Times New Roman" panose="02020603050405020304"/>
              </a:rPr>
              <a:t>Su</a:t>
            </a:r>
            <a:r>
              <a:rPr kumimoji="0" sz="1200" b="1" kern="1200" cap="none" spc="-5" normalizeH="0" baseline="0" noProof="0" dirty="0">
                <a:latin typeface="Times New Roman" panose="02020603050405020304"/>
                <a:ea typeface="+mn-ea"/>
                <a:cs typeface="Times New Roman" panose="02020603050405020304"/>
              </a:rPr>
              <a:t>r</a:t>
            </a:r>
            <a:r>
              <a:rPr kumimoji="0" sz="1200" b="1" kern="1200" cap="none" spc="0" normalizeH="0" baseline="0" noProof="0" dirty="0">
                <a:latin typeface="Times New Roman" panose="02020603050405020304"/>
                <a:ea typeface="+mn-ea"/>
                <a:cs typeface="Times New Roman" panose="02020603050405020304"/>
              </a:rPr>
              <a:t>v</a:t>
            </a:r>
            <a:r>
              <a:rPr kumimoji="0" sz="1200" b="1" kern="1200" cap="none" spc="-5" normalizeH="0" baseline="0" noProof="0" dirty="0">
                <a:latin typeface="Times New Roman" panose="02020603050405020304"/>
                <a:ea typeface="+mn-ea"/>
                <a:cs typeface="Times New Roman" panose="02020603050405020304"/>
              </a:rPr>
              <a:t>e</a:t>
            </a:r>
            <a:r>
              <a:rPr kumimoji="0" sz="1200" b="1" kern="1200" cap="none" spc="0" normalizeH="0" baseline="0" noProof="0" dirty="0">
                <a:latin typeface="Times New Roman" panose="02020603050405020304"/>
                <a:ea typeface="+mn-ea"/>
                <a:cs typeface="Times New Roman" panose="02020603050405020304"/>
              </a:rPr>
              <a:t>y</a:t>
            </a:r>
            <a:endParaRPr kumimoji="0" sz="1200" kern="1200" cap="none" spc="0" normalizeH="0" baseline="0" noProof="0">
              <a:latin typeface="Times New Roman" panose="02020603050405020304"/>
              <a:ea typeface="+mn-ea"/>
              <a:cs typeface="Times New Roman" panose="02020603050405020304"/>
            </a:endParaRPr>
          </a:p>
        </p:txBody>
      </p:sp>
      <p:sp>
        <p:nvSpPr>
          <p:cNvPr id="5" name="object 5"/>
          <p:cNvSpPr txBox="1"/>
          <p:nvPr/>
        </p:nvSpPr>
        <p:spPr>
          <a:xfrm>
            <a:off x="1130300" y="5699125"/>
            <a:ext cx="5300663" cy="1509713"/>
          </a:xfrm>
          <a:prstGeom prst="rect">
            <a:avLst/>
          </a:prstGeom>
        </p:spPr>
        <p:txBody>
          <a:bodyPr vert="horz" wrap="square" lIns="0" tIns="0" rIns="0" bIns="0" rtlCol="0">
            <a:spAutoFit/>
          </a:bodyPr>
          <a:p>
            <a:pPr marL="12700">
              <a:buNone/>
            </a:pPr>
            <a:r>
              <a:rPr lang="zh-CN" altLang="x-none" sz="1200" b="1">
                <a:latin typeface="Times New Roman" panose="02020603050405020304" pitchFamily="18" charset="0"/>
                <a:ea typeface="Arial" panose="020B0604020202020204" pitchFamily="34" charset="0"/>
                <a:cs typeface="Times New Roman" panose="02020603050405020304" pitchFamily="18" charset="0"/>
              </a:rPr>
              <a:t>The top 3 WAP Hardware Specification Comparison Chart</a:t>
            </a: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buNone/>
            </a:pPr>
            <a:endParaRPr lang="zh-CN" altLang="x-none" sz="1200" dirty="0">
              <a:latin typeface="Times New Roman" panose="02020603050405020304" pitchFamily="18" charset="0"/>
              <a:ea typeface="Arial" panose="020B0604020202020204" pitchFamily="34" charset="0"/>
              <a:cs typeface="Times New Roman" panose="02020603050405020304" pitchFamily="18" charset="0"/>
            </a:endParaRPr>
          </a:p>
          <a:p>
            <a:pPr marL="12700" algn="just">
              <a:lnSpc>
                <a:spcPct val="192000"/>
              </a:lnSpc>
              <a:spcBef>
                <a:spcPts val="800"/>
              </a:spcBef>
              <a:buNone/>
            </a:pPr>
            <a:r>
              <a:rPr lang="zh-CN" altLang="x-none" sz="1200">
                <a:latin typeface="Times New Roman" panose="02020603050405020304" pitchFamily="18" charset="0"/>
                <a:ea typeface="Arial" panose="020B0604020202020204" pitchFamily="34" charset="0"/>
                <a:cs typeface="Times New Roman" panose="02020603050405020304" pitchFamily="18" charset="0"/>
              </a:rPr>
              <a:t>Based  on  the  specifications  and  considering  the  requirements  for  the  KR campus, the top 3 recommended wireless access points (WAPs) for implementation are given below.</a:t>
            </a:r>
            <a:endParaRPr lang="zh-CN" altLang="x-none" sz="1200" dirty="0">
              <a:latin typeface="Times New Roman" panose="02020603050405020304" pitchFamily="18" charset="0"/>
              <a:ea typeface="Times New Roman" panose="02020603050405020304" pitchFamily="18" charset="0"/>
            </a:endParaRPr>
          </a:p>
        </p:txBody>
      </p:sp>
      <p:sp>
        <p:nvSpPr>
          <p:cNvPr id="10246" name="object 6"/>
          <p:cNvSpPr/>
          <p:nvPr/>
        </p:nvSpPr>
        <p:spPr>
          <a:xfrm>
            <a:off x="1143000" y="1546225"/>
            <a:ext cx="5681663" cy="3741738"/>
          </a:xfrm>
          <a:prstGeom prst="rect">
            <a:avLst/>
          </a:prstGeom>
          <a:blipFill rotWithShape="1">
            <a:blip r:embed="rId1"/>
            <a:stretch>
              <a:fillRect/>
            </a:stretch>
          </a:blipFill>
          <a:ln w="9525">
            <a:noFill/>
          </a:ln>
        </p:spPr>
        <p:txBody>
          <a:bodyPr lIns="0" tIns="0" rIns="0" bIns="0"/>
          <a:p>
            <a:endParaRPr lang="zh-CN" altLang="x-none" dirty="0">
              <a:latin typeface="Calibri" panose="020F0502020204030204" pitchFamily="34" charset="0"/>
              <a:ea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20221</Words>
  <Application>WPS Presentation</Application>
  <PresentationFormat>Benutzerdefiniert</PresentationFormat>
  <Paragraphs>728</Paragraphs>
  <Slides>16</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Calibri</vt:lpstr>
      <vt:lpstr>Times New Roman</vt:lpstr>
      <vt:lpstr>Calibri</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Were ouma</cp:lastModifiedBy>
  <cp:revision>2</cp:revision>
  <dcterms:created xsi:type="dcterms:W3CDTF">2023-09-09T12:51:24Z</dcterms:created>
  <dcterms:modified xsi:type="dcterms:W3CDTF">2023-12-10T06:25:46Z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2023-09-09T03:00:00Z</vt:filetime>
  </property>
  <property fmtid="{D5CDD505-2E9C-101B-9397-08002B2CF9AE}" pid="3" name="LastSaved">
    <vt:filetime>2023-09-09T03:00:00Z</vt:filetime>
  </property>
  <property fmtid="{D5CDD505-2E9C-101B-9397-08002B2CF9AE}" pid="4" name="ICV">
    <vt:lpwstr>6A2D10B41CB540D9A2974CA476F94C02_12</vt:lpwstr>
  </property>
  <property fmtid="{D5CDD505-2E9C-101B-9397-08002B2CF9AE}" pid="5" name="KSOProductBuildVer">
    <vt:lpwstr>1033-12.2.0.13359</vt:lpwstr>
  </property>
</Properties>
</file>