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82711" y="3574986"/>
            <a:ext cx="3807586" cy="38075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300" y="439039"/>
            <a:ext cx="894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WIDA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Final</a:t>
            </a:r>
            <a:r>
              <a:rPr dirty="0" sz="900" spc="-10">
                <a:latin typeface="Calibri"/>
                <a:cs typeface="Calibri"/>
              </a:rPr>
              <a:t> project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43903" y="442074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80579" y="891654"/>
            <a:ext cx="5199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Upgrade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expand</a:t>
            </a:r>
            <a:r>
              <a:rPr dirty="0" sz="1200" spc="2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wireless network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infrastructure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Kitchener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Campus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71064" y="1591183"/>
            <a:ext cx="2180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triOS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College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Kitchener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Campus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1532" y="1965960"/>
            <a:ext cx="2857499" cy="142951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253219" y="3546475"/>
            <a:ext cx="1053465" cy="125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20">
                <a:latin typeface="Times New Roman"/>
                <a:cs typeface="Times New Roman"/>
              </a:rPr>
              <a:t> Name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Proffessor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Course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code Date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300" y="439039"/>
            <a:ext cx="894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WIDA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Final</a:t>
            </a:r>
            <a:r>
              <a:rPr dirty="0" sz="900" spc="-10">
                <a:latin typeface="Calibri"/>
                <a:cs typeface="Calibri"/>
              </a:rPr>
              <a:t> project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43903" y="442074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300" y="891654"/>
            <a:ext cx="5299710" cy="2806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Upgrade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expand</a:t>
            </a:r>
            <a:r>
              <a:rPr dirty="0" sz="1200" spc="2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wireless network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infrastructure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Kitchener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Campus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 i="1">
                <a:latin typeface="Times New Roman"/>
                <a:cs typeface="Times New Roman"/>
              </a:rPr>
              <a:t>Table</a:t>
            </a:r>
            <a:r>
              <a:rPr dirty="0" sz="1200" spc="-10" b="1" i="1">
                <a:latin typeface="Times New Roman"/>
                <a:cs typeface="Times New Roman"/>
              </a:rPr>
              <a:t> </a:t>
            </a:r>
            <a:r>
              <a:rPr dirty="0" sz="1200" b="1" i="1">
                <a:latin typeface="Times New Roman"/>
                <a:cs typeface="Times New Roman"/>
              </a:rPr>
              <a:t>of</a:t>
            </a:r>
            <a:r>
              <a:rPr dirty="0" sz="1200" spc="-5" b="1" i="1">
                <a:latin typeface="Times New Roman"/>
                <a:cs typeface="Times New Roman"/>
              </a:rPr>
              <a:t> </a:t>
            </a:r>
            <a:r>
              <a:rPr dirty="0" sz="1200" spc="-10" b="1" i="1">
                <a:latin typeface="Times New Roman"/>
                <a:cs typeface="Times New Roman"/>
              </a:rPr>
              <a:t>Contents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50" spc="-10">
                <a:latin typeface="SimSun"/>
                <a:cs typeface="SimSun"/>
              </a:rPr>
              <a:t>Catalog</a:t>
            </a:r>
            <a:endParaRPr sz="1050">
              <a:latin typeface="SimSun"/>
              <a:cs typeface="SimSun"/>
            </a:endParaRPr>
          </a:p>
          <a:p>
            <a:pPr marL="12700">
              <a:lnSpc>
                <a:spcPts val="1175"/>
              </a:lnSpc>
              <a:spcBef>
                <a:spcPts val="40"/>
              </a:spcBef>
            </a:pPr>
            <a:r>
              <a:rPr dirty="0" sz="1000" spc="-10"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dirty="0" sz="1000" spc="28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...............................................................................................................................................</a:t>
            </a:r>
            <a:r>
              <a:rPr dirty="0" sz="1000" spc="210">
                <a:latin typeface="Times New Roman"/>
                <a:cs typeface="Times New Roman"/>
                <a:hlinkClick r:id="rId2" action="ppaction://hlinksldjump"/>
              </a:rPr>
              <a:t>  </a:t>
            </a:r>
            <a:r>
              <a:rPr dirty="0" sz="1000" spc="-50"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5"/>
              </a:lnSpc>
            </a:pPr>
            <a:r>
              <a:rPr dirty="0" sz="1000">
                <a:latin typeface="Times New Roman"/>
                <a:cs typeface="Times New Roman"/>
                <a:hlinkClick r:id="rId2" action="ppaction://hlinksldjump"/>
              </a:rPr>
              <a:t>Project</a:t>
            </a:r>
            <a:r>
              <a:rPr dirty="0" sz="1000" spc="44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2" action="ppaction://hlinksldjump"/>
              </a:rPr>
              <a:t>Objective</a:t>
            </a:r>
            <a:r>
              <a:rPr dirty="0" sz="1000" spc="11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.......................................................................................................................................</a:t>
            </a:r>
            <a:r>
              <a:rPr dirty="0" sz="1000" spc="27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50"/>
              </a:spcBef>
            </a:pPr>
            <a:r>
              <a:rPr dirty="0" sz="1000">
                <a:latin typeface="Times New Roman"/>
                <a:cs typeface="Times New Roman"/>
              </a:rPr>
              <a:t>Description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current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infrastructure(Current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Wi-</a:t>
            </a:r>
            <a:r>
              <a:rPr dirty="0" sz="1000">
                <a:latin typeface="Times New Roman"/>
                <a:cs typeface="Times New Roman"/>
              </a:rPr>
              <a:t>Fi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Configuration),future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needs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scope...................4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Solution......................................................................................................................................................4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5"/>
              </a:spcBef>
            </a:pPr>
            <a:r>
              <a:rPr dirty="0" sz="1000" spc="-10">
                <a:latin typeface="Times New Roman"/>
                <a:cs typeface="Times New Roman"/>
              </a:rPr>
              <a:t>Proposal.....................................................................................................................................................</a:t>
            </a:r>
            <a:r>
              <a:rPr dirty="0" sz="1000" spc="465">
                <a:latin typeface="Times New Roman"/>
                <a:cs typeface="Times New Roman"/>
              </a:rPr>
              <a:t>  </a:t>
            </a:r>
            <a:r>
              <a:rPr dirty="0" sz="1000" spc="-50">
                <a:latin typeface="Times New Roman"/>
                <a:cs typeface="Times New Roman"/>
              </a:rPr>
              <a:t>4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Research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Comparison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New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Equipment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..................................................................................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WAP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Hardware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Specification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Comparison</a:t>
            </a:r>
            <a:r>
              <a:rPr dirty="0" sz="1000" spc="-10">
                <a:latin typeface="Times New Roman"/>
                <a:cs typeface="Times New Roman"/>
              </a:rPr>
              <a:t> Chart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...........................................................................8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Kitchener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Campus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Site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Survey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.................................................................................................................9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090"/>
              </a:lnSpc>
            </a:pP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top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WAP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Hardware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Specification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Comparison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Chart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.....................................................................9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dirty="0" sz="1000">
                <a:latin typeface="Times New Roman"/>
                <a:cs typeface="Times New Roman"/>
              </a:rPr>
              <a:t>Summary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2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each</a:t>
            </a:r>
            <a:r>
              <a:rPr dirty="0" sz="1000" spc="204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solution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....................................................................................................................... </a:t>
            </a:r>
            <a:r>
              <a:rPr dirty="0" sz="1000" spc="-25">
                <a:latin typeface="Times New Roman"/>
                <a:cs typeface="Times New Roman"/>
              </a:rPr>
              <a:t>11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dirty="0" sz="1000" spc="-10">
                <a:latin typeface="Times New Roman"/>
                <a:cs typeface="Times New Roman"/>
              </a:rPr>
              <a:t>Budget</a:t>
            </a:r>
            <a:r>
              <a:rPr dirty="0" sz="1000" spc="254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......................................................................................................................................................12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dirty="0" sz="1000" spc="-10">
                <a:latin typeface="Times New Roman"/>
                <a:cs typeface="Times New Roman"/>
              </a:rPr>
              <a:t>Conclusion</a:t>
            </a:r>
            <a:r>
              <a:rPr dirty="0" sz="1000" spc="130">
                <a:latin typeface="Times New Roman"/>
                <a:cs typeface="Times New Roman"/>
              </a:rPr>
              <a:t> 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</a:t>
            </a:r>
            <a:r>
              <a:rPr dirty="0" sz="1000" spc="33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14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dirty="0" sz="1000" spc="-10">
                <a:latin typeface="Times New Roman"/>
                <a:cs typeface="Times New Roman"/>
              </a:rPr>
              <a:t>References</a:t>
            </a:r>
            <a:r>
              <a:rPr dirty="0" sz="1000" spc="28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</a:t>
            </a:r>
            <a:r>
              <a:rPr dirty="0" sz="1000" spc="210">
                <a:latin typeface="Times New Roman"/>
                <a:cs typeface="Times New Roman"/>
              </a:rPr>
              <a:t>  </a:t>
            </a:r>
            <a:r>
              <a:rPr dirty="0" sz="1000" spc="-25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300" y="439039"/>
            <a:ext cx="894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WIDA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Final</a:t>
            </a:r>
            <a:r>
              <a:rPr dirty="0" sz="900" spc="-10">
                <a:latin typeface="Calibri"/>
                <a:cs typeface="Calibri"/>
              </a:rPr>
              <a:t> project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43903" y="442074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300" y="891654"/>
            <a:ext cx="5300345" cy="69507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12065" indent="457200">
              <a:lnSpc>
                <a:spcPct val="191700"/>
              </a:lnSpc>
              <a:spcBef>
                <a:spcPts val="76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era where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seamless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connectivity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wireless infrastructure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pivotal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academic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administrative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Wireless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Infrastructure </a:t>
            </a:r>
            <a:r>
              <a:rPr dirty="0" sz="1200" spc="-10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Administration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(WIDA)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proposal for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campus emerges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comprehensive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institution.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5">
                <a:latin typeface="Times New Roman"/>
                <a:cs typeface="Times New Roman"/>
              </a:rPr>
              <a:t>KR </a:t>
            </a:r>
            <a:r>
              <a:rPr dirty="0" sz="1200">
                <a:latin typeface="Times New Roman"/>
                <a:cs typeface="Times New Roman"/>
              </a:rPr>
              <a:t>campus,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 spaces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demands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modern,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reliable,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scalable </a:t>
            </a:r>
            <a:r>
              <a:rPr dirty="0" sz="1200">
                <a:latin typeface="Times New Roman"/>
                <a:cs typeface="Times New Roman"/>
              </a:rPr>
              <a:t>wireless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 capable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accommodating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demands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students, </a:t>
            </a:r>
            <a:r>
              <a:rPr dirty="0" sz="1200">
                <a:latin typeface="Times New Roman"/>
                <a:cs typeface="Times New Roman"/>
              </a:rPr>
              <a:t>faculty,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staff. 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proposal outlines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strategic plan 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design, </a:t>
            </a:r>
            <a:r>
              <a:rPr dirty="0" sz="1200">
                <a:latin typeface="Times New Roman"/>
                <a:cs typeface="Times New Roman"/>
              </a:rPr>
              <a:t>implementation,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administration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cutting-</a:t>
            </a:r>
            <a:r>
              <a:rPr dirty="0" sz="1200">
                <a:latin typeface="Times New Roman"/>
                <a:cs typeface="Times New Roman"/>
              </a:rPr>
              <a:t>edge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wireless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network, </a:t>
            </a:r>
            <a:r>
              <a:rPr dirty="0" sz="1200" spc="-10">
                <a:latin typeface="Times New Roman"/>
                <a:cs typeface="Times New Roman"/>
              </a:rPr>
              <a:t>encompassing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selection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wireless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(WAPs),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infrastructure </a:t>
            </a:r>
            <a:r>
              <a:rPr dirty="0" sz="1200">
                <a:latin typeface="Times New Roman"/>
                <a:cs typeface="Times New Roman"/>
              </a:rPr>
              <a:t>components,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 estimated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budget.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aligning technology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campus's </a:t>
            </a:r>
            <a:r>
              <a:rPr dirty="0" sz="1200">
                <a:latin typeface="Times New Roman"/>
                <a:cs typeface="Times New Roman"/>
              </a:rPr>
              <a:t>requirements,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proposal endeavors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connectivity,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productivity,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overall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KR.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Project</a:t>
            </a:r>
            <a:r>
              <a:rPr dirty="0" sz="1200" spc="-10" b="1">
                <a:latin typeface="Times New Roman"/>
                <a:cs typeface="Times New Roman"/>
              </a:rPr>
              <a:t> Objective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Wireless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Infrastructure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Administration </a:t>
            </a:r>
            <a:r>
              <a:rPr dirty="0" sz="1200">
                <a:latin typeface="Times New Roman"/>
                <a:cs typeface="Times New Roman"/>
              </a:rPr>
              <a:t>(WIDA)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upgrade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wireless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infrastructure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Kitchener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(KR)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Campus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floor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infrastructure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outdated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demands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staff.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Vincent-Oracle</dc:creator>
  <dc:description/>
  <dcterms:created xsi:type="dcterms:W3CDTF">2023-09-09T01:55:22Z</dcterms:created>
  <dcterms:modified xsi:type="dcterms:W3CDTF">2023-09-09T01:55:22Z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Creator">
    <vt:lpwstr>WPS Writer</vt:lpwstr>
  </property>
  <property fmtid="{D5CDD505-2E9C-101B-9397-08002B2CF9AE}" pid="4" name="LastSaved">
    <vt:filetime>2023-09-09T00:00:00Z</vt:filetime>
  </property>
  <property fmtid="{D5CDD505-2E9C-101B-9397-08002B2CF9AE}" pid="5" name="SourceModified">
    <vt:lpwstr>D:20230909045423+01'54'</vt:lpwstr>
  </property>
</Properties>
</file>