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22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74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3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19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02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63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37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73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75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0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7EB9-E056-45DD-A51C-831F93DC9133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2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368746-12E0-45BF-933E-B8BD28E0A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7" y="651828"/>
            <a:ext cx="7304417" cy="486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79388-9DE6-41FD-8A8D-BC60B791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81" y="4921267"/>
            <a:ext cx="2803436" cy="1868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6F805-5292-40DC-A9AB-03449B616911}"/>
              </a:ext>
            </a:extLst>
          </p:cNvPr>
          <p:cNvSpPr txBox="1"/>
          <p:nvPr/>
        </p:nvSpPr>
        <p:spPr>
          <a:xfrm>
            <a:off x="559293" y="5589897"/>
            <a:ext cx="5592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 Black" panose="020B0A04020102020204" pitchFamily="34" charset="0"/>
              </a:rPr>
              <a:t>Southwest Airlines operates more flights than any other domestic carrier </a:t>
            </a:r>
          </a:p>
          <a:p>
            <a:pPr algn="ctr"/>
            <a:r>
              <a:rPr lang="en-CA" sz="1400" dirty="0">
                <a:latin typeface="Arial Black" panose="020B0A04020102020204" pitchFamily="34" charset="0"/>
              </a:rPr>
              <a:t>(twice as many as the next guy).</a:t>
            </a:r>
          </a:p>
          <a:p>
            <a:pPr algn="ctr"/>
            <a:endParaRPr lang="en-CA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8CBB-5445-4E75-AD14-75B18A2AD50F}"/>
              </a:ext>
            </a:extLst>
          </p:cNvPr>
          <p:cNvSpPr txBox="1"/>
          <p:nvPr/>
        </p:nvSpPr>
        <p:spPr>
          <a:xfrm>
            <a:off x="109186" y="67774"/>
            <a:ext cx="894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 Black" panose="020B0A04020102020204" pitchFamily="34" charset="0"/>
              </a:rPr>
              <a:t>Thanksgiving with the family is stressful enough without being late.</a:t>
            </a:r>
            <a:r>
              <a:rPr lang="en-CA" dirty="0"/>
              <a:t> </a:t>
            </a:r>
          </a:p>
          <a:p>
            <a:pPr algn="ctr"/>
            <a:r>
              <a:rPr lang="en-CA" dirty="0"/>
              <a:t>This Thanksgiving, Southwest Airlines will get you where you need to go. </a:t>
            </a:r>
            <a:r>
              <a:rPr lang="en-CA" u="sng" dirty="0"/>
              <a:t>On time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46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AF9496-BAF4-4B39-B2BA-4147998622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032"/>
            <a:ext cx="82296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4B7607-07F0-407D-AB02-D3C53BCEC179}"/>
              </a:ext>
            </a:extLst>
          </p:cNvPr>
          <p:cNvSpPr/>
          <p:nvPr/>
        </p:nvSpPr>
        <p:spPr>
          <a:xfrm>
            <a:off x="361765" y="5549548"/>
            <a:ext cx="8420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Southwest Airlines placed second for lowest arrival delays in the industry during Thanksgiving week 2008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A8FB3-2269-4A25-B30E-ECF15C6FF424}"/>
              </a:ext>
            </a:extLst>
          </p:cNvPr>
          <p:cNvSpPr txBox="1"/>
          <p:nvPr/>
        </p:nvSpPr>
        <p:spPr>
          <a:xfrm>
            <a:off x="1562470" y="6308904"/>
            <a:ext cx="601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 Black" panose="020B0A04020102020204" pitchFamily="34" charset="0"/>
              </a:rPr>
              <a:t>Southwest Airlines: More Turkey, Less Waiting</a:t>
            </a:r>
          </a:p>
        </p:txBody>
      </p:sp>
    </p:spTree>
    <p:extLst>
      <p:ext uri="{BB962C8B-B14F-4D97-AF65-F5344CB8AC3E}">
        <p14:creationId xmlns:p14="http://schemas.microsoft.com/office/powerpoint/2010/main" val="192084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70</Words>
  <Application>Microsoft Office PowerPoint</Application>
  <PresentationFormat>Letter Paper (8.5x11 in)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Tamm</dc:creator>
  <cp:lastModifiedBy>Alex Tamm</cp:lastModifiedBy>
  <cp:revision>5</cp:revision>
  <cp:lastPrinted>2019-11-28T04:42:04Z</cp:lastPrinted>
  <dcterms:created xsi:type="dcterms:W3CDTF">2019-11-28T03:10:21Z</dcterms:created>
  <dcterms:modified xsi:type="dcterms:W3CDTF">2019-12-13T05:15:34Z</dcterms:modified>
</cp:coreProperties>
</file>