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80" r:id="rId6"/>
    <p:sldId id="261" r:id="rId7"/>
    <p:sldId id="262" r:id="rId8"/>
    <p:sldId id="263" r:id="rId9"/>
    <p:sldId id="281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4" r:id="rId19"/>
    <p:sldId id="275" r:id="rId20"/>
    <p:sldId id="276" r:id="rId21"/>
    <p:sldId id="278" r:id="rId22"/>
    <p:sldId id="277" r:id="rId23"/>
    <p:sldId id="279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3AE7F-3688-4BC6-8255-938359A4AF5E}" v="249" dt="2022-04-08T16:10:12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PISANO" userId="ceb10da9783b3f42" providerId="LiveId" clId="{5793AE7F-3688-4BC6-8255-938359A4AF5E}"/>
    <pc:docChg chg="undo redo custSel addSld delSld modSld sldOrd">
      <pc:chgData name="vincent PISANO" userId="ceb10da9783b3f42" providerId="LiveId" clId="{5793AE7F-3688-4BC6-8255-938359A4AF5E}" dt="2022-04-08T16:10:12.714" v="2154" actId="1076"/>
      <pc:docMkLst>
        <pc:docMk/>
      </pc:docMkLst>
      <pc:sldChg chg="addSp delSp modSp new mod setBg addAnim delAnim setClrOvrMap">
        <pc:chgData name="vincent PISANO" userId="ceb10da9783b3f42" providerId="LiveId" clId="{5793AE7F-3688-4BC6-8255-938359A4AF5E}" dt="2022-04-04T18:40:14.270" v="1959" actId="207"/>
        <pc:sldMkLst>
          <pc:docMk/>
          <pc:sldMk cId="46625003" sldId="256"/>
        </pc:sldMkLst>
        <pc:spChg chg="mod">
          <ac:chgData name="vincent PISANO" userId="ceb10da9783b3f42" providerId="LiveId" clId="{5793AE7F-3688-4BC6-8255-938359A4AF5E}" dt="2022-04-04T18:39:33.280" v="1950" actId="14100"/>
          <ac:spMkLst>
            <pc:docMk/>
            <pc:sldMk cId="46625003" sldId="256"/>
            <ac:spMk id="2" creationId="{B9F13E37-5F5A-4CF3-AD43-C6A6DECD65B2}"/>
          </ac:spMkLst>
        </pc:spChg>
        <pc:spChg chg="mod">
          <ac:chgData name="vincent PISANO" userId="ceb10da9783b3f42" providerId="LiveId" clId="{5793AE7F-3688-4BC6-8255-938359A4AF5E}" dt="2022-04-04T18:39:51.960" v="1951" actId="1076"/>
          <ac:spMkLst>
            <pc:docMk/>
            <pc:sldMk cId="46625003" sldId="256"/>
            <ac:spMk id="3" creationId="{2F7BDF88-26C7-41BC-BB7D-D5D4513CF6C3}"/>
          </ac:spMkLst>
        </pc:spChg>
        <pc:spChg chg="add mod ord">
          <ac:chgData name="vincent PISANO" userId="ceb10da9783b3f42" providerId="LiveId" clId="{5793AE7F-3688-4BC6-8255-938359A4AF5E}" dt="2022-04-04T18:40:14.270" v="1959" actId="207"/>
          <ac:spMkLst>
            <pc:docMk/>
            <pc:sldMk cId="46625003" sldId="256"/>
            <ac:spMk id="4" creationId="{772E1D87-BACA-4D17-9A34-81C32E0E6CA0}"/>
          </ac:spMkLst>
        </pc:spChg>
        <pc:spChg chg="add del">
          <ac:chgData name="vincent PISANO" userId="ceb10da9783b3f42" providerId="LiveId" clId="{5793AE7F-3688-4BC6-8255-938359A4AF5E}" dt="2022-04-04T18:36:02.516" v="1885" actId="26606"/>
          <ac:spMkLst>
            <pc:docMk/>
            <pc:sldMk cId="46625003" sldId="256"/>
            <ac:spMk id="10" creationId="{27BDFED6-6E33-4606-AFE2-886ADB1C018E}"/>
          </ac:spMkLst>
        </pc:spChg>
        <pc:spChg chg="add del">
          <ac:chgData name="vincent PISANO" userId="ceb10da9783b3f42" providerId="LiveId" clId="{5793AE7F-3688-4BC6-8255-938359A4AF5E}" dt="2022-04-04T18:34:18.149" v="1877" actId="26606"/>
          <ac:spMkLst>
            <pc:docMk/>
            <pc:sldMk cId="46625003" sldId="256"/>
            <ac:spMk id="11" creationId="{362D44EE-C852-4460-B8B5-C4F2BC20510C}"/>
          </ac:spMkLst>
        </pc:spChg>
        <pc:spChg chg="add del">
          <ac:chgData name="vincent PISANO" userId="ceb10da9783b3f42" providerId="LiveId" clId="{5793AE7F-3688-4BC6-8255-938359A4AF5E}" dt="2022-04-04T18:36:02.516" v="1885" actId="26606"/>
          <ac:spMkLst>
            <pc:docMk/>
            <pc:sldMk cId="46625003" sldId="256"/>
            <ac:spMk id="12" creationId="{890DEF05-784E-4B61-89E4-04C4ECF4E5A0}"/>
          </ac:spMkLst>
        </pc:spChg>
        <pc:spChg chg="add del">
          <ac:chgData name="vincent PISANO" userId="ceb10da9783b3f42" providerId="LiveId" clId="{5793AE7F-3688-4BC6-8255-938359A4AF5E}" dt="2022-04-04T18:34:18.149" v="1877" actId="26606"/>
          <ac:spMkLst>
            <pc:docMk/>
            <pc:sldMk cId="46625003" sldId="256"/>
            <ac:spMk id="13" creationId="{658970D8-8D1D-4B5C-894B-E871CC86543D}"/>
          </ac:spMkLst>
        </pc:spChg>
        <pc:spChg chg="add del">
          <ac:chgData name="vincent PISANO" userId="ceb10da9783b3f42" providerId="LiveId" clId="{5793AE7F-3688-4BC6-8255-938359A4AF5E}" dt="2022-04-04T18:34:18.149" v="1877" actId="26606"/>
          <ac:spMkLst>
            <pc:docMk/>
            <pc:sldMk cId="46625003" sldId="256"/>
            <ac:spMk id="15" creationId="{F227E5B6-9132-43CA-B503-37A18562ADF2}"/>
          </ac:spMkLst>
        </pc:spChg>
        <pc:spChg chg="add del">
          <ac:chgData name="vincent PISANO" userId="ceb10da9783b3f42" providerId="LiveId" clId="{5793AE7F-3688-4BC6-8255-938359A4AF5E}" dt="2022-04-04T18:34:18.149" v="1877" actId="26606"/>
          <ac:spMkLst>
            <pc:docMk/>
            <pc:sldMk cId="46625003" sldId="256"/>
            <ac:spMk id="17" creationId="{03C2051E-A88D-48E5-BACF-AAED17892722}"/>
          </ac:spMkLst>
        </pc:spChg>
        <pc:spChg chg="add del">
          <ac:chgData name="vincent PISANO" userId="ceb10da9783b3f42" providerId="LiveId" clId="{5793AE7F-3688-4BC6-8255-938359A4AF5E}" dt="2022-04-04T18:36:45.132" v="1893" actId="26606"/>
          <ac:spMkLst>
            <pc:docMk/>
            <pc:sldMk cId="46625003" sldId="256"/>
            <ac:spMk id="18" creationId="{FA69AAE0-49D5-4C8B-8BA2-55898C00E05E}"/>
          </ac:spMkLst>
        </pc:spChg>
        <pc:spChg chg="add del">
          <ac:chgData name="vincent PISANO" userId="ceb10da9783b3f42" providerId="LiveId" clId="{5793AE7F-3688-4BC6-8255-938359A4AF5E}" dt="2022-04-04T18:34:18.149" v="1877" actId="26606"/>
          <ac:spMkLst>
            <pc:docMk/>
            <pc:sldMk cId="46625003" sldId="256"/>
            <ac:spMk id="19" creationId="{7821A508-2985-4905-874A-527429BAABFA}"/>
          </ac:spMkLst>
        </pc:spChg>
        <pc:spChg chg="add del">
          <ac:chgData name="vincent PISANO" userId="ceb10da9783b3f42" providerId="LiveId" clId="{5793AE7F-3688-4BC6-8255-938359A4AF5E}" dt="2022-04-04T18:36:45.480" v="1895" actId="26606"/>
          <ac:spMkLst>
            <pc:docMk/>
            <pc:sldMk cId="46625003" sldId="256"/>
            <ac:spMk id="20" creationId="{6DB7ADBC-26DA-450D-A8BF-E1ACCB46639C}"/>
          </ac:spMkLst>
        </pc:spChg>
        <pc:spChg chg="add del">
          <ac:chgData name="vincent PISANO" userId="ceb10da9783b3f42" providerId="LiveId" clId="{5793AE7F-3688-4BC6-8255-938359A4AF5E}" dt="2022-04-04T18:34:18.149" v="1877" actId="26606"/>
          <ac:spMkLst>
            <pc:docMk/>
            <pc:sldMk cId="46625003" sldId="256"/>
            <ac:spMk id="21" creationId="{D2929CB1-0E3C-4B2D-ADC5-0154FB33BA44}"/>
          </ac:spMkLst>
        </pc:spChg>
        <pc:spChg chg="add del">
          <ac:chgData name="vincent PISANO" userId="ceb10da9783b3f42" providerId="LiveId" clId="{5793AE7F-3688-4BC6-8255-938359A4AF5E}" dt="2022-04-04T18:36:45.480" v="1895" actId="26606"/>
          <ac:spMkLst>
            <pc:docMk/>
            <pc:sldMk cId="46625003" sldId="256"/>
            <ac:spMk id="22" creationId="{5E3C0EDB-60D3-4CEF-8B80-C6D01E08DEC2}"/>
          </ac:spMkLst>
        </pc:spChg>
        <pc:spChg chg="add del">
          <ac:chgData name="vincent PISANO" userId="ceb10da9783b3f42" providerId="LiveId" clId="{5793AE7F-3688-4BC6-8255-938359A4AF5E}" dt="2022-04-04T18:34:18.149" v="1877" actId="26606"/>
          <ac:spMkLst>
            <pc:docMk/>
            <pc:sldMk cId="46625003" sldId="256"/>
            <ac:spMk id="23" creationId="{5F2F0C84-BE8C-4DC2-A6D3-30349A801D5C}"/>
          </ac:spMkLst>
        </pc:spChg>
        <pc:spChg chg="add del">
          <ac:chgData name="vincent PISANO" userId="ceb10da9783b3f42" providerId="LiveId" clId="{5793AE7F-3688-4BC6-8255-938359A4AF5E}" dt="2022-04-04T18:36:45.480" v="1895" actId="26606"/>
          <ac:spMkLst>
            <pc:docMk/>
            <pc:sldMk cId="46625003" sldId="256"/>
            <ac:spMk id="25" creationId="{40C269CE-FB56-4D68-8CFB-1CFD5F350518}"/>
          </ac:spMkLst>
        </pc:spChg>
        <pc:spChg chg="add del">
          <ac:chgData name="vincent PISANO" userId="ceb10da9783b3f42" providerId="LiveId" clId="{5793AE7F-3688-4BC6-8255-938359A4AF5E}" dt="2022-04-04T18:36:45.480" v="1895" actId="26606"/>
          <ac:spMkLst>
            <pc:docMk/>
            <pc:sldMk cId="46625003" sldId="256"/>
            <ac:spMk id="27" creationId="{A6ED7E7F-75F7-4581-A930-C4DEBC2A8419}"/>
          </ac:spMkLst>
        </pc:spChg>
        <pc:spChg chg="add del">
          <ac:chgData name="vincent PISANO" userId="ceb10da9783b3f42" providerId="LiveId" clId="{5793AE7F-3688-4BC6-8255-938359A4AF5E}" dt="2022-04-04T18:36:49.349" v="1897" actId="26606"/>
          <ac:spMkLst>
            <pc:docMk/>
            <pc:sldMk cId="46625003" sldId="256"/>
            <ac:spMk id="29" creationId="{E8EA24D0-C854-4AA8-B8FD-D252660D8840}"/>
          </ac:spMkLst>
        </pc:spChg>
        <pc:spChg chg="add del">
          <ac:chgData name="vincent PISANO" userId="ceb10da9783b3f42" providerId="LiveId" clId="{5793AE7F-3688-4BC6-8255-938359A4AF5E}" dt="2022-04-04T18:36:49.349" v="1897" actId="26606"/>
          <ac:spMkLst>
            <pc:docMk/>
            <pc:sldMk cId="46625003" sldId="256"/>
            <ac:spMk id="30" creationId="{1C4FDBE2-32F7-4AC4-A40C-C51C65B1D474}"/>
          </ac:spMkLst>
        </pc:spChg>
        <pc:spChg chg="add del">
          <ac:chgData name="vincent PISANO" userId="ceb10da9783b3f42" providerId="LiveId" clId="{5793AE7F-3688-4BC6-8255-938359A4AF5E}" dt="2022-04-04T18:36:49.349" v="1897" actId="26606"/>
          <ac:spMkLst>
            <pc:docMk/>
            <pc:sldMk cId="46625003" sldId="256"/>
            <ac:spMk id="31" creationId="{E2B33195-5BCA-4BB7-A82D-6739522687DD}"/>
          </ac:spMkLst>
        </pc:spChg>
        <pc:spChg chg="add del">
          <ac:chgData name="vincent PISANO" userId="ceb10da9783b3f42" providerId="LiveId" clId="{5793AE7F-3688-4BC6-8255-938359A4AF5E}" dt="2022-04-04T18:36:49.349" v="1897" actId="26606"/>
          <ac:spMkLst>
            <pc:docMk/>
            <pc:sldMk cId="46625003" sldId="256"/>
            <ac:spMk id="32" creationId="{CF8AD9F3-9AF6-494F-83A3-2F677563935C}"/>
          </ac:spMkLst>
        </pc:spChg>
        <pc:spChg chg="add del">
          <ac:chgData name="vincent PISANO" userId="ceb10da9783b3f42" providerId="LiveId" clId="{5793AE7F-3688-4BC6-8255-938359A4AF5E}" dt="2022-04-04T18:36:49.349" v="1897" actId="26606"/>
          <ac:spMkLst>
            <pc:docMk/>
            <pc:sldMk cId="46625003" sldId="256"/>
            <ac:spMk id="33" creationId="{11156773-3FB3-46D9-9F87-821287404830}"/>
          </ac:spMkLst>
        </pc:spChg>
        <pc:spChg chg="add del">
          <ac:chgData name="vincent PISANO" userId="ceb10da9783b3f42" providerId="LiveId" clId="{5793AE7F-3688-4BC6-8255-938359A4AF5E}" dt="2022-04-04T18:38:01.804" v="1921" actId="26606"/>
          <ac:spMkLst>
            <pc:docMk/>
            <pc:sldMk cId="46625003" sldId="256"/>
            <ac:spMk id="35" creationId="{2BA89D80-A205-4952-A46F-A135B693B8CA}"/>
          </ac:spMkLst>
        </pc:spChg>
        <pc:spChg chg="add del">
          <ac:chgData name="vincent PISANO" userId="ceb10da9783b3f42" providerId="LiveId" clId="{5793AE7F-3688-4BC6-8255-938359A4AF5E}" dt="2022-04-04T18:38:01.804" v="1921" actId="26606"/>
          <ac:spMkLst>
            <pc:docMk/>
            <pc:sldMk cId="46625003" sldId="256"/>
            <ac:spMk id="36" creationId="{FFF73490-1CDC-4DA0-A5DC-3F4139460B04}"/>
          </ac:spMkLst>
        </pc:spChg>
        <pc:spChg chg="add del">
          <ac:chgData name="vincent PISANO" userId="ceb10da9783b3f42" providerId="LiveId" clId="{5793AE7F-3688-4BC6-8255-938359A4AF5E}" dt="2022-04-04T18:38:01.804" v="1921" actId="26606"/>
          <ac:spMkLst>
            <pc:docMk/>
            <pc:sldMk cId="46625003" sldId="256"/>
            <ac:spMk id="37" creationId="{79D730AC-06E5-4840-86DF-F67855B1DB35}"/>
          </ac:spMkLst>
        </pc:spChg>
        <pc:spChg chg="add del">
          <ac:chgData name="vincent PISANO" userId="ceb10da9783b3f42" providerId="LiveId" clId="{5793AE7F-3688-4BC6-8255-938359A4AF5E}" dt="2022-04-04T18:39:17.675" v="1944" actId="26606"/>
          <ac:spMkLst>
            <pc:docMk/>
            <pc:sldMk cId="46625003" sldId="256"/>
            <ac:spMk id="42" creationId="{1825AC39-5F85-4CAA-8A81-A1287086B2B6}"/>
          </ac:spMkLst>
        </pc:spChg>
        <pc:spChg chg="add del">
          <ac:chgData name="vincent PISANO" userId="ceb10da9783b3f42" providerId="LiveId" clId="{5793AE7F-3688-4BC6-8255-938359A4AF5E}" dt="2022-04-04T18:39:17.675" v="1944" actId="26606"/>
          <ac:spMkLst>
            <pc:docMk/>
            <pc:sldMk cId="46625003" sldId="256"/>
            <ac:spMk id="44" creationId="{95DA4D23-37FC-4B90-8188-F0377C5FF44B}"/>
          </ac:spMkLst>
        </pc:spChg>
        <pc:spChg chg="add del">
          <ac:chgData name="vincent PISANO" userId="ceb10da9783b3f42" providerId="LiveId" clId="{5793AE7F-3688-4BC6-8255-938359A4AF5E}" dt="2022-04-04T18:39:17.675" v="1944" actId="26606"/>
          <ac:spMkLst>
            <pc:docMk/>
            <pc:sldMk cId="46625003" sldId="256"/>
            <ac:spMk id="46" creationId="{A7A4B465-FBCC-4CD4-89A1-82992A7B47FF}"/>
          </ac:spMkLst>
        </pc:spChg>
        <pc:spChg chg="add del">
          <ac:chgData name="vincent PISANO" userId="ceb10da9783b3f42" providerId="LiveId" clId="{5793AE7F-3688-4BC6-8255-938359A4AF5E}" dt="2022-04-04T18:39:17.675" v="1944" actId="26606"/>
          <ac:spMkLst>
            <pc:docMk/>
            <pc:sldMk cId="46625003" sldId="256"/>
            <ac:spMk id="48" creationId="{909E572F-9CDC-4214-9D42-FF0017649590}"/>
          </ac:spMkLst>
        </pc:spChg>
        <pc:spChg chg="add">
          <ac:chgData name="vincent PISANO" userId="ceb10da9783b3f42" providerId="LiveId" clId="{5793AE7F-3688-4BC6-8255-938359A4AF5E}" dt="2022-04-04T18:39:17.675" v="1944" actId="26606"/>
          <ac:spMkLst>
            <pc:docMk/>
            <pc:sldMk cId="46625003" sldId="256"/>
            <ac:spMk id="53" creationId="{60B21A5C-062F-46C2-8389-53D40F46AA26}"/>
          </ac:spMkLst>
        </pc:spChg>
        <pc:spChg chg="add">
          <ac:chgData name="vincent PISANO" userId="ceb10da9783b3f42" providerId="LiveId" clId="{5793AE7F-3688-4BC6-8255-938359A4AF5E}" dt="2022-04-04T18:39:17.675" v="1944" actId="26606"/>
          <ac:spMkLst>
            <pc:docMk/>
            <pc:sldMk cId="46625003" sldId="256"/>
            <ac:spMk id="55" creationId="{8A177BCC-4208-4795-8572-4D623BA1E2A0}"/>
          </ac:spMkLst>
        </pc:spChg>
        <pc:picChg chg="add del mod ord">
          <ac:chgData name="vincent PISANO" userId="ceb10da9783b3f42" providerId="LiveId" clId="{5793AE7F-3688-4BC6-8255-938359A4AF5E}" dt="2022-04-04T18:37:47.781" v="1916" actId="478"/>
          <ac:picMkLst>
            <pc:docMk/>
            <pc:sldMk cId="46625003" sldId="256"/>
            <ac:picMk id="6" creationId="{4C12D8D4-7847-44A8-A67F-E464D656D8BB}"/>
          </ac:picMkLst>
        </pc:picChg>
        <pc:picChg chg="add del mod ord">
          <ac:chgData name="vincent PISANO" userId="ceb10da9783b3f42" providerId="LiveId" clId="{5793AE7F-3688-4BC6-8255-938359A4AF5E}" dt="2022-04-04T18:36:04.238" v="1886" actId="478"/>
          <ac:picMkLst>
            <pc:docMk/>
            <pc:sldMk cId="46625003" sldId="256"/>
            <ac:picMk id="8" creationId="{8DD35D2A-757D-4AA2-8030-55A952C46344}"/>
          </ac:picMkLst>
        </pc:picChg>
        <pc:picChg chg="add mod">
          <ac:chgData name="vincent PISANO" userId="ceb10da9783b3f42" providerId="LiveId" clId="{5793AE7F-3688-4BC6-8255-938359A4AF5E}" dt="2022-04-04T18:39:17.675" v="1944" actId="26606"/>
          <ac:picMkLst>
            <pc:docMk/>
            <pc:sldMk cId="46625003" sldId="256"/>
            <ac:picMk id="16" creationId="{6DBCC0D6-23DA-4130-BD8C-7F595CC5A418}"/>
          </ac:picMkLst>
        </pc:picChg>
        <pc:picChg chg="add mod ord">
          <ac:chgData name="vincent PISANO" userId="ceb10da9783b3f42" providerId="LiveId" clId="{5793AE7F-3688-4BC6-8255-938359A4AF5E}" dt="2022-04-04T18:40:04.379" v="1956" actId="1076"/>
          <ac:picMkLst>
            <pc:docMk/>
            <pc:sldMk cId="46625003" sldId="256"/>
            <ac:picMk id="26" creationId="{12190ACB-32C5-435E-B037-54191C31BD7C}"/>
          </ac:picMkLst>
        </pc:picChg>
        <pc:cxnChg chg="add del">
          <ac:chgData name="vincent PISANO" userId="ceb10da9783b3f42" providerId="LiveId" clId="{5793AE7F-3688-4BC6-8255-938359A4AF5E}" dt="2022-04-04T18:36:02.516" v="1885" actId="26606"/>
          <ac:cxnSpMkLst>
            <pc:docMk/>
            <pc:sldMk cId="46625003" sldId="256"/>
            <ac:cxnSpMk id="14" creationId="{C41BAEC7-F7B0-4224-8B18-8F74B7D87F0B}"/>
          </ac:cxnSpMkLst>
        </pc:cxnChg>
      </pc:sldChg>
      <pc:sldChg chg="addSp delSp modSp new mod setBg">
        <pc:chgData name="vincent PISANO" userId="ceb10da9783b3f42" providerId="LiveId" clId="{5793AE7F-3688-4BC6-8255-938359A4AF5E}" dt="2022-04-04T19:01:53.792" v="2094" actId="20577"/>
        <pc:sldMkLst>
          <pc:docMk/>
          <pc:sldMk cId="1684176948" sldId="257"/>
        </pc:sldMkLst>
        <pc:spChg chg="mod">
          <ac:chgData name="vincent PISANO" userId="ceb10da9783b3f42" providerId="LiveId" clId="{5793AE7F-3688-4BC6-8255-938359A4AF5E}" dt="2022-04-04T18:41:47.730" v="1970" actId="1076"/>
          <ac:spMkLst>
            <pc:docMk/>
            <pc:sldMk cId="1684176948" sldId="257"/>
            <ac:spMk id="2" creationId="{65DB1085-166F-4399-A8B8-B03AB26444B6}"/>
          </ac:spMkLst>
        </pc:spChg>
        <pc:spChg chg="add del mod">
          <ac:chgData name="vincent PISANO" userId="ceb10da9783b3f42" providerId="LiveId" clId="{5793AE7F-3688-4BC6-8255-938359A4AF5E}" dt="2022-04-04T18:41:16.441" v="1964" actId="26606"/>
          <ac:spMkLst>
            <pc:docMk/>
            <pc:sldMk cId="1684176948" sldId="257"/>
            <ac:spMk id="3" creationId="{ABBD6887-E2F0-49F4-BEBE-89B715DDD9AF}"/>
          </ac:spMkLst>
        </pc:spChg>
        <pc:spChg chg="add del">
          <ac:chgData name="vincent PISANO" userId="ceb10da9783b3f42" providerId="LiveId" clId="{5793AE7F-3688-4BC6-8255-938359A4AF5E}" dt="2022-04-04T18:41:08.743" v="1961" actId="26606"/>
          <ac:spMkLst>
            <pc:docMk/>
            <pc:sldMk cId="1684176948" sldId="257"/>
            <ac:spMk id="9" creationId="{CB49665F-0298-4449-8D2D-209989CB9EE3}"/>
          </ac:spMkLst>
        </pc:spChg>
        <pc:spChg chg="add del">
          <ac:chgData name="vincent PISANO" userId="ceb10da9783b3f42" providerId="LiveId" clId="{5793AE7F-3688-4BC6-8255-938359A4AF5E}" dt="2022-04-04T18:41:08.743" v="1961" actId="26606"/>
          <ac:spMkLst>
            <pc:docMk/>
            <pc:sldMk cId="1684176948" sldId="257"/>
            <ac:spMk id="11" creationId="{A71EEC14-174A-46FA-B046-474750457130}"/>
          </ac:spMkLst>
        </pc:spChg>
        <pc:spChg chg="add">
          <ac:chgData name="vincent PISANO" userId="ceb10da9783b3f42" providerId="LiveId" clId="{5793AE7F-3688-4BC6-8255-938359A4AF5E}" dt="2022-04-04T18:41:16.441" v="1964" actId="26606"/>
          <ac:spMkLst>
            <pc:docMk/>
            <pc:sldMk cId="1684176948" sldId="257"/>
            <ac:spMk id="28" creationId="{CB49665F-0298-4449-8D2D-209989CB9EE3}"/>
          </ac:spMkLst>
        </pc:spChg>
        <pc:spChg chg="add">
          <ac:chgData name="vincent PISANO" userId="ceb10da9783b3f42" providerId="LiveId" clId="{5793AE7F-3688-4BC6-8255-938359A4AF5E}" dt="2022-04-04T18:41:16.441" v="1964" actId="26606"/>
          <ac:spMkLst>
            <pc:docMk/>
            <pc:sldMk cId="1684176948" sldId="257"/>
            <ac:spMk id="29" creationId="{A71EEC14-174A-46FA-B046-474750457130}"/>
          </ac:spMkLst>
        </pc:spChg>
        <pc:grpChg chg="add del">
          <ac:chgData name="vincent PISANO" userId="ceb10da9783b3f42" providerId="LiveId" clId="{5793AE7F-3688-4BC6-8255-938359A4AF5E}" dt="2022-04-04T18:41:08.743" v="1961" actId="26606"/>
          <ac:grpSpMkLst>
            <pc:docMk/>
            <pc:sldMk cId="1684176948" sldId="257"/>
            <ac:grpSpMk id="13" creationId="{EEB6CB95-E653-4C6C-AE51-62FD848E8D5B}"/>
          </ac:grpSpMkLst>
        </pc:grpChg>
        <pc:grpChg chg="add del">
          <ac:chgData name="vincent PISANO" userId="ceb10da9783b3f42" providerId="LiveId" clId="{5793AE7F-3688-4BC6-8255-938359A4AF5E}" dt="2022-04-04T18:41:08.743" v="1961" actId="26606"/>
          <ac:grpSpMkLst>
            <pc:docMk/>
            <pc:sldMk cId="1684176948" sldId="257"/>
            <ac:grpSpMk id="17" creationId="{43F5E015-E085-4624-B431-B42414448684}"/>
          </ac:grpSpMkLst>
        </pc:grpChg>
        <pc:grpChg chg="add">
          <ac:chgData name="vincent PISANO" userId="ceb10da9783b3f42" providerId="LiveId" clId="{5793AE7F-3688-4BC6-8255-938359A4AF5E}" dt="2022-04-04T18:41:16.441" v="1964" actId="26606"/>
          <ac:grpSpMkLst>
            <pc:docMk/>
            <pc:sldMk cId="1684176948" sldId="257"/>
            <ac:grpSpMk id="30" creationId="{EEB6CB95-E653-4C6C-AE51-62FD848E8D5B}"/>
          </ac:grpSpMkLst>
        </pc:grpChg>
        <pc:grpChg chg="add">
          <ac:chgData name="vincent PISANO" userId="ceb10da9783b3f42" providerId="LiveId" clId="{5793AE7F-3688-4BC6-8255-938359A4AF5E}" dt="2022-04-04T18:41:16.441" v="1964" actId="26606"/>
          <ac:grpSpMkLst>
            <pc:docMk/>
            <pc:sldMk cId="1684176948" sldId="257"/>
            <ac:grpSpMk id="31" creationId="{43F5E015-E085-4624-B431-B42414448684}"/>
          </ac:grpSpMkLst>
        </pc:grpChg>
        <pc:graphicFrameChg chg="add del">
          <ac:chgData name="vincent PISANO" userId="ceb10da9783b3f42" providerId="LiveId" clId="{5793AE7F-3688-4BC6-8255-938359A4AF5E}" dt="2022-04-04T18:41:08.743" v="1961" actId="26606"/>
          <ac:graphicFrameMkLst>
            <pc:docMk/>
            <pc:sldMk cId="1684176948" sldId="257"/>
            <ac:graphicFrameMk id="5" creationId="{686E48F3-5EA1-9C92-276C-C4EA2B26CD60}"/>
          </ac:graphicFrameMkLst>
        </pc:graphicFrameChg>
        <pc:graphicFrameChg chg="add del">
          <ac:chgData name="vincent PISANO" userId="ceb10da9783b3f42" providerId="LiveId" clId="{5793AE7F-3688-4BC6-8255-938359A4AF5E}" dt="2022-04-04T18:41:16.327" v="1963" actId="26606"/>
          <ac:graphicFrameMkLst>
            <pc:docMk/>
            <pc:sldMk cId="1684176948" sldId="257"/>
            <ac:graphicFrameMk id="26" creationId="{38E81A4C-8141-8014-3105-87143BE10202}"/>
          </ac:graphicFrameMkLst>
        </pc:graphicFrameChg>
        <pc:graphicFrameChg chg="add mod">
          <ac:chgData name="vincent PISANO" userId="ceb10da9783b3f42" providerId="LiveId" clId="{5793AE7F-3688-4BC6-8255-938359A4AF5E}" dt="2022-04-04T19:01:53.792" v="2094" actId="20577"/>
          <ac:graphicFrameMkLst>
            <pc:docMk/>
            <pc:sldMk cId="1684176948" sldId="257"/>
            <ac:graphicFrameMk id="32" creationId="{686E48F3-5EA1-9C92-276C-C4EA2B26CD60}"/>
          </ac:graphicFrameMkLst>
        </pc:graphicFrameChg>
      </pc:sldChg>
      <pc:sldChg chg="addSp delSp modSp new mod setBg">
        <pc:chgData name="vincent PISANO" userId="ceb10da9783b3f42" providerId="LiveId" clId="{5793AE7F-3688-4BC6-8255-938359A4AF5E}" dt="2022-04-04T18:42:04.496" v="1975" actId="1076"/>
        <pc:sldMkLst>
          <pc:docMk/>
          <pc:sldMk cId="2516292618" sldId="258"/>
        </pc:sldMkLst>
        <pc:spChg chg="mod">
          <ac:chgData name="vincent PISANO" userId="ceb10da9783b3f42" providerId="LiveId" clId="{5793AE7F-3688-4BC6-8255-938359A4AF5E}" dt="2022-04-04T18:41:57.699" v="1973" actId="26606"/>
          <ac:spMkLst>
            <pc:docMk/>
            <pc:sldMk cId="2516292618" sldId="258"/>
            <ac:spMk id="2" creationId="{879ED48C-A0EA-4267-A622-C4DF7E188DA0}"/>
          </ac:spMkLst>
        </pc:spChg>
        <pc:spChg chg="del">
          <ac:chgData name="vincent PISANO" userId="ceb10da9783b3f42" providerId="LiveId" clId="{5793AE7F-3688-4BC6-8255-938359A4AF5E}" dt="2022-04-01T15:58:39.541" v="681"/>
          <ac:spMkLst>
            <pc:docMk/>
            <pc:sldMk cId="2516292618" sldId="258"/>
            <ac:spMk id="3" creationId="{FAE606B5-C2F1-4AD0-976A-DADF8611FF1F}"/>
          </ac:spMkLst>
        </pc:spChg>
        <pc:spChg chg="add del">
          <ac:chgData name="vincent PISANO" userId="ceb10da9783b3f42" providerId="LiveId" clId="{5793AE7F-3688-4BC6-8255-938359A4AF5E}" dt="2022-04-04T18:41:57.699" v="1973" actId="26606"/>
          <ac:spMkLst>
            <pc:docMk/>
            <pc:sldMk cId="2516292618" sldId="258"/>
            <ac:spMk id="71" creationId="{6753252F-4873-4F63-801D-CC719279A7D5}"/>
          </ac:spMkLst>
        </pc:spChg>
        <pc:spChg chg="add del">
          <ac:chgData name="vincent PISANO" userId="ceb10da9783b3f42" providerId="LiveId" clId="{5793AE7F-3688-4BC6-8255-938359A4AF5E}" dt="2022-04-04T18:41:57.699" v="1973" actId="26606"/>
          <ac:spMkLst>
            <pc:docMk/>
            <pc:sldMk cId="2516292618" sldId="258"/>
            <ac:spMk id="73" creationId="{047C8CCB-F95D-4249-92DD-651249D3535A}"/>
          </ac:spMkLst>
        </pc:spChg>
        <pc:spChg chg="add del">
          <ac:chgData name="vincent PISANO" userId="ceb10da9783b3f42" providerId="LiveId" clId="{5793AE7F-3688-4BC6-8255-938359A4AF5E}" dt="2022-04-04T18:41:57.696" v="1972" actId="26606"/>
          <ac:spMkLst>
            <pc:docMk/>
            <pc:sldMk cId="2516292618" sldId="258"/>
            <ac:spMk id="135" creationId="{A8384FB5-9ADC-4DDC-881B-597D56F5B15D}"/>
          </ac:spMkLst>
        </pc:spChg>
        <pc:spChg chg="add del">
          <ac:chgData name="vincent PISANO" userId="ceb10da9783b3f42" providerId="LiveId" clId="{5793AE7F-3688-4BC6-8255-938359A4AF5E}" dt="2022-04-04T18:41:57.696" v="1972" actId="26606"/>
          <ac:spMkLst>
            <pc:docMk/>
            <pc:sldMk cId="2516292618" sldId="258"/>
            <ac:spMk id="137" creationId="{91E5A9A7-95C6-4F4F-B00E-C82E07FE62EF}"/>
          </ac:spMkLst>
        </pc:spChg>
        <pc:spChg chg="add del">
          <ac:chgData name="vincent PISANO" userId="ceb10da9783b3f42" providerId="LiveId" clId="{5793AE7F-3688-4BC6-8255-938359A4AF5E}" dt="2022-04-04T18:41:57.696" v="1972" actId="26606"/>
          <ac:spMkLst>
            <pc:docMk/>
            <pc:sldMk cId="2516292618" sldId="258"/>
            <ac:spMk id="139" creationId="{D07DD2DE-F619-49DD-B5E7-03A290FF4ED1}"/>
          </ac:spMkLst>
        </pc:spChg>
        <pc:spChg chg="add del">
          <ac:chgData name="vincent PISANO" userId="ceb10da9783b3f42" providerId="LiveId" clId="{5793AE7F-3688-4BC6-8255-938359A4AF5E}" dt="2022-04-04T18:41:57.696" v="1972" actId="26606"/>
          <ac:spMkLst>
            <pc:docMk/>
            <pc:sldMk cId="2516292618" sldId="258"/>
            <ac:spMk id="141" creationId="{85149191-5F60-4A28-AAFF-039F96B0F3EC}"/>
          </ac:spMkLst>
        </pc:spChg>
        <pc:spChg chg="add del">
          <ac:chgData name="vincent PISANO" userId="ceb10da9783b3f42" providerId="LiveId" clId="{5793AE7F-3688-4BC6-8255-938359A4AF5E}" dt="2022-04-04T18:41:57.696" v="1972" actId="26606"/>
          <ac:spMkLst>
            <pc:docMk/>
            <pc:sldMk cId="2516292618" sldId="258"/>
            <ac:spMk id="143" creationId="{F8260ED5-17F7-4158-B241-D51DD4CF1B7E}"/>
          </ac:spMkLst>
        </pc:spChg>
        <pc:spChg chg="add">
          <ac:chgData name="vincent PISANO" userId="ceb10da9783b3f42" providerId="LiveId" clId="{5793AE7F-3688-4BC6-8255-938359A4AF5E}" dt="2022-04-04T18:41:57.699" v="1973" actId="26606"/>
          <ac:spMkLst>
            <pc:docMk/>
            <pc:sldMk cId="2516292618" sldId="258"/>
            <ac:spMk id="1028" creationId="{D12DDE76-C203-4047-9998-63900085B5E8}"/>
          </ac:spMkLst>
        </pc:spChg>
        <pc:picChg chg="add mod">
          <ac:chgData name="vincent PISANO" userId="ceb10da9783b3f42" providerId="LiveId" clId="{5793AE7F-3688-4BC6-8255-938359A4AF5E}" dt="2022-04-04T18:42:04.496" v="1975" actId="1076"/>
          <ac:picMkLst>
            <pc:docMk/>
            <pc:sldMk cId="2516292618" sldId="258"/>
            <ac:picMk id="1026" creationId="{58573D0B-F59E-4138-9A61-4D97E5754170}"/>
          </ac:picMkLst>
        </pc:picChg>
      </pc:sldChg>
      <pc:sldChg chg="addSp delSp modSp new mod setBg">
        <pc:chgData name="vincent PISANO" userId="ceb10da9783b3f42" providerId="LiveId" clId="{5793AE7F-3688-4BC6-8255-938359A4AF5E}" dt="2022-04-04T18:42:54.531" v="1987" actId="14100"/>
        <pc:sldMkLst>
          <pc:docMk/>
          <pc:sldMk cId="2596201488" sldId="259"/>
        </pc:sldMkLst>
        <pc:spChg chg="mod">
          <ac:chgData name="vincent PISANO" userId="ceb10da9783b3f42" providerId="LiveId" clId="{5793AE7F-3688-4BC6-8255-938359A4AF5E}" dt="2022-04-04T18:42:54.531" v="1987" actId="14100"/>
          <ac:spMkLst>
            <pc:docMk/>
            <pc:sldMk cId="2596201488" sldId="259"/>
            <ac:spMk id="2" creationId="{080FEC74-CC3B-4CF6-A999-AA4B9AA110E4}"/>
          </ac:spMkLst>
        </pc:spChg>
        <pc:spChg chg="del">
          <ac:chgData name="vincent PISANO" userId="ceb10da9783b3f42" providerId="LiveId" clId="{5793AE7F-3688-4BC6-8255-938359A4AF5E}" dt="2022-04-01T15:59:09.602" v="703"/>
          <ac:spMkLst>
            <pc:docMk/>
            <pc:sldMk cId="2596201488" sldId="259"/>
            <ac:spMk id="3" creationId="{52E4C045-7D95-4291-9507-2B6C07253A1D}"/>
          </ac:spMkLst>
        </pc:spChg>
        <pc:spChg chg="add del">
          <ac:chgData name="vincent PISANO" userId="ceb10da9783b3f42" providerId="LiveId" clId="{5793AE7F-3688-4BC6-8255-938359A4AF5E}" dt="2022-04-04T18:42:09.176" v="1976" actId="26606"/>
          <ac:spMkLst>
            <pc:docMk/>
            <pc:sldMk cId="2596201488" sldId="259"/>
            <ac:spMk id="73" creationId="{7F57BEA8-497D-4AA8-8A18-BDCD696B25FE}"/>
          </ac:spMkLst>
        </pc:spChg>
        <pc:spChg chg="add del">
          <ac:chgData name="vincent PISANO" userId="ceb10da9783b3f42" providerId="LiveId" clId="{5793AE7F-3688-4BC6-8255-938359A4AF5E}" dt="2022-04-04T18:42:36.261" v="1984" actId="26606"/>
          <ac:spMkLst>
            <pc:docMk/>
            <pc:sldMk cId="2596201488" sldId="259"/>
            <ac:spMk id="135" creationId="{D12DDE76-C203-4047-9998-63900085B5E8}"/>
          </ac:spMkLst>
        </pc:spChg>
        <pc:spChg chg="add">
          <ac:chgData name="vincent PISANO" userId="ceb10da9783b3f42" providerId="LiveId" clId="{5793AE7F-3688-4BC6-8255-938359A4AF5E}" dt="2022-04-04T18:42:36.261" v="1984" actId="26606"/>
          <ac:spMkLst>
            <pc:docMk/>
            <pc:sldMk cId="2596201488" sldId="259"/>
            <ac:spMk id="193" creationId="{7F57BEA8-497D-4AA8-8A18-BDCD696B25FE}"/>
          </ac:spMkLst>
        </pc:spChg>
        <pc:picChg chg="add mod">
          <ac:chgData name="vincent PISANO" userId="ceb10da9783b3f42" providerId="LiveId" clId="{5793AE7F-3688-4BC6-8255-938359A4AF5E}" dt="2022-04-04T18:42:36.261" v="1984" actId="26606"/>
          <ac:picMkLst>
            <pc:docMk/>
            <pc:sldMk cId="2596201488" sldId="259"/>
            <ac:picMk id="2050" creationId="{42EB37A7-B55F-4F76-903E-DB21E827AA38}"/>
          </ac:picMkLst>
        </pc:picChg>
        <pc:cxnChg chg="add del">
          <ac:chgData name="vincent PISANO" userId="ceb10da9783b3f42" providerId="LiveId" clId="{5793AE7F-3688-4BC6-8255-938359A4AF5E}" dt="2022-04-04T18:42:09.176" v="1976" actId="26606"/>
          <ac:cxnSpMkLst>
            <pc:docMk/>
            <pc:sldMk cId="2596201488" sldId="259"/>
            <ac:cxnSpMk id="71" creationId="{D2E961F1-4A28-4A5F-BBD4-6E400E5E6C75}"/>
          </ac:cxnSpMkLst>
        </pc:cxnChg>
        <pc:cxnChg chg="add del">
          <ac:chgData name="vincent PISANO" userId="ceb10da9783b3f42" providerId="LiveId" clId="{5793AE7F-3688-4BC6-8255-938359A4AF5E}" dt="2022-04-04T18:42:09.176" v="1976" actId="26606"/>
          <ac:cxnSpMkLst>
            <pc:docMk/>
            <pc:sldMk cId="2596201488" sldId="259"/>
            <ac:cxnSpMk id="75" creationId="{A82415D3-DDE5-4D63-8CB3-23A5EC581B27}"/>
          </ac:cxnSpMkLst>
        </pc:cxnChg>
        <pc:cxnChg chg="add del">
          <ac:chgData name="vincent PISANO" userId="ceb10da9783b3f42" providerId="LiveId" clId="{5793AE7F-3688-4BC6-8255-938359A4AF5E}" dt="2022-04-04T18:42:09.176" v="1976" actId="26606"/>
          <ac:cxnSpMkLst>
            <pc:docMk/>
            <pc:sldMk cId="2596201488" sldId="259"/>
            <ac:cxnSpMk id="77" creationId="{AD7193FB-6AE6-4B3B-8F89-56B55DD63B4D}"/>
          </ac:cxnSpMkLst>
        </pc:cxnChg>
        <pc:cxnChg chg="add">
          <ac:chgData name="vincent PISANO" userId="ceb10da9783b3f42" providerId="LiveId" clId="{5793AE7F-3688-4BC6-8255-938359A4AF5E}" dt="2022-04-04T18:42:36.261" v="1984" actId="26606"/>
          <ac:cxnSpMkLst>
            <pc:docMk/>
            <pc:sldMk cId="2596201488" sldId="259"/>
            <ac:cxnSpMk id="192" creationId="{D2E961F1-4A28-4A5F-BBD4-6E400E5E6C75}"/>
          </ac:cxnSpMkLst>
        </pc:cxnChg>
        <pc:cxnChg chg="add">
          <ac:chgData name="vincent PISANO" userId="ceb10da9783b3f42" providerId="LiveId" clId="{5793AE7F-3688-4BC6-8255-938359A4AF5E}" dt="2022-04-04T18:42:36.261" v="1984" actId="26606"/>
          <ac:cxnSpMkLst>
            <pc:docMk/>
            <pc:sldMk cId="2596201488" sldId="259"/>
            <ac:cxnSpMk id="194" creationId="{A82415D3-DDE5-4D63-8CB3-23A5EC581B27}"/>
          </ac:cxnSpMkLst>
        </pc:cxnChg>
        <pc:cxnChg chg="add">
          <ac:chgData name="vincent PISANO" userId="ceb10da9783b3f42" providerId="LiveId" clId="{5793AE7F-3688-4BC6-8255-938359A4AF5E}" dt="2022-04-04T18:42:36.261" v="1984" actId="26606"/>
          <ac:cxnSpMkLst>
            <pc:docMk/>
            <pc:sldMk cId="2596201488" sldId="259"/>
            <ac:cxnSpMk id="195" creationId="{AD7193FB-6AE6-4B3B-8F89-56B55DD63B4D}"/>
          </ac:cxnSpMkLst>
        </pc:cxnChg>
      </pc:sldChg>
      <pc:sldChg chg="addSp delSp modSp new del mod setBg">
        <pc:chgData name="vincent PISANO" userId="ceb10da9783b3f42" providerId="LiveId" clId="{5793AE7F-3688-4BC6-8255-938359A4AF5E}" dt="2022-04-04T18:43:30.974" v="2022" actId="47"/>
        <pc:sldMkLst>
          <pc:docMk/>
          <pc:sldMk cId="3531078922" sldId="260"/>
        </pc:sldMkLst>
        <pc:spChg chg="mod">
          <ac:chgData name="vincent PISANO" userId="ceb10da9783b3f42" providerId="LiveId" clId="{5793AE7F-3688-4BC6-8255-938359A4AF5E}" dt="2022-04-01T16:02:40.136" v="750" actId="1076"/>
          <ac:spMkLst>
            <pc:docMk/>
            <pc:sldMk cId="3531078922" sldId="260"/>
            <ac:spMk id="2" creationId="{7A67963E-CE95-40F1-B28E-BB9C6D132D02}"/>
          </ac:spMkLst>
        </pc:spChg>
        <pc:spChg chg="del">
          <ac:chgData name="vincent PISANO" userId="ceb10da9783b3f42" providerId="LiveId" clId="{5793AE7F-3688-4BC6-8255-938359A4AF5E}" dt="2022-04-01T16:02:04.007" v="736"/>
          <ac:spMkLst>
            <pc:docMk/>
            <pc:sldMk cId="3531078922" sldId="260"/>
            <ac:spMk id="3" creationId="{106076DF-BA9A-4921-8A52-FA72771A2FF9}"/>
          </ac:spMkLst>
        </pc:spChg>
        <pc:spChg chg="add mod">
          <ac:chgData name="vincent PISANO" userId="ceb10da9783b3f42" providerId="LiveId" clId="{5793AE7F-3688-4BC6-8255-938359A4AF5E}" dt="2022-04-04T18:43:13.004" v="1994" actId="20577"/>
          <ac:spMkLst>
            <pc:docMk/>
            <pc:sldMk cId="3531078922" sldId="260"/>
            <ac:spMk id="3" creationId="{B951443C-0C95-48FB-A1E0-C5466C2574C7}"/>
          </ac:spMkLst>
        </pc:spChg>
        <pc:spChg chg="add del">
          <ac:chgData name="vincent PISANO" userId="ceb10da9783b3f42" providerId="LiveId" clId="{5793AE7F-3688-4BC6-8255-938359A4AF5E}" dt="2022-04-01T16:02:28.365" v="748" actId="26606"/>
          <ac:spMkLst>
            <pc:docMk/>
            <pc:sldMk cId="3531078922" sldId="260"/>
            <ac:spMk id="71" creationId="{16C5FA50-8D52-4617-AF91-5C7B1C8352F1}"/>
          </ac:spMkLst>
        </pc:spChg>
        <pc:spChg chg="add del">
          <ac:chgData name="vincent PISANO" userId="ceb10da9783b3f42" providerId="LiveId" clId="{5793AE7F-3688-4BC6-8255-938359A4AF5E}" dt="2022-04-01T16:02:28.365" v="748" actId="26606"/>
          <ac:spMkLst>
            <pc:docMk/>
            <pc:sldMk cId="3531078922" sldId="260"/>
            <ac:spMk id="73" creationId="{E223798C-12AD-4B0C-A50C-D676347D67CF}"/>
          </ac:spMkLst>
        </pc:spChg>
        <pc:picChg chg="add del mod">
          <ac:chgData name="vincent PISANO" userId="ceb10da9783b3f42" providerId="LiveId" clId="{5793AE7F-3688-4BC6-8255-938359A4AF5E}" dt="2022-04-04T18:43:11.134" v="1988" actId="478"/>
          <ac:picMkLst>
            <pc:docMk/>
            <pc:sldMk cId="3531078922" sldId="260"/>
            <ac:picMk id="3074" creationId="{A189DF77-3AF3-4A0C-9BA9-C8CA7D5B9810}"/>
          </ac:picMkLst>
        </pc:picChg>
      </pc:sldChg>
      <pc:sldChg chg="addSp delSp modSp new mod setBg">
        <pc:chgData name="vincent PISANO" userId="ceb10da9783b3f42" providerId="LiveId" clId="{5793AE7F-3688-4BC6-8255-938359A4AF5E}" dt="2022-04-04T18:43:48.958" v="2028" actId="1076"/>
        <pc:sldMkLst>
          <pc:docMk/>
          <pc:sldMk cId="111598442" sldId="261"/>
        </pc:sldMkLst>
        <pc:spChg chg="mod">
          <ac:chgData name="vincent PISANO" userId="ceb10da9783b3f42" providerId="LiveId" clId="{5793AE7F-3688-4BC6-8255-938359A4AF5E}" dt="2022-04-04T18:43:37.077" v="2023" actId="26606"/>
          <ac:spMkLst>
            <pc:docMk/>
            <pc:sldMk cId="111598442" sldId="261"/>
            <ac:spMk id="2" creationId="{E59F84BA-52FF-477E-A32C-1CB9E554DA89}"/>
          </ac:spMkLst>
        </pc:spChg>
        <pc:spChg chg="del">
          <ac:chgData name="vincent PISANO" userId="ceb10da9783b3f42" providerId="LiveId" clId="{5793AE7F-3688-4BC6-8255-938359A4AF5E}" dt="2022-04-01T16:03:45.269" v="781"/>
          <ac:spMkLst>
            <pc:docMk/>
            <pc:sldMk cId="111598442" sldId="261"/>
            <ac:spMk id="3" creationId="{04E82A21-39C7-4967-AA94-D091EA35A74F}"/>
          </ac:spMkLst>
        </pc:spChg>
        <pc:spChg chg="add">
          <ac:chgData name="vincent PISANO" userId="ceb10da9783b3f42" providerId="LiveId" clId="{5793AE7F-3688-4BC6-8255-938359A4AF5E}" dt="2022-04-04T18:43:37.077" v="2023" actId="26606"/>
          <ac:spMkLst>
            <pc:docMk/>
            <pc:sldMk cId="111598442" sldId="261"/>
            <ac:spMk id="71" creationId="{1707FC24-6981-43D9-B525-C7832BA22463}"/>
          </ac:spMkLst>
        </pc:spChg>
        <pc:picChg chg="add mod">
          <ac:chgData name="vincent PISANO" userId="ceb10da9783b3f42" providerId="LiveId" clId="{5793AE7F-3688-4BC6-8255-938359A4AF5E}" dt="2022-04-04T18:43:48.958" v="2028" actId="1076"/>
          <ac:picMkLst>
            <pc:docMk/>
            <pc:sldMk cId="111598442" sldId="261"/>
            <ac:picMk id="4098" creationId="{A6564B33-0E66-4411-A624-FFFACF190FF9}"/>
          </ac:picMkLst>
        </pc:picChg>
      </pc:sldChg>
      <pc:sldChg chg="addSp delSp modSp new mod setBg setClrOvrMap">
        <pc:chgData name="vincent PISANO" userId="ceb10da9783b3f42" providerId="LiveId" clId="{5793AE7F-3688-4BC6-8255-938359A4AF5E}" dt="2022-04-04T18:44:38.726" v="2031" actId="26606"/>
        <pc:sldMkLst>
          <pc:docMk/>
          <pc:sldMk cId="4042555796" sldId="262"/>
        </pc:sldMkLst>
        <pc:spChg chg="mod">
          <ac:chgData name="vincent PISANO" userId="ceb10da9783b3f42" providerId="LiveId" clId="{5793AE7F-3688-4BC6-8255-938359A4AF5E}" dt="2022-04-04T18:44:38.726" v="2031" actId="26606"/>
          <ac:spMkLst>
            <pc:docMk/>
            <pc:sldMk cId="4042555796" sldId="262"/>
            <ac:spMk id="2" creationId="{BC06733D-8938-4503-A396-082C59ED4823}"/>
          </ac:spMkLst>
        </pc:spChg>
        <pc:spChg chg="mod">
          <ac:chgData name="vincent PISANO" userId="ceb10da9783b3f42" providerId="LiveId" clId="{5793AE7F-3688-4BC6-8255-938359A4AF5E}" dt="2022-04-04T18:44:38.726" v="2031" actId="26606"/>
          <ac:spMkLst>
            <pc:docMk/>
            <pc:sldMk cId="4042555796" sldId="262"/>
            <ac:spMk id="3" creationId="{A8508DA6-8E6E-409F-BFBE-2D26210A5CA1}"/>
          </ac:spMkLst>
        </pc:spChg>
        <pc:spChg chg="add del">
          <ac:chgData name="vincent PISANO" userId="ceb10da9783b3f42" providerId="LiveId" clId="{5793AE7F-3688-4BC6-8255-938359A4AF5E}" dt="2022-04-01T16:07:24.983" v="895" actId="26606"/>
          <ac:spMkLst>
            <pc:docMk/>
            <pc:sldMk cId="4042555796" sldId="262"/>
            <ac:spMk id="73" creationId="{2B566528-1B12-4246-9431-5C2D7D081168}"/>
          </ac:spMkLst>
        </pc:spChg>
        <pc:spChg chg="add del">
          <ac:chgData name="vincent PISANO" userId="ceb10da9783b3f42" providerId="LiveId" clId="{5793AE7F-3688-4BC6-8255-938359A4AF5E}" dt="2022-04-04T18:44:38.726" v="2031" actId="26606"/>
          <ac:spMkLst>
            <pc:docMk/>
            <pc:sldMk cId="4042555796" sldId="262"/>
            <ac:spMk id="137" creationId="{C4E4288A-DFC8-40A2-90E5-70E851A933AD}"/>
          </ac:spMkLst>
        </pc:spChg>
        <pc:spChg chg="add del">
          <ac:chgData name="vincent PISANO" userId="ceb10da9783b3f42" providerId="LiveId" clId="{5793AE7F-3688-4BC6-8255-938359A4AF5E}" dt="2022-04-04T18:44:38.726" v="2031" actId="26606"/>
          <ac:spMkLst>
            <pc:docMk/>
            <pc:sldMk cId="4042555796" sldId="262"/>
            <ac:spMk id="143" creationId="{BD2BFF02-DF78-4F07-B176-52514E13127D}"/>
          </ac:spMkLst>
        </pc:spChg>
        <pc:spChg chg="add del">
          <ac:chgData name="vincent PISANO" userId="ceb10da9783b3f42" providerId="LiveId" clId="{5793AE7F-3688-4BC6-8255-938359A4AF5E}" dt="2022-04-04T18:44:38.726" v="2031" actId="26606"/>
          <ac:spMkLst>
            <pc:docMk/>
            <pc:sldMk cId="4042555796" sldId="262"/>
            <ac:spMk id="145" creationId="{0DB06EAB-7D8C-403A-86C5-B5FD79A13650}"/>
          </ac:spMkLst>
        </pc:spChg>
        <pc:spChg chg="add del">
          <ac:chgData name="vincent PISANO" userId="ceb10da9783b3f42" providerId="LiveId" clId="{5793AE7F-3688-4BC6-8255-938359A4AF5E}" dt="2022-04-04T18:44:38.721" v="2030" actId="26606"/>
          <ac:spMkLst>
            <pc:docMk/>
            <pc:sldMk cId="4042555796" sldId="262"/>
            <ac:spMk id="192" creationId="{2B566528-1B12-4246-9431-5C2D7D081168}"/>
          </ac:spMkLst>
        </pc:spChg>
        <pc:spChg chg="add">
          <ac:chgData name="vincent PISANO" userId="ceb10da9783b3f42" providerId="LiveId" clId="{5793AE7F-3688-4BC6-8255-938359A4AF5E}" dt="2022-04-04T18:44:38.726" v="2031" actId="26606"/>
          <ac:spMkLst>
            <pc:docMk/>
            <pc:sldMk cId="4042555796" sldId="262"/>
            <ac:spMk id="5126" creationId="{C7FA33FF-088D-4F16-95A2-2C64D353DEA8}"/>
          </ac:spMkLst>
        </pc:spChg>
        <pc:spChg chg="add">
          <ac:chgData name="vincent PISANO" userId="ceb10da9783b3f42" providerId="LiveId" clId="{5793AE7F-3688-4BC6-8255-938359A4AF5E}" dt="2022-04-04T18:44:38.726" v="2031" actId="26606"/>
          <ac:spMkLst>
            <pc:docMk/>
            <pc:sldMk cId="4042555796" sldId="262"/>
            <ac:spMk id="5127" creationId="{A376EFB1-01CF-419F-ABF1-2AF02BBFCBD1}"/>
          </ac:spMkLst>
        </pc:spChg>
        <pc:spChg chg="add">
          <ac:chgData name="vincent PISANO" userId="ceb10da9783b3f42" providerId="LiveId" clId="{5793AE7F-3688-4BC6-8255-938359A4AF5E}" dt="2022-04-04T18:44:38.726" v="2031" actId="26606"/>
          <ac:spMkLst>
            <pc:docMk/>
            <pc:sldMk cId="4042555796" sldId="262"/>
            <ac:spMk id="5128" creationId="{FF9DEA15-78BD-4750-AA18-B9F28A6D5AB8}"/>
          </ac:spMkLst>
        </pc:spChg>
        <pc:grpChg chg="add del">
          <ac:chgData name="vincent PISANO" userId="ceb10da9783b3f42" providerId="LiveId" clId="{5793AE7F-3688-4BC6-8255-938359A4AF5E}" dt="2022-04-01T16:07:24.983" v="895" actId="26606"/>
          <ac:grpSpMkLst>
            <pc:docMk/>
            <pc:sldMk cId="4042555796" sldId="262"/>
            <ac:grpSpMk id="75" creationId="{5995D10D-E9C9-47DB-AE7E-801FEF38F5C9}"/>
          </ac:grpSpMkLst>
        </pc:grpChg>
        <pc:grpChg chg="add del">
          <ac:chgData name="vincent PISANO" userId="ceb10da9783b3f42" providerId="LiveId" clId="{5793AE7F-3688-4BC6-8255-938359A4AF5E}" dt="2022-04-01T16:07:24.983" v="895" actId="26606"/>
          <ac:grpSpMkLst>
            <pc:docMk/>
            <pc:sldMk cId="4042555796" sldId="262"/>
            <ac:grpSpMk id="79" creationId="{828A5161-06F1-46CF-8AD7-844680A59E13}"/>
          </ac:grpSpMkLst>
        </pc:grpChg>
        <pc:grpChg chg="add del">
          <ac:chgData name="vincent PISANO" userId="ceb10da9783b3f42" providerId="LiveId" clId="{5793AE7F-3688-4BC6-8255-938359A4AF5E}" dt="2022-04-04T18:44:38.726" v="2031" actId="26606"/>
          <ac:grpSpMkLst>
            <pc:docMk/>
            <pc:sldMk cId="4042555796" sldId="262"/>
            <ac:grpSpMk id="139" creationId="{B63C2D82-D4FA-4A37-BB01-1E7B21E4FF20}"/>
          </ac:grpSpMkLst>
        </pc:grpChg>
        <pc:grpChg chg="add del">
          <ac:chgData name="vincent PISANO" userId="ceb10da9783b3f42" providerId="LiveId" clId="{5793AE7F-3688-4BC6-8255-938359A4AF5E}" dt="2022-04-04T18:44:38.721" v="2030" actId="26606"/>
          <ac:grpSpMkLst>
            <pc:docMk/>
            <pc:sldMk cId="4042555796" sldId="262"/>
            <ac:grpSpMk id="193" creationId="{5995D10D-E9C9-47DB-AE7E-801FEF38F5C9}"/>
          </ac:grpSpMkLst>
        </pc:grpChg>
        <pc:grpChg chg="add del">
          <ac:chgData name="vincent PISANO" userId="ceb10da9783b3f42" providerId="LiveId" clId="{5793AE7F-3688-4BC6-8255-938359A4AF5E}" dt="2022-04-04T18:44:38.721" v="2030" actId="26606"/>
          <ac:grpSpMkLst>
            <pc:docMk/>
            <pc:sldMk cId="4042555796" sldId="262"/>
            <ac:grpSpMk id="196" creationId="{828A5161-06F1-46CF-8AD7-844680A59E13}"/>
          </ac:grpSpMkLst>
        </pc:grpChg>
        <pc:picChg chg="add mod ord">
          <ac:chgData name="vincent PISANO" userId="ceb10da9783b3f42" providerId="LiveId" clId="{5793AE7F-3688-4BC6-8255-938359A4AF5E}" dt="2022-04-04T18:44:38.726" v="2031" actId="26606"/>
          <ac:picMkLst>
            <pc:docMk/>
            <pc:sldMk cId="4042555796" sldId="262"/>
            <ac:picMk id="5122" creationId="{D00437E5-8522-49B3-AFC2-FCCA4350DD3E}"/>
          </ac:picMkLst>
        </pc:picChg>
        <pc:picChg chg="add mod">
          <ac:chgData name="vincent PISANO" userId="ceb10da9783b3f42" providerId="LiveId" clId="{5793AE7F-3688-4BC6-8255-938359A4AF5E}" dt="2022-04-04T18:44:38.726" v="2031" actId="26606"/>
          <ac:picMkLst>
            <pc:docMk/>
            <pc:sldMk cId="4042555796" sldId="262"/>
            <ac:picMk id="5124" creationId="{20F27F11-ABBA-4903-BA70-93FD4FB8AEBC}"/>
          </ac:picMkLst>
        </pc:picChg>
      </pc:sldChg>
      <pc:sldChg chg="addSp delSp modSp new mod setBg">
        <pc:chgData name="vincent PISANO" userId="ceb10da9783b3f42" providerId="LiveId" clId="{5793AE7F-3688-4BC6-8255-938359A4AF5E}" dt="2022-04-04T19:02:40.163" v="2096" actId="20577"/>
        <pc:sldMkLst>
          <pc:docMk/>
          <pc:sldMk cId="3945671378" sldId="263"/>
        </pc:sldMkLst>
        <pc:spChg chg="mod ord">
          <ac:chgData name="vincent PISANO" userId="ceb10da9783b3f42" providerId="LiveId" clId="{5793AE7F-3688-4BC6-8255-938359A4AF5E}" dt="2022-04-04T19:02:40.163" v="2096" actId="20577"/>
          <ac:spMkLst>
            <pc:docMk/>
            <pc:sldMk cId="3945671378" sldId="263"/>
            <ac:spMk id="2" creationId="{EAE2376D-177C-4AFB-B99B-776E1C31493C}"/>
          </ac:spMkLst>
        </pc:spChg>
        <pc:spChg chg="del mod">
          <ac:chgData name="vincent PISANO" userId="ceb10da9783b3f42" providerId="LiveId" clId="{5793AE7F-3688-4BC6-8255-938359A4AF5E}" dt="2022-04-01T16:09:27.753" v="954" actId="478"/>
          <ac:spMkLst>
            <pc:docMk/>
            <pc:sldMk cId="3945671378" sldId="263"/>
            <ac:spMk id="3" creationId="{F2764A28-786A-436B-A6C2-4B31E5DF6AF0}"/>
          </ac:spMkLst>
        </pc:spChg>
        <pc:spChg chg="add del mod">
          <ac:chgData name="vincent PISANO" userId="ceb10da9783b3f42" providerId="LiveId" clId="{5793AE7F-3688-4BC6-8255-938359A4AF5E}" dt="2022-04-01T16:09:32.156" v="955" actId="478"/>
          <ac:spMkLst>
            <pc:docMk/>
            <pc:sldMk cId="3945671378" sldId="263"/>
            <ac:spMk id="5" creationId="{B0891EC3-472B-4CE9-A697-B64BAA41C8E8}"/>
          </ac:spMkLst>
        </pc:spChg>
        <pc:spChg chg="add del">
          <ac:chgData name="vincent PISANO" userId="ceb10da9783b3f42" providerId="LiveId" clId="{5793AE7F-3688-4BC6-8255-938359A4AF5E}" dt="2022-04-01T16:09:04.999" v="947" actId="26606"/>
          <ac:spMkLst>
            <pc:docMk/>
            <pc:sldMk cId="3945671378" sldId="263"/>
            <ac:spMk id="73" creationId="{823AC064-BC96-4F32-8AE1-B2FD38754823}"/>
          </ac:spMkLst>
        </pc:spChg>
        <pc:spChg chg="add del">
          <ac:chgData name="vincent PISANO" userId="ceb10da9783b3f42" providerId="LiveId" clId="{5793AE7F-3688-4BC6-8255-938359A4AF5E}" dt="2022-04-01T16:09:39.644" v="958" actId="26606"/>
          <ac:spMkLst>
            <pc:docMk/>
            <pc:sldMk cId="3945671378" sldId="263"/>
            <ac:spMk id="79" creationId="{2A38CFE9-C30A-4551-ACCB-D5808FBC39CD}"/>
          </ac:spMkLst>
        </pc:spChg>
        <pc:spChg chg="add del">
          <ac:chgData name="vincent PISANO" userId="ceb10da9783b3f42" providerId="LiveId" clId="{5793AE7F-3688-4BC6-8255-938359A4AF5E}" dt="2022-04-01T16:09:39.644" v="958" actId="26606"/>
          <ac:spMkLst>
            <pc:docMk/>
            <pc:sldMk cId="3945671378" sldId="263"/>
            <ac:spMk id="81" creationId="{67EF550F-47CE-4FB2-9DAC-12AD835C833D}"/>
          </ac:spMkLst>
        </pc:spChg>
        <pc:spChg chg="add del">
          <ac:chgData name="vincent PISANO" userId="ceb10da9783b3f42" providerId="LiveId" clId="{5793AE7F-3688-4BC6-8255-938359A4AF5E}" dt="2022-04-01T16:09:39.641" v="957" actId="26606"/>
          <ac:spMkLst>
            <pc:docMk/>
            <pc:sldMk cId="3945671378" sldId="263"/>
            <ac:spMk id="141" creationId="{B4D3D850-2041-4B7C-AED9-54DA385B14F7}"/>
          </ac:spMkLst>
        </pc:spChg>
        <pc:spChg chg="add del">
          <ac:chgData name="vincent PISANO" userId="ceb10da9783b3f42" providerId="LiveId" clId="{5793AE7F-3688-4BC6-8255-938359A4AF5E}" dt="2022-04-01T16:09:39.641" v="957" actId="26606"/>
          <ac:spMkLst>
            <pc:docMk/>
            <pc:sldMk cId="3945671378" sldId="263"/>
            <ac:spMk id="143" creationId="{B497CCB5-5FC2-473C-AFCC-2430CEF1DF71}"/>
          </ac:spMkLst>
        </pc:spChg>
        <pc:spChg chg="add del">
          <ac:chgData name="vincent PISANO" userId="ceb10da9783b3f42" providerId="LiveId" clId="{5793AE7F-3688-4BC6-8255-938359A4AF5E}" dt="2022-04-01T16:09:39.641" v="957" actId="26606"/>
          <ac:spMkLst>
            <pc:docMk/>
            <pc:sldMk cId="3945671378" sldId="263"/>
            <ac:spMk id="145" creationId="{599C8C75-BFDF-44E7-A028-EEB5EDD58817}"/>
          </ac:spMkLst>
        </pc:spChg>
        <pc:spChg chg="add del">
          <ac:chgData name="vincent PISANO" userId="ceb10da9783b3f42" providerId="LiveId" clId="{5793AE7F-3688-4BC6-8255-938359A4AF5E}" dt="2022-04-01T16:09:39.644" v="958" actId="26606"/>
          <ac:spMkLst>
            <pc:docMk/>
            <pc:sldMk cId="3945671378" sldId="263"/>
            <ac:spMk id="6150" creationId="{63F5877B-98C7-49DD-83AB-0F6F57CB6543}"/>
          </ac:spMkLst>
        </pc:spChg>
        <pc:spChg chg="add del">
          <ac:chgData name="vincent PISANO" userId="ceb10da9783b3f42" providerId="LiveId" clId="{5793AE7F-3688-4BC6-8255-938359A4AF5E}" dt="2022-04-01T16:09:39.644" v="958" actId="26606"/>
          <ac:spMkLst>
            <pc:docMk/>
            <pc:sldMk cId="3945671378" sldId="263"/>
            <ac:spMk id="6151" creationId="{4EA91930-66BC-4C41-B4F5-C31EB216F64B}"/>
          </ac:spMkLst>
        </pc:spChg>
        <pc:spChg chg="add del">
          <ac:chgData name="vincent PISANO" userId="ceb10da9783b3f42" providerId="LiveId" clId="{5793AE7F-3688-4BC6-8255-938359A4AF5E}" dt="2022-04-01T16:09:39.644" v="958" actId="26606"/>
          <ac:spMkLst>
            <pc:docMk/>
            <pc:sldMk cId="3945671378" sldId="263"/>
            <ac:spMk id="6152" creationId="{6313CF8F-B436-401E-9575-DE0F8E8B5B17}"/>
          </ac:spMkLst>
        </pc:spChg>
        <pc:spChg chg="add del">
          <ac:chgData name="vincent PISANO" userId="ceb10da9783b3f42" providerId="LiveId" clId="{5793AE7F-3688-4BC6-8255-938359A4AF5E}" dt="2022-04-01T16:09:52.405" v="960" actId="26606"/>
          <ac:spMkLst>
            <pc:docMk/>
            <pc:sldMk cId="3945671378" sldId="263"/>
            <ac:spMk id="6154" creationId="{99ED5833-B85B-4103-8A3B-CAB0308E6C15}"/>
          </ac:spMkLst>
        </pc:spChg>
        <pc:spChg chg="add del">
          <ac:chgData name="vincent PISANO" userId="ceb10da9783b3f42" providerId="LiveId" clId="{5793AE7F-3688-4BC6-8255-938359A4AF5E}" dt="2022-04-04T18:45:21.142" v="2035" actId="26606"/>
          <ac:spMkLst>
            <pc:docMk/>
            <pc:sldMk cId="3945671378" sldId="263"/>
            <ac:spMk id="6156" creationId="{6753252F-4873-4F63-801D-CC719279A7D5}"/>
          </ac:spMkLst>
        </pc:spChg>
        <pc:spChg chg="add del">
          <ac:chgData name="vincent PISANO" userId="ceb10da9783b3f42" providerId="LiveId" clId="{5793AE7F-3688-4BC6-8255-938359A4AF5E}" dt="2022-04-04T18:45:21.142" v="2035" actId="26606"/>
          <ac:spMkLst>
            <pc:docMk/>
            <pc:sldMk cId="3945671378" sldId="263"/>
            <ac:spMk id="6157" creationId="{047C8CCB-F95D-4249-92DD-651249D3535A}"/>
          </ac:spMkLst>
        </pc:spChg>
        <pc:picChg chg="add mod ord">
          <ac:chgData name="vincent PISANO" userId="ceb10da9783b3f42" providerId="LiveId" clId="{5793AE7F-3688-4BC6-8255-938359A4AF5E}" dt="2022-04-04T18:45:21.142" v="2035" actId="26606"/>
          <ac:picMkLst>
            <pc:docMk/>
            <pc:sldMk cId="3945671378" sldId="263"/>
            <ac:picMk id="6" creationId="{28789558-77B9-461D-802E-30294B3E1555}"/>
          </ac:picMkLst>
        </pc:picChg>
        <pc:picChg chg="add del">
          <ac:chgData name="vincent PISANO" userId="ceb10da9783b3f42" providerId="LiveId" clId="{5793AE7F-3688-4BC6-8255-938359A4AF5E}" dt="2022-04-01T16:10:59.248" v="976"/>
          <ac:picMkLst>
            <pc:docMk/>
            <pc:sldMk cId="3945671378" sldId="263"/>
            <ac:picMk id="7" creationId="{35BDECDA-E0AF-4196-9E35-8F40F44917EA}"/>
          </ac:picMkLst>
        </pc:picChg>
        <pc:picChg chg="add mod ord">
          <ac:chgData name="vincent PISANO" userId="ceb10da9783b3f42" providerId="LiveId" clId="{5793AE7F-3688-4BC6-8255-938359A4AF5E}" dt="2022-04-04T18:45:21.142" v="2035" actId="26606"/>
          <ac:picMkLst>
            <pc:docMk/>
            <pc:sldMk cId="3945671378" sldId="263"/>
            <ac:picMk id="6146" creationId="{DB216C2E-651C-4BA8-B607-4CB78DA65CA3}"/>
          </ac:picMkLst>
        </pc:picChg>
        <pc:picChg chg="add del mod ord">
          <ac:chgData name="vincent PISANO" userId="ceb10da9783b3f42" providerId="LiveId" clId="{5793AE7F-3688-4BC6-8255-938359A4AF5E}" dt="2022-04-01T16:10:24.137" v="968" actId="478"/>
          <ac:picMkLst>
            <pc:docMk/>
            <pc:sldMk cId="3945671378" sldId="263"/>
            <ac:picMk id="6148" creationId="{330DAD7F-2996-4A8A-93BC-D035D5FFFD7A}"/>
          </ac:picMkLst>
        </pc:picChg>
        <pc:cxnChg chg="add del">
          <ac:chgData name="vincent PISANO" userId="ceb10da9783b3f42" providerId="LiveId" clId="{5793AE7F-3688-4BC6-8255-938359A4AF5E}" dt="2022-04-01T16:09:04.999" v="947" actId="26606"/>
          <ac:cxnSpMkLst>
            <pc:docMk/>
            <pc:sldMk cId="3945671378" sldId="263"/>
            <ac:cxnSpMk id="75" creationId="{7E7C77BC-7138-40B1-A15B-20F57A494629}"/>
          </ac:cxnSpMkLst>
        </pc:cxnChg>
        <pc:cxnChg chg="add del">
          <ac:chgData name="vincent PISANO" userId="ceb10da9783b3f42" providerId="LiveId" clId="{5793AE7F-3688-4BC6-8255-938359A4AF5E}" dt="2022-04-01T16:09:04.999" v="947" actId="26606"/>
          <ac:cxnSpMkLst>
            <pc:docMk/>
            <pc:sldMk cId="3945671378" sldId="263"/>
            <ac:cxnSpMk id="77" creationId="{DB146403-F3D6-484B-B2ED-97F9565D0370}"/>
          </ac:cxnSpMkLst>
        </pc:cxnChg>
      </pc:sldChg>
      <pc:sldChg chg="addSp delSp modSp add del mod setBg delDesignElem">
        <pc:chgData name="vincent PISANO" userId="ceb10da9783b3f42" providerId="LiveId" clId="{5793AE7F-3688-4BC6-8255-938359A4AF5E}" dt="2022-04-04T18:46:42.104" v="2053" actId="47"/>
        <pc:sldMkLst>
          <pc:docMk/>
          <pc:sldMk cId="2902146725" sldId="264"/>
        </pc:sldMkLst>
        <pc:spChg chg="mod">
          <ac:chgData name="vincent PISANO" userId="ceb10da9783b3f42" providerId="LiveId" clId="{5793AE7F-3688-4BC6-8255-938359A4AF5E}" dt="2022-04-04T18:45:00.802" v="2033" actId="26606"/>
          <ac:spMkLst>
            <pc:docMk/>
            <pc:sldMk cId="2902146725" sldId="264"/>
            <ac:spMk id="2" creationId="{EAE2376D-177C-4AFB-B99B-776E1C31493C}"/>
          </ac:spMkLst>
        </pc:spChg>
        <pc:spChg chg="add del">
          <ac:chgData name="vincent PISANO" userId="ceb10da9783b3f42" providerId="LiveId" clId="{5793AE7F-3688-4BC6-8255-938359A4AF5E}" dt="2022-04-04T18:45:00.802" v="2033" actId="26606"/>
          <ac:spMkLst>
            <pc:docMk/>
            <pc:sldMk cId="2902146725" sldId="264"/>
            <ac:spMk id="71" creationId="{2151139A-886F-4B97-8815-729AD3831BBD}"/>
          </ac:spMkLst>
        </pc:spChg>
        <pc:spChg chg="add del">
          <ac:chgData name="vincent PISANO" userId="ceb10da9783b3f42" providerId="LiveId" clId="{5793AE7F-3688-4BC6-8255-938359A4AF5E}" dt="2022-04-04T18:45:00.802" v="2033" actId="26606"/>
          <ac:spMkLst>
            <pc:docMk/>
            <pc:sldMk cId="2902146725" sldId="264"/>
            <ac:spMk id="73" creationId="{AB5E08C4-8CDD-4623-A5B8-E998C6DEE3B7}"/>
          </ac:spMkLst>
        </pc:spChg>
        <pc:spChg chg="add del">
          <ac:chgData name="vincent PISANO" userId="ceb10da9783b3f42" providerId="LiveId" clId="{5793AE7F-3688-4BC6-8255-938359A4AF5E}" dt="2022-04-04T18:45:00.802" v="2033" actId="26606"/>
          <ac:spMkLst>
            <pc:docMk/>
            <pc:sldMk cId="2902146725" sldId="264"/>
            <ac:spMk id="75" creationId="{AFFC87AC-C919-4FE5-BAC3-39509E001152}"/>
          </ac:spMkLst>
        </pc:spChg>
        <pc:spChg chg="add del">
          <ac:chgData name="vincent PISANO" userId="ceb10da9783b3f42" providerId="LiveId" clId="{5793AE7F-3688-4BC6-8255-938359A4AF5E}" dt="2022-04-04T18:45:00.802" v="2033" actId="26606"/>
          <ac:spMkLst>
            <pc:docMk/>
            <pc:sldMk cId="2902146725" sldId="264"/>
            <ac:spMk id="77" creationId="{7D0659F6-0853-468D-B1B2-44FDBE98B80F}"/>
          </ac:spMkLst>
        </pc:spChg>
        <pc:spChg chg="add del">
          <ac:chgData name="vincent PISANO" userId="ceb10da9783b3f42" providerId="LiveId" clId="{5793AE7F-3688-4BC6-8255-938359A4AF5E}" dt="2022-04-04T18:45:00.802" v="2033" actId="26606"/>
          <ac:spMkLst>
            <pc:docMk/>
            <pc:sldMk cId="2902146725" sldId="264"/>
            <ac:spMk id="79" creationId="{15F33878-D502-4FFA-8ACE-F2AECDB2A23F}"/>
          </ac:spMkLst>
        </pc:spChg>
        <pc:spChg chg="add del">
          <ac:chgData name="vincent PISANO" userId="ceb10da9783b3f42" providerId="LiveId" clId="{5793AE7F-3688-4BC6-8255-938359A4AF5E}" dt="2022-04-04T18:45:00.802" v="2033" actId="26606"/>
          <ac:spMkLst>
            <pc:docMk/>
            <pc:sldMk cId="2902146725" sldId="264"/>
            <ac:spMk id="81" creationId="{977ACDD7-882D-4B81-A213-84C82B96B01E}"/>
          </ac:spMkLst>
        </pc:spChg>
        <pc:spChg chg="del">
          <ac:chgData name="vincent PISANO" userId="ceb10da9783b3f42" providerId="LiveId" clId="{5793AE7F-3688-4BC6-8255-938359A4AF5E}" dt="2022-04-01T16:11:00.989" v="978"/>
          <ac:spMkLst>
            <pc:docMk/>
            <pc:sldMk cId="2902146725" sldId="264"/>
            <ac:spMk id="6156" creationId="{6753252F-4873-4F63-801D-CC719279A7D5}"/>
          </ac:spMkLst>
        </pc:spChg>
        <pc:spChg chg="del">
          <ac:chgData name="vincent PISANO" userId="ceb10da9783b3f42" providerId="LiveId" clId="{5793AE7F-3688-4BC6-8255-938359A4AF5E}" dt="2022-04-01T16:11:00.989" v="978"/>
          <ac:spMkLst>
            <pc:docMk/>
            <pc:sldMk cId="2902146725" sldId="264"/>
            <ac:spMk id="6157" creationId="{047C8CCB-F95D-4249-92DD-651249D3535A}"/>
          </ac:spMkLst>
        </pc:spChg>
        <pc:picChg chg="add mod">
          <ac:chgData name="vincent PISANO" userId="ceb10da9783b3f42" providerId="LiveId" clId="{5793AE7F-3688-4BC6-8255-938359A4AF5E}" dt="2022-04-04T18:45:00.802" v="2033" actId="26606"/>
          <ac:picMkLst>
            <pc:docMk/>
            <pc:sldMk cId="2902146725" sldId="264"/>
            <ac:picMk id="4" creationId="{96A0D838-1695-4D63-AC53-106DFCCB6C68}"/>
          </ac:picMkLst>
        </pc:picChg>
        <pc:picChg chg="del">
          <ac:chgData name="vincent PISANO" userId="ceb10da9783b3f42" providerId="LiveId" clId="{5793AE7F-3688-4BC6-8255-938359A4AF5E}" dt="2022-04-01T16:11:24.546" v="1006" actId="478"/>
          <ac:picMkLst>
            <pc:docMk/>
            <pc:sldMk cId="2902146725" sldId="264"/>
            <ac:picMk id="6" creationId="{28789558-77B9-461D-802E-30294B3E1555}"/>
          </ac:picMkLst>
        </pc:picChg>
        <pc:picChg chg="del">
          <ac:chgData name="vincent PISANO" userId="ceb10da9783b3f42" providerId="LiveId" clId="{5793AE7F-3688-4BC6-8255-938359A4AF5E}" dt="2022-04-01T16:11:57.537" v="1007" actId="478"/>
          <ac:picMkLst>
            <pc:docMk/>
            <pc:sldMk cId="2902146725" sldId="264"/>
            <ac:picMk id="6146" creationId="{DB216C2E-651C-4BA8-B607-4CB78DA65CA3}"/>
          </ac:picMkLst>
        </pc:picChg>
        <pc:picChg chg="add mod">
          <ac:chgData name="vincent PISANO" userId="ceb10da9783b3f42" providerId="LiveId" clId="{5793AE7F-3688-4BC6-8255-938359A4AF5E}" dt="2022-04-04T18:45:00.802" v="2033" actId="26606"/>
          <ac:picMkLst>
            <pc:docMk/>
            <pc:sldMk cId="2902146725" sldId="264"/>
            <ac:picMk id="7170" creationId="{22F6FA02-DBB2-4C9D-B9BF-6D9FEAE81888}"/>
          </ac:picMkLst>
        </pc:picChg>
      </pc:sldChg>
      <pc:sldChg chg="addSp delSp modSp new mod setBg">
        <pc:chgData name="vincent PISANO" userId="ceb10da9783b3f42" providerId="LiveId" clId="{5793AE7F-3688-4BC6-8255-938359A4AF5E}" dt="2022-04-08T16:07:18.626" v="2123" actId="14100"/>
        <pc:sldMkLst>
          <pc:docMk/>
          <pc:sldMk cId="3998616461" sldId="265"/>
        </pc:sldMkLst>
        <pc:spChg chg="mod">
          <ac:chgData name="vincent PISANO" userId="ceb10da9783b3f42" providerId="LiveId" clId="{5793AE7F-3688-4BC6-8255-938359A4AF5E}" dt="2022-04-01T16:18:32.854" v="1051" actId="26606"/>
          <ac:spMkLst>
            <pc:docMk/>
            <pc:sldMk cId="3998616461" sldId="265"/>
            <ac:spMk id="2" creationId="{0B682D95-0AF8-488E-8827-242B839FA497}"/>
          </ac:spMkLst>
        </pc:spChg>
        <pc:spChg chg="del">
          <ac:chgData name="vincent PISANO" userId="ceb10da9783b3f42" providerId="LiveId" clId="{5793AE7F-3688-4BC6-8255-938359A4AF5E}" dt="2022-04-01T16:18:14.088" v="1044"/>
          <ac:spMkLst>
            <pc:docMk/>
            <pc:sldMk cId="3998616461" sldId="265"/>
            <ac:spMk id="3" creationId="{2586FC14-EF5E-44F9-86F8-ACAA1FEC32F4}"/>
          </ac:spMkLst>
        </pc:spChg>
        <pc:spChg chg="add del">
          <ac:chgData name="vincent PISANO" userId="ceb10da9783b3f42" providerId="LiveId" clId="{5793AE7F-3688-4BC6-8255-938359A4AF5E}" dt="2022-04-01T16:18:21.729" v="1046" actId="26606"/>
          <ac:spMkLst>
            <pc:docMk/>
            <pc:sldMk cId="3998616461" sldId="265"/>
            <ac:spMk id="71" creationId="{A4AC5506-6312-4701-8D3C-40187889A947}"/>
          </ac:spMkLst>
        </pc:spChg>
        <pc:spChg chg="add del">
          <ac:chgData name="vincent PISANO" userId="ceb10da9783b3f42" providerId="LiveId" clId="{5793AE7F-3688-4BC6-8255-938359A4AF5E}" dt="2022-04-01T16:18:23.177" v="1048" actId="26606"/>
          <ac:spMkLst>
            <pc:docMk/>
            <pc:sldMk cId="3998616461" sldId="265"/>
            <ac:spMk id="73" creationId="{7F57BEA8-497D-4AA8-8A18-BDCD696B25FE}"/>
          </ac:spMkLst>
        </pc:spChg>
        <pc:spChg chg="add">
          <ac:chgData name="vincent PISANO" userId="ceb10da9783b3f42" providerId="LiveId" clId="{5793AE7F-3688-4BC6-8255-938359A4AF5E}" dt="2022-04-01T16:18:32.854" v="1051" actId="26606"/>
          <ac:spMkLst>
            <pc:docMk/>
            <pc:sldMk cId="3998616461" sldId="265"/>
            <ac:spMk id="76" creationId="{D4D28E87-62D2-4602-B72F-5F74AA236CC3}"/>
          </ac:spMkLst>
        </pc:spChg>
        <pc:spChg chg="add del">
          <ac:chgData name="vincent PISANO" userId="ceb10da9783b3f42" providerId="LiveId" clId="{5793AE7F-3688-4BC6-8255-938359A4AF5E}" dt="2022-04-01T16:18:29.419" v="1050" actId="478"/>
          <ac:spMkLst>
            <pc:docMk/>
            <pc:sldMk cId="3998616461" sldId="265"/>
            <ac:spMk id="8198" creationId="{858EB17C-B71C-C427-CBF1-B6DE62555BF9}"/>
          </ac:spMkLst>
        </pc:spChg>
        <pc:spChg chg="add del">
          <ac:chgData name="vincent PISANO" userId="ceb10da9783b3f42" providerId="LiveId" clId="{5793AE7F-3688-4BC6-8255-938359A4AF5E}" dt="2022-04-01T16:18:32.854" v="1051" actId="26606"/>
          <ac:spMkLst>
            <pc:docMk/>
            <pc:sldMk cId="3998616461" sldId="265"/>
            <ac:spMk id="8199" creationId="{1A95671B-3CC6-4792-9114-B74FAEA224E6}"/>
          </ac:spMkLst>
        </pc:spChg>
        <pc:picChg chg="add mod">
          <ac:chgData name="vincent PISANO" userId="ceb10da9783b3f42" providerId="LiveId" clId="{5793AE7F-3688-4BC6-8255-938359A4AF5E}" dt="2022-04-08T16:07:18.626" v="2123" actId="14100"/>
          <ac:picMkLst>
            <pc:docMk/>
            <pc:sldMk cId="3998616461" sldId="265"/>
            <ac:picMk id="2050" creationId="{8272DD20-5165-4E40-A6F0-24B4639299DC}"/>
          </ac:picMkLst>
        </pc:picChg>
        <pc:picChg chg="add del mod">
          <ac:chgData name="vincent PISANO" userId="ceb10da9783b3f42" providerId="LiveId" clId="{5793AE7F-3688-4BC6-8255-938359A4AF5E}" dt="2022-04-08T16:07:09.763" v="2119" actId="478"/>
          <ac:picMkLst>
            <pc:docMk/>
            <pc:sldMk cId="3998616461" sldId="265"/>
            <ac:picMk id="8194" creationId="{2BD87815-C553-4B56-92EA-63DF2834FC82}"/>
          </ac:picMkLst>
        </pc:picChg>
        <pc:cxnChg chg="add del">
          <ac:chgData name="vincent PISANO" userId="ceb10da9783b3f42" providerId="LiveId" clId="{5793AE7F-3688-4BC6-8255-938359A4AF5E}" dt="2022-04-01T16:18:23.177" v="1048" actId="26606"/>
          <ac:cxnSpMkLst>
            <pc:docMk/>
            <pc:sldMk cId="3998616461" sldId="265"/>
            <ac:cxnSpMk id="75" creationId="{A82415D3-DDE5-4D63-8CB3-23A5EC581B27}"/>
          </ac:cxnSpMkLst>
        </pc:cxnChg>
        <pc:cxnChg chg="add del">
          <ac:chgData name="vincent PISANO" userId="ceb10da9783b3f42" providerId="LiveId" clId="{5793AE7F-3688-4BC6-8255-938359A4AF5E}" dt="2022-04-01T16:18:23.177" v="1048" actId="26606"/>
          <ac:cxnSpMkLst>
            <pc:docMk/>
            <pc:sldMk cId="3998616461" sldId="265"/>
            <ac:cxnSpMk id="77" creationId="{AD7193FB-6AE6-4B3B-8F89-56B55DD63B4D}"/>
          </ac:cxnSpMkLst>
        </pc:cxnChg>
        <pc:cxnChg chg="add del">
          <ac:chgData name="vincent PISANO" userId="ceb10da9783b3f42" providerId="LiveId" clId="{5793AE7F-3688-4BC6-8255-938359A4AF5E}" dt="2022-04-01T16:18:23.177" v="1048" actId="26606"/>
          <ac:cxnSpMkLst>
            <pc:docMk/>
            <pc:sldMk cId="3998616461" sldId="265"/>
            <ac:cxnSpMk id="8196" creationId="{D2E961F1-4A28-4A5F-BBD4-6E400E5E6C75}"/>
          </ac:cxnSpMkLst>
        </pc:cxnChg>
      </pc:sldChg>
      <pc:sldChg chg="addSp delSp modSp add mod setBg delDesignElem">
        <pc:chgData name="vincent PISANO" userId="ceb10da9783b3f42" providerId="LiveId" clId="{5793AE7F-3688-4BC6-8255-938359A4AF5E}" dt="2022-04-04T18:47:29.485" v="2060" actId="14100"/>
        <pc:sldMkLst>
          <pc:docMk/>
          <pc:sldMk cId="1105795242" sldId="266"/>
        </pc:sldMkLst>
        <pc:spChg chg="add">
          <ac:chgData name="vincent PISANO" userId="ceb10da9783b3f42" providerId="LiveId" clId="{5793AE7F-3688-4BC6-8255-938359A4AF5E}" dt="2022-04-01T16:18:51.827" v="1058" actId="26606"/>
          <ac:spMkLst>
            <pc:docMk/>
            <pc:sldMk cId="1105795242" sldId="266"/>
            <ac:spMk id="71" creationId="{D4D28E87-62D2-4602-B72F-5F74AA236CC3}"/>
          </ac:spMkLst>
        </pc:spChg>
        <pc:spChg chg="del">
          <ac:chgData name="vincent PISANO" userId="ceb10da9783b3f42" providerId="LiveId" clId="{5793AE7F-3688-4BC6-8255-938359A4AF5E}" dt="2022-04-01T16:18:45.052" v="1055"/>
          <ac:spMkLst>
            <pc:docMk/>
            <pc:sldMk cId="1105795242" sldId="266"/>
            <ac:spMk id="76" creationId="{D4D28E87-62D2-4602-B72F-5F74AA236CC3}"/>
          </ac:spMkLst>
        </pc:spChg>
        <pc:picChg chg="del mod">
          <ac:chgData name="vincent PISANO" userId="ceb10da9783b3f42" providerId="LiveId" clId="{5793AE7F-3688-4BC6-8255-938359A4AF5E}" dt="2022-04-01T16:19:13.686" v="1063" actId="478"/>
          <ac:picMkLst>
            <pc:docMk/>
            <pc:sldMk cId="1105795242" sldId="266"/>
            <ac:picMk id="8194" creationId="{2BD87815-C553-4B56-92EA-63DF2834FC82}"/>
          </ac:picMkLst>
        </pc:picChg>
        <pc:picChg chg="add mod">
          <ac:chgData name="vincent PISANO" userId="ceb10da9783b3f42" providerId="LiveId" clId="{5793AE7F-3688-4BC6-8255-938359A4AF5E}" dt="2022-04-04T18:47:29.485" v="2060" actId="14100"/>
          <ac:picMkLst>
            <pc:docMk/>
            <pc:sldMk cId="1105795242" sldId="266"/>
            <ac:picMk id="11266" creationId="{62F1C79D-DED9-41B1-AE35-14452B445EB0}"/>
          </ac:picMkLst>
        </pc:picChg>
      </pc:sldChg>
      <pc:sldChg chg="addSp delSp modSp add mod setBg delDesignElem">
        <pc:chgData name="vincent PISANO" userId="ceb10da9783b3f42" providerId="LiveId" clId="{5793AE7F-3688-4BC6-8255-938359A4AF5E}" dt="2022-04-08T16:08:08.552" v="2131" actId="14100"/>
        <pc:sldMkLst>
          <pc:docMk/>
          <pc:sldMk cId="2783405010" sldId="267"/>
        </pc:sldMkLst>
        <pc:spChg chg="mod">
          <ac:chgData name="vincent PISANO" userId="ceb10da9783b3f42" providerId="LiveId" clId="{5793AE7F-3688-4BC6-8255-938359A4AF5E}" dt="2022-04-01T16:19:33.710" v="1072" actId="26606"/>
          <ac:spMkLst>
            <pc:docMk/>
            <pc:sldMk cId="2783405010" sldId="267"/>
            <ac:spMk id="2" creationId="{0B682D95-0AF8-488E-8827-242B839FA497}"/>
          </ac:spMkLst>
        </pc:spChg>
        <pc:spChg chg="add">
          <ac:chgData name="vincent PISANO" userId="ceb10da9783b3f42" providerId="LiveId" clId="{5793AE7F-3688-4BC6-8255-938359A4AF5E}" dt="2022-04-01T16:19:33.710" v="1072" actId="26606"/>
          <ac:spMkLst>
            <pc:docMk/>
            <pc:sldMk cId="2783405010" sldId="267"/>
            <ac:spMk id="71" creationId="{D4D28E87-62D2-4602-B72F-5F74AA236CC3}"/>
          </ac:spMkLst>
        </pc:spChg>
        <pc:spChg chg="del">
          <ac:chgData name="vincent PISANO" userId="ceb10da9783b3f42" providerId="LiveId" clId="{5793AE7F-3688-4BC6-8255-938359A4AF5E}" dt="2022-04-01T16:18:45.506" v="1057"/>
          <ac:spMkLst>
            <pc:docMk/>
            <pc:sldMk cId="2783405010" sldId="267"/>
            <ac:spMk id="76" creationId="{D4D28E87-62D2-4602-B72F-5F74AA236CC3}"/>
          </ac:spMkLst>
        </pc:spChg>
        <pc:picChg chg="add mod">
          <ac:chgData name="vincent PISANO" userId="ceb10da9783b3f42" providerId="LiveId" clId="{5793AE7F-3688-4BC6-8255-938359A4AF5E}" dt="2022-04-08T16:08:08.552" v="2131" actId="14100"/>
          <ac:picMkLst>
            <pc:docMk/>
            <pc:sldMk cId="2783405010" sldId="267"/>
            <ac:picMk id="3074" creationId="{DC088838-1426-41F1-90C3-896178C21ED5}"/>
          </ac:picMkLst>
        </pc:picChg>
        <pc:picChg chg="del mod">
          <ac:chgData name="vincent PISANO" userId="ceb10da9783b3f42" providerId="LiveId" clId="{5793AE7F-3688-4BC6-8255-938359A4AF5E}" dt="2022-04-01T16:19:34.961" v="1073" actId="478"/>
          <ac:picMkLst>
            <pc:docMk/>
            <pc:sldMk cId="2783405010" sldId="267"/>
            <ac:picMk id="8194" creationId="{2BD87815-C553-4B56-92EA-63DF2834FC82}"/>
          </ac:picMkLst>
        </pc:picChg>
        <pc:picChg chg="add del mod">
          <ac:chgData name="vincent PISANO" userId="ceb10da9783b3f42" providerId="LiveId" clId="{5793AE7F-3688-4BC6-8255-938359A4AF5E}" dt="2022-04-08T16:07:46.095" v="2124" actId="478"/>
          <ac:picMkLst>
            <pc:docMk/>
            <pc:sldMk cId="2783405010" sldId="267"/>
            <ac:picMk id="10242" creationId="{8692996C-44B2-415B-A027-ECCE3DB6066B}"/>
          </ac:picMkLst>
        </pc:picChg>
      </pc:sldChg>
      <pc:sldChg chg="addSp delSp modSp add mod setBg">
        <pc:chgData name="vincent PISANO" userId="ceb10da9783b3f42" providerId="LiveId" clId="{5793AE7F-3688-4BC6-8255-938359A4AF5E}" dt="2022-04-04T18:47:52.645" v="2066" actId="14100"/>
        <pc:sldMkLst>
          <pc:docMk/>
          <pc:sldMk cId="543716698" sldId="268"/>
        </pc:sldMkLst>
        <pc:spChg chg="add">
          <ac:chgData name="vincent PISANO" userId="ceb10da9783b3f42" providerId="LiveId" clId="{5793AE7F-3688-4BC6-8255-938359A4AF5E}" dt="2022-04-01T16:20:23.625" v="1089" actId="26606"/>
          <ac:spMkLst>
            <pc:docMk/>
            <pc:sldMk cId="543716698" sldId="268"/>
            <ac:spMk id="71" creationId="{D4D28E87-62D2-4602-B72F-5F74AA236CC3}"/>
          </ac:spMkLst>
        </pc:spChg>
        <pc:picChg chg="del mod">
          <ac:chgData name="vincent PISANO" userId="ceb10da9783b3f42" providerId="LiveId" clId="{5793AE7F-3688-4BC6-8255-938359A4AF5E}" dt="2022-04-01T16:20:28.942" v="1090" actId="478"/>
          <ac:picMkLst>
            <pc:docMk/>
            <pc:sldMk cId="543716698" sldId="268"/>
            <ac:picMk id="8194" creationId="{2BD87815-C553-4B56-92EA-63DF2834FC82}"/>
          </ac:picMkLst>
        </pc:picChg>
        <pc:picChg chg="add mod">
          <ac:chgData name="vincent PISANO" userId="ceb10da9783b3f42" providerId="LiveId" clId="{5793AE7F-3688-4BC6-8255-938359A4AF5E}" dt="2022-04-04T18:47:52.645" v="2066" actId="14100"/>
          <ac:picMkLst>
            <pc:docMk/>
            <pc:sldMk cId="543716698" sldId="268"/>
            <ac:picMk id="9218" creationId="{E6F54FB5-3918-46B7-A897-7BD3DE1B37E4}"/>
          </ac:picMkLst>
        </pc:picChg>
      </pc:sldChg>
      <pc:sldChg chg="addSp delSp modSp new mod setBg">
        <pc:chgData name="vincent PISANO" userId="ceb10da9783b3f42" providerId="LiveId" clId="{5793AE7F-3688-4BC6-8255-938359A4AF5E}" dt="2022-04-08T16:08:59.459" v="2141" actId="14100"/>
        <pc:sldMkLst>
          <pc:docMk/>
          <pc:sldMk cId="1100725934" sldId="269"/>
        </pc:sldMkLst>
        <pc:spChg chg="mod">
          <ac:chgData name="vincent PISANO" userId="ceb10da9783b3f42" providerId="LiveId" clId="{5793AE7F-3688-4BC6-8255-938359A4AF5E}" dt="2022-04-01T16:21:39.661" v="1113" actId="26606"/>
          <ac:spMkLst>
            <pc:docMk/>
            <pc:sldMk cId="1100725934" sldId="269"/>
            <ac:spMk id="2" creationId="{C2FE9189-2F19-4548-8A29-8DC87598FB4D}"/>
          </ac:spMkLst>
        </pc:spChg>
        <pc:spChg chg="add mod">
          <ac:chgData name="vincent PISANO" userId="ceb10da9783b3f42" providerId="LiveId" clId="{5793AE7F-3688-4BC6-8255-938359A4AF5E}" dt="2022-04-08T16:08:46.771" v="2137" actId="478"/>
          <ac:spMkLst>
            <pc:docMk/>
            <pc:sldMk cId="1100725934" sldId="269"/>
            <ac:spMk id="3" creationId="{18BC791B-F7B8-4C28-AC96-EB3B66F63AAC}"/>
          </ac:spMkLst>
        </pc:spChg>
        <pc:spChg chg="del">
          <ac:chgData name="vincent PISANO" userId="ceb10da9783b3f42" providerId="LiveId" clId="{5793AE7F-3688-4BC6-8255-938359A4AF5E}" dt="2022-04-01T16:21:39.661" v="1113" actId="26606"/>
          <ac:spMkLst>
            <pc:docMk/>
            <pc:sldMk cId="1100725934" sldId="269"/>
            <ac:spMk id="3" creationId="{AED37F13-50B6-45BA-BDD7-73F65135A57F}"/>
          </ac:spMkLst>
        </pc:spChg>
        <pc:spChg chg="add">
          <ac:chgData name="vincent PISANO" userId="ceb10da9783b3f42" providerId="LiveId" clId="{5793AE7F-3688-4BC6-8255-938359A4AF5E}" dt="2022-04-01T16:21:39.661" v="1113" actId="26606"/>
          <ac:spMkLst>
            <pc:docMk/>
            <pc:sldMk cId="1100725934" sldId="269"/>
            <ac:spMk id="71" creationId="{D4D28E87-62D2-4602-B72F-5F74AA236CC3}"/>
          </ac:spMkLst>
        </pc:spChg>
        <pc:picChg chg="add mod">
          <ac:chgData name="vincent PISANO" userId="ceb10da9783b3f42" providerId="LiveId" clId="{5793AE7F-3688-4BC6-8255-938359A4AF5E}" dt="2022-04-08T16:08:59.459" v="2141" actId="14100"/>
          <ac:picMkLst>
            <pc:docMk/>
            <pc:sldMk cId="1100725934" sldId="269"/>
            <ac:picMk id="5122" creationId="{8A4DA93B-C7ED-42D8-AD8F-A08802C656C3}"/>
          </ac:picMkLst>
        </pc:picChg>
        <pc:picChg chg="add del mod">
          <ac:chgData name="vincent PISANO" userId="ceb10da9783b3f42" providerId="LiveId" clId="{5793AE7F-3688-4BC6-8255-938359A4AF5E}" dt="2022-04-08T16:08:46.771" v="2137" actId="478"/>
          <ac:picMkLst>
            <pc:docMk/>
            <pc:sldMk cId="1100725934" sldId="269"/>
            <ac:picMk id="12290" creationId="{AF40299D-B666-48FF-9B8E-83A55483418A}"/>
          </ac:picMkLst>
        </pc:picChg>
      </pc:sldChg>
      <pc:sldChg chg="addSp delSp modSp add mod ord setBg delDesignElem">
        <pc:chgData name="vincent PISANO" userId="ceb10da9783b3f42" providerId="LiveId" clId="{5793AE7F-3688-4BC6-8255-938359A4AF5E}" dt="2022-04-08T16:08:42.501" v="2136" actId="14100"/>
        <pc:sldMkLst>
          <pc:docMk/>
          <pc:sldMk cId="1785561799" sldId="270"/>
        </pc:sldMkLst>
        <pc:spChg chg="add del mod">
          <ac:chgData name="vincent PISANO" userId="ceb10da9783b3f42" providerId="LiveId" clId="{5793AE7F-3688-4BC6-8255-938359A4AF5E}" dt="2022-04-01T16:22:22.781" v="1133" actId="478"/>
          <ac:spMkLst>
            <pc:docMk/>
            <pc:sldMk cId="1785561799" sldId="270"/>
            <ac:spMk id="3" creationId="{677342E8-4A2B-411C-8171-C5DD5DD25E11}"/>
          </ac:spMkLst>
        </pc:spChg>
        <pc:spChg chg="del">
          <ac:chgData name="vincent PISANO" userId="ceb10da9783b3f42" providerId="LiveId" clId="{5793AE7F-3688-4BC6-8255-938359A4AF5E}" dt="2022-04-01T16:21:57.365" v="1122"/>
          <ac:spMkLst>
            <pc:docMk/>
            <pc:sldMk cId="1785561799" sldId="270"/>
            <ac:spMk id="71" creationId="{D4D28E87-62D2-4602-B72F-5F74AA236CC3}"/>
          </ac:spMkLst>
        </pc:spChg>
        <pc:spChg chg="add">
          <ac:chgData name="vincent PISANO" userId="ceb10da9783b3f42" providerId="LiveId" clId="{5793AE7F-3688-4BC6-8255-938359A4AF5E}" dt="2022-04-01T16:21:59.548" v="1125" actId="26606"/>
          <ac:spMkLst>
            <pc:docMk/>
            <pc:sldMk cId="1785561799" sldId="270"/>
            <ac:spMk id="12292" creationId="{D4D28E87-62D2-4602-B72F-5F74AA236CC3}"/>
          </ac:spMkLst>
        </pc:spChg>
        <pc:picChg chg="add mod">
          <ac:chgData name="vincent PISANO" userId="ceb10da9783b3f42" providerId="LiveId" clId="{5793AE7F-3688-4BC6-8255-938359A4AF5E}" dt="2022-04-08T16:08:42.501" v="2136" actId="14100"/>
          <ac:picMkLst>
            <pc:docMk/>
            <pc:sldMk cId="1785561799" sldId="270"/>
            <ac:picMk id="4098" creationId="{499A6FF9-3304-45AB-B6AB-459EC4186BF4}"/>
          </ac:picMkLst>
        </pc:picChg>
        <pc:picChg chg="del mod">
          <ac:chgData name="vincent PISANO" userId="ceb10da9783b3f42" providerId="LiveId" clId="{5793AE7F-3688-4BC6-8255-938359A4AF5E}" dt="2022-04-01T16:22:08.227" v="1127" actId="478"/>
          <ac:picMkLst>
            <pc:docMk/>
            <pc:sldMk cId="1785561799" sldId="270"/>
            <ac:picMk id="12290" creationId="{AF40299D-B666-48FF-9B8E-83A55483418A}"/>
          </ac:picMkLst>
        </pc:picChg>
        <pc:picChg chg="add del mod">
          <ac:chgData name="vincent PISANO" userId="ceb10da9783b3f42" providerId="LiveId" clId="{5793AE7F-3688-4BC6-8255-938359A4AF5E}" dt="2022-04-08T16:08:18.635" v="2132" actId="478"/>
          <ac:picMkLst>
            <pc:docMk/>
            <pc:sldMk cId="1785561799" sldId="270"/>
            <ac:picMk id="14338" creationId="{13F92157-E6BD-4D03-9298-2FC671FD3DAB}"/>
          </ac:picMkLst>
        </pc:picChg>
      </pc:sldChg>
      <pc:sldChg chg="addSp delSp modSp add mod setBg delDesignElem">
        <pc:chgData name="vincent PISANO" userId="ceb10da9783b3f42" providerId="LiveId" clId="{5793AE7F-3688-4BC6-8255-938359A4AF5E}" dt="2022-04-04T18:48:50.166" v="2075" actId="14100"/>
        <pc:sldMkLst>
          <pc:docMk/>
          <pc:sldMk cId="1066793598" sldId="271"/>
        </pc:sldMkLst>
        <pc:spChg chg="add del mod">
          <ac:chgData name="vincent PISANO" userId="ceb10da9783b3f42" providerId="LiveId" clId="{5793AE7F-3688-4BC6-8255-938359A4AF5E}" dt="2022-04-01T16:25:26.109" v="1138" actId="478"/>
          <ac:spMkLst>
            <pc:docMk/>
            <pc:sldMk cId="1066793598" sldId="271"/>
            <ac:spMk id="3" creationId="{70763ACE-1551-4E5C-8D4C-7DDC01BA6C7E}"/>
          </ac:spMkLst>
        </pc:spChg>
        <pc:spChg chg="del">
          <ac:chgData name="vincent PISANO" userId="ceb10da9783b3f42" providerId="LiveId" clId="{5793AE7F-3688-4BC6-8255-938359A4AF5E}" dt="2022-04-01T16:21:57.933" v="1124"/>
          <ac:spMkLst>
            <pc:docMk/>
            <pc:sldMk cId="1066793598" sldId="271"/>
            <ac:spMk id="71" creationId="{D4D28E87-62D2-4602-B72F-5F74AA236CC3}"/>
          </ac:spMkLst>
        </pc:spChg>
        <pc:spChg chg="add">
          <ac:chgData name="vincent PISANO" userId="ceb10da9783b3f42" providerId="LiveId" clId="{5793AE7F-3688-4BC6-8255-938359A4AF5E}" dt="2022-04-01T16:22:01.325" v="1126" actId="26606"/>
          <ac:spMkLst>
            <pc:docMk/>
            <pc:sldMk cId="1066793598" sldId="271"/>
            <ac:spMk id="12292" creationId="{D4D28E87-62D2-4602-B72F-5F74AA236CC3}"/>
          </ac:spMkLst>
        </pc:spChg>
        <pc:picChg chg="add mod">
          <ac:chgData name="vincent PISANO" userId="ceb10da9783b3f42" providerId="LiveId" clId="{5793AE7F-3688-4BC6-8255-938359A4AF5E}" dt="2022-04-04T18:48:50.166" v="2075" actId="14100"/>
          <ac:picMkLst>
            <pc:docMk/>
            <pc:sldMk cId="1066793598" sldId="271"/>
            <ac:picMk id="5" creationId="{ACBEDF01-FCE2-4C6D-8F73-A16A42CDA6E8}"/>
          </ac:picMkLst>
        </pc:picChg>
        <pc:picChg chg="del mod">
          <ac:chgData name="vincent PISANO" userId="ceb10da9783b3f42" providerId="LiveId" clId="{5793AE7F-3688-4BC6-8255-938359A4AF5E}" dt="2022-04-01T16:24:46.777" v="1136" actId="478"/>
          <ac:picMkLst>
            <pc:docMk/>
            <pc:sldMk cId="1066793598" sldId="271"/>
            <ac:picMk id="12290" creationId="{AF40299D-B666-48FF-9B8E-83A55483418A}"/>
          </ac:picMkLst>
        </pc:picChg>
      </pc:sldChg>
      <pc:sldChg chg="addSp delSp modSp add mod setBg delDesignElem">
        <pc:chgData name="vincent PISANO" userId="ceb10da9783b3f42" providerId="LiveId" clId="{5793AE7F-3688-4BC6-8255-938359A4AF5E}" dt="2022-04-08T16:09:45.217" v="2146" actId="14100"/>
        <pc:sldMkLst>
          <pc:docMk/>
          <pc:sldMk cId="859591488" sldId="272"/>
        </pc:sldMkLst>
        <pc:spChg chg="mod">
          <ac:chgData name="vincent PISANO" userId="ceb10da9783b3f42" providerId="LiveId" clId="{5793AE7F-3688-4BC6-8255-938359A4AF5E}" dt="2022-04-01T16:25:51.599" v="1157" actId="26606"/>
          <ac:spMkLst>
            <pc:docMk/>
            <pc:sldMk cId="859591488" sldId="272"/>
            <ac:spMk id="2" creationId="{C2FE9189-2F19-4548-8A29-8DC87598FB4D}"/>
          </ac:spMkLst>
        </pc:spChg>
        <pc:spChg chg="add">
          <ac:chgData name="vincent PISANO" userId="ceb10da9783b3f42" providerId="LiveId" clId="{5793AE7F-3688-4BC6-8255-938359A4AF5E}" dt="2022-04-01T16:25:51.599" v="1157" actId="26606"/>
          <ac:spMkLst>
            <pc:docMk/>
            <pc:sldMk cId="859591488" sldId="272"/>
            <ac:spMk id="10" creationId="{D4D28E87-62D2-4602-B72F-5F74AA236CC3}"/>
          </ac:spMkLst>
        </pc:spChg>
        <pc:spChg chg="del">
          <ac:chgData name="vincent PISANO" userId="ceb10da9783b3f42" providerId="LiveId" clId="{5793AE7F-3688-4BC6-8255-938359A4AF5E}" dt="2022-04-01T16:25:44.340" v="1144"/>
          <ac:spMkLst>
            <pc:docMk/>
            <pc:sldMk cId="859591488" sldId="272"/>
            <ac:spMk id="12292" creationId="{D4D28E87-62D2-4602-B72F-5F74AA236CC3}"/>
          </ac:spMkLst>
        </pc:spChg>
        <pc:picChg chg="del mod">
          <ac:chgData name="vincent PISANO" userId="ceb10da9783b3f42" providerId="LiveId" clId="{5793AE7F-3688-4BC6-8255-938359A4AF5E}" dt="2022-04-01T16:25:53.704" v="1158" actId="478"/>
          <ac:picMkLst>
            <pc:docMk/>
            <pc:sldMk cId="859591488" sldId="272"/>
            <ac:picMk id="5" creationId="{ACBEDF01-FCE2-4C6D-8F73-A16A42CDA6E8}"/>
          </ac:picMkLst>
        </pc:picChg>
        <pc:picChg chg="add mod">
          <ac:chgData name="vincent PISANO" userId="ceb10da9783b3f42" providerId="LiveId" clId="{5793AE7F-3688-4BC6-8255-938359A4AF5E}" dt="2022-04-08T16:09:45.217" v="2146" actId="14100"/>
          <ac:picMkLst>
            <pc:docMk/>
            <pc:sldMk cId="859591488" sldId="272"/>
            <ac:picMk id="6146" creationId="{5A8D7EAD-F721-4919-A4CB-17644F046C5D}"/>
          </ac:picMkLst>
        </pc:picChg>
        <pc:picChg chg="add del mod">
          <ac:chgData name="vincent PISANO" userId="ceb10da9783b3f42" providerId="LiveId" clId="{5793AE7F-3688-4BC6-8255-938359A4AF5E}" dt="2022-04-08T16:09:21.755" v="2142" actId="478"/>
          <ac:picMkLst>
            <pc:docMk/>
            <pc:sldMk cId="859591488" sldId="272"/>
            <ac:picMk id="15362" creationId="{50B87584-BFD1-4DFB-B6A6-AFA63446DEF6}"/>
          </ac:picMkLst>
        </pc:picChg>
      </pc:sldChg>
      <pc:sldChg chg="new del">
        <pc:chgData name="vincent PISANO" userId="ceb10da9783b3f42" providerId="LiveId" clId="{5793AE7F-3688-4BC6-8255-938359A4AF5E}" dt="2022-04-01T16:26:46.973" v="1168" actId="47"/>
        <pc:sldMkLst>
          <pc:docMk/>
          <pc:sldMk cId="2998299709" sldId="273"/>
        </pc:sldMkLst>
      </pc:sldChg>
      <pc:sldChg chg="addSp delSp modSp add mod setBg delDesignElem">
        <pc:chgData name="vincent PISANO" userId="ceb10da9783b3f42" providerId="LiveId" clId="{5793AE7F-3688-4BC6-8255-938359A4AF5E}" dt="2022-04-08T16:10:12.714" v="2154" actId="1076"/>
        <pc:sldMkLst>
          <pc:docMk/>
          <pc:sldMk cId="3953919706" sldId="274"/>
        </pc:sldMkLst>
        <pc:spChg chg="del">
          <ac:chgData name="vincent PISANO" userId="ceb10da9783b3f42" providerId="LiveId" clId="{5793AE7F-3688-4BC6-8255-938359A4AF5E}" dt="2022-04-01T16:26:44.836" v="1165"/>
          <ac:spMkLst>
            <pc:docMk/>
            <pc:sldMk cId="3953919706" sldId="274"/>
            <ac:spMk id="10" creationId="{D4D28E87-62D2-4602-B72F-5F74AA236CC3}"/>
          </ac:spMkLst>
        </pc:spChg>
        <pc:spChg chg="add">
          <ac:chgData name="vincent PISANO" userId="ceb10da9783b3f42" providerId="LiveId" clId="{5793AE7F-3688-4BC6-8255-938359A4AF5E}" dt="2022-04-01T16:26:53.289" v="1169" actId="26606"/>
          <ac:spMkLst>
            <pc:docMk/>
            <pc:sldMk cId="3953919706" sldId="274"/>
            <ac:spMk id="71" creationId="{D4D28E87-62D2-4602-B72F-5F74AA236CC3}"/>
          </ac:spMkLst>
        </pc:spChg>
        <pc:picChg chg="add mod">
          <ac:chgData name="vincent PISANO" userId="ceb10da9783b3f42" providerId="LiveId" clId="{5793AE7F-3688-4BC6-8255-938359A4AF5E}" dt="2022-04-08T16:10:12.714" v="2154" actId="1076"/>
          <ac:picMkLst>
            <pc:docMk/>
            <pc:sldMk cId="3953919706" sldId="274"/>
            <ac:picMk id="7170" creationId="{12A63D3F-CB20-4EBA-87F8-6DBDC6534C03}"/>
          </ac:picMkLst>
        </pc:picChg>
        <pc:picChg chg="del mod">
          <ac:chgData name="vincent PISANO" userId="ceb10da9783b3f42" providerId="LiveId" clId="{5793AE7F-3688-4BC6-8255-938359A4AF5E}" dt="2022-04-01T16:26:56.948" v="1170" actId="478"/>
          <ac:picMkLst>
            <pc:docMk/>
            <pc:sldMk cId="3953919706" sldId="274"/>
            <ac:picMk id="15362" creationId="{50B87584-BFD1-4DFB-B6A6-AFA63446DEF6}"/>
          </ac:picMkLst>
        </pc:picChg>
        <pc:picChg chg="add del mod">
          <ac:chgData name="vincent PISANO" userId="ceb10da9783b3f42" providerId="LiveId" clId="{5793AE7F-3688-4BC6-8255-938359A4AF5E}" dt="2022-04-08T16:09:51.059" v="2147" actId="478"/>
          <ac:picMkLst>
            <pc:docMk/>
            <pc:sldMk cId="3953919706" sldId="274"/>
            <ac:picMk id="17410" creationId="{2C026D0F-E22F-4B39-8D76-1C5BFE0DFE46}"/>
          </ac:picMkLst>
        </pc:picChg>
      </pc:sldChg>
      <pc:sldChg chg="addSp delSp modSp add mod setBg delDesignElem">
        <pc:chgData name="vincent PISANO" userId="ceb10da9783b3f42" providerId="LiveId" clId="{5793AE7F-3688-4BC6-8255-938359A4AF5E}" dt="2022-04-04T18:49:27.670" v="2079" actId="14100"/>
        <pc:sldMkLst>
          <pc:docMk/>
          <pc:sldMk cId="2192481642" sldId="275"/>
        </pc:sldMkLst>
        <pc:spChg chg="del">
          <ac:chgData name="vincent PISANO" userId="ceb10da9783b3f42" providerId="LiveId" clId="{5793AE7F-3688-4BC6-8255-938359A4AF5E}" dt="2022-04-01T16:26:45.370" v="1167"/>
          <ac:spMkLst>
            <pc:docMk/>
            <pc:sldMk cId="2192481642" sldId="275"/>
            <ac:spMk id="10" creationId="{D4D28E87-62D2-4602-B72F-5F74AA236CC3}"/>
          </ac:spMkLst>
        </pc:spChg>
        <pc:spChg chg="add">
          <ac:chgData name="vincent PISANO" userId="ceb10da9783b3f42" providerId="LiveId" clId="{5793AE7F-3688-4BC6-8255-938359A4AF5E}" dt="2022-04-01T16:27:11.483" v="1175" actId="26606"/>
          <ac:spMkLst>
            <pc:docMk/>
            <pc:sldMk cId="2192481642" sldId="275"/>
            <ac:spMk id="71" creationId="{D4D28E87-62D2-4602-B72F-5F74AA236CC3}"/>
          </ac:spMkLst>
        </pc:spChg>
        <pc:picChg chg="del mod">
          <ac:chgData name="vincent PISANO" userId="ceb10da9783b3f42" providerId="LiveId" clId="{5793AE7F-3688-4BC6-8255-938359A4AF5E}" dt="2022-04-01T16:27:12.366" v="1176" actId="478"/>
          <ac:picMkLst>
            <pc:docMk/>
            <pc:sldMk cId="2192481642" sldId="275"/>
            <ac:picMk id="15362" creationId="{50B87584-BFD1-4DFB-B6A6-AFA63446DEF6}"/>
          </ac:picMkLst>
        </pc:picChg>
        <pc:picChg chg="add mod">
          <ac:chgData name="vincent PISANO" userId="ceb10da9783b3f42" providerId="LiveId" clId="{5793AE7F-3688-4BC6-8255-938359A4AF5E}" dt="2022-04-04T18:49:27.670" v="2079" actId="14100"/>
          <ac:picMkLst>
            <pc:docMk/>
            <pc:sldMk cId="2192481642" sldId="275"/>
            <ac:picMk id="16386" creationId="{72CA8114-6694-475A-A536-3CC87334E1FB}"/>
          </ac:picMkLst>
        </pc:picChg>
      </pc:sldChg>
      <pc:sldChg chg="addSp delSp modSp new mod setBg addAnim">
        <pc:chgData name="vincent PISANO" userId="ceb10da9783b3f42" providerId="LiveId" clId="{5793AE7F-3688-4BC6-8255-938359A4AF5E}" dt="2022-04-04T18:49:39.716" v="2082"/>
        <pc:sldMkLst>
          <pc:docMk/>
          <pc:sldMk cId="1628808212" sldId="276"/>
        </pc:sldMkLst>
        <pc:spChg chg="mod">
          <ac:chgData name="vincent PISANO" userId="ceb10da9783b3f42" providerId="LiveId" clId="{5793AE7F-3688-4BC6-8255-938359A4AF5E}" dt="2022-04-04T18:49:39.715" v="2080" actId="26606"/>
          <ac:spMkLst>
            <pc:docMk/>
            <pc:sldMk cId="1628808212" sldId="276"/>
            <ac:spMk id="2" creationId="{18AAC111-3D91-4CB3-B236-E67CE85781C9}"/>
          </ac:spMkLst>
        </pc:spChg>
        <pc:spChg chg="del">
          <ac:chgData name="vincent PISANO" userId="ceb10da9783b3f42" providerId="LiveId" clId="{5793AE7F-3688-4BC6-8255-938359A4AF5E}" dt="2022-04-04T16:32:08.856" v="1871" actId="478"/>
          <ac:spMkLst>
            <pc:docMk/>
            <pc:sldMk cId="1628808212" sldId="276"/>
            <ac:spMk id="3" creationId="{394A17BB-4FB5-4C48-BE0A-67F9E61E75C9}"/>
          </ac:spMkLst>
        </pc:spChg>
        <pc:spChg chg="add">
          <ac:chgData name="vincent PISANO" userId="ceb10da9783b3f42" providerId="LiveId" clId="{5793AE7F-3688-4BC6-8255-938359A4AF5E}" dt="2022-04-04T18:49:39.715" v="2080" actId="26606"/>
          <ac:spMkLst>
            <pc:docMk/>
            <pc:sldMk cId="1628808212" sldId="276"/>
            <ac:spMk id="9" creationId="{1707FC24-6981-43D9-B525-C7832BA22463}"/>
          </ac:spMkLst>
        </pc:spChg>
        <pc:picChg chg="add">
          <ac:chgData name="vincent PISANO" userId="ceb10da9783b3f42" providerId="LiveId" clId="{5793AE7F-3688-4BC6-8255-938359A4AF5E}" dt="2022-04-04T18:49:39.715" v="2080" actId="26606"/>
          <ac:picMkLst>
            <pc:docMk/>
            <pc:sldMk cId="1628808212" sldId="276"/>
            <ac:picMk id="6" creationId="{675E6DCE-8B72-6E34-EFFE-54230F672565}"/>
          </ac:picMkLst>
        </pc:picChg>
      </pc:sldChg>
      <pc:sldChg chg="addSp delSp modSp add mod setBg setClrOvrMap">
        <pc:chgData name="vincent PISANO" userId="ceb10da9783b3f42" providerId="LiveId" clId="{5793AE7F-3688-4BC6-8255-938359A4AF5E}" dt="2022-04-05T14:54:02.561" v="2110" actId="26606"/>
        <pc:sldMkLst>
          <pc:docMk/>
          <pc:sldMk cId="247376935" sldId="277"/>
        </pc:sldMkLst>
        <pc:spChg chg="mod">
          <ac:chgData name="vincent PISANO" userId="ceb10da9783b3f42" providerId="LiveId" clId="{5793AE7F-3688-4BC6-8255-938359A4AF5E}" dt="2022-04-05T14:54:02.561" v="2110" actId="26606"/>
          <ac:spMkLst>
            <pc:docMk/>
            <pc:sldMk cId="247376935" sldId="277"/>
            <ac:spMk id="2" creationId="{18AAC111-3D91-4CB3-B236-E67CE85781C9}"/>
          </ac:spMkLst>
        </pc:spChg>
        <pc:spChg chg="del mod">
          <ac:chgData name="vincent PISANO" userId="ceb10da9783b3f42" providerId="LiveId" clId="{5793AE7F-3688-4BC6-8255-938359A4AF5E}" dt="2022-04-04T18:49:54.114" v="2084" actId="26606"/>
          <ac:spMkLst>
            <pc:docMk/>
            <pc:sldMk cId="247376935" sldId="277"/>
            <ac:spMk id="3" creationId="{394A17BB-4FB5-4C48-BE0A-67F9E61E75C9}"/>
          </ac:spMkLst>
        </pc:spChg>
        <pc:spChg chg="add del">
          <ac:chgData name="vincent PISANO" userId="ceb10da9783b3f42" providerId="LiveId" clId="{5793AE7F-3688-4BC6-8255-938359A4AF5E}" dt="2022-04-05T14:54:02.561" v="2110" actId="26606"/>
          <ac:spMkLst>
            <pc:docMk/>
            <pc:sldMk cId="247376935" sldId="277"/>
            <ac:spMk id="9" creationId="{56E9B3E6-E277-4D68-BA48-9CB43FFBD6E2}"/>
          </ac:spMkLst>
        </pc:spChg>
        <pc:spChg chg="add del">
          <ac:chgData name="vincent PISANO" userId="ceb10da9783b3f42" providerId="LiveId" clId="{5793AE7F-3688-4BC6-8255-938359A4AF5E}" dt="2022-04-05T14:54:02.561" v="2110" actId="26606"/>
          <ac:spMkLst>
            <pc:docMk/>
            <pc:sldMk cId="247376935" sldId="277"/>
            <ac:spMk id="16" creationId="{D5B0017B-2ECA-49AF-B397-DC140825DF8D}"/>
          </ac:spMkLst>
        </pc:spChg>
        <pc:spChg chg="add">
          <ac:chgData name="vincent PISANO" userId="ceb10da9783b3f42" providerId="LiveId" clId="{5793AE7F-3688-4BC6-8255-938359A4AF5E}" dt="2022-04-05T14:54:02.561" v="2110" actId="26606"/>
          <ac:spMkLst>
            <pc:docMk/>
            <pc:sldMk cId="247376935" sldId="277"/>
            <ac:spMk id="21" creationId="{9228552E-C8B1-4A80-8448-0787CE0FC704}"/>
          </ac:spMkLst>
        </pc:spChg>
        <pc:spChg chg="add del">
          <ac:chgData name="vincent PISANO" userId="ceb10da9783b3f42" providerId="LiveId" clId="{5793AE7F-3688-4BC6-8255-938359A4AF5E}" dt="2022-04-05T14:54:01.268" v="2109" actId="26606"/>
          <ac:spMkLst>
            <pc:docMk/>
            <pc:sldMk cId="247376935" sldId="277"/>
            <ac:spMk id="24" creationId="{9228552E-C8B1-4A80-8448-0787CE0FC704}"/>
          </ac:spMkLst>
        </pc:spChg>
        <pc:grpChg chg="add del">
          <ac:chgData name="vincent PISANO" userId="ceb10da9783b3f42" providerId="LiveId" clId="{5793AE7F-3688-4BC6-8255-938359A4AF5E}" dt="2022-04-05T14:54:02.561" v="2110" actId="26606"/>
          <ac:grpSpMkLst>
            <pc:docMk/>
            <pc:sldMk cId="247376935" sldId="277"/>
            <ac:grpSpMk id="11" creationId="{AE1C45F0-260A-458C-96ED-C1F6D2151219}"/>
          </ac:grpSpMkLst>
        </pc:grpChg>
        <pc:graphicFrameChg chg="add mod modGraphic">
          <ac:chgData name="vincent PISANO" userId="ceb10da9783b3f42" providerId="LiveId" clId="{5793AE7F-3688-4BC6-8255-938359A4AF5E}" dt="2022-04-05T14:54:02.561" v="2110" actId="26606"/>
          <ac:graphicFrameMkLst>
            <pc:docMk/>
            <pc:sldMk cId="247376935" sldId="277"/>
            <ac:graphicFrameMk id="5" creationId="{59998EA4-3F73-1E75-DA45-EE0C6BB9D34D}"/>
          </ac:graphicFrameMkLst>
        </pc:graphicFrameChg>
        <pc:picChg chg="add del">
          <ac:chgData name="vincent PISANO" userId="ceb10da9783b3f42" providerId="LiveId" clId="{5793AE7F-3688-4BC6-8255-938359A4AF5E}" dt="2022-04-05T14:54:01.268" v="2109" actId="26606"/>
          <ac:picMkLst>
            <pc:docMk/>
            <pc:sldMk cId="247376935" sldId="277"/>
            <ac:picMk id="20" creationId="{9CB2FA7A-F6B3-F0FF-311E-4DFAE428B7AC}"/>
          </ac:picMkLst>
        </pc:picChg>
        <pc:picChg chg="add">
          <ac:chgData name="vincent PISANO" userId="ceb10da9783b3f42" providerId="LiveId" clId="{5793AE7F-3688-4BC6-8255-938359A4AF5E}" dt="2022-04-05T14:54:02.561" v="2110" actId="26606"/>
          <ac:picMkLst>
            <pc:docMk/>
            <pc:sldMk cId="247376935" sldId="277"/>
            <ac:picMk id="22" creationId="{9CB2FA7A-F6B3-F0FF-311E-4DFAE428B7AC}"/>
          </ac:picMkLst>
        </pc:picChg>
        <pc:cxnChg chg="add del">
          <ac:chgData name="vincent PISANO" userId="ceb10da9783b3f42" providerId="LiveId" clId="{5793AE7F-3688-4BC6-8255-938359A4AF5E}" dt="2022-04-05T14:54:02.561" v="2110" actId="26606"/>
          <ac:cxnSpMkLst>
            <pc:docMk/>
            <pc:sldMk cId="247376935" sldId="277"/>
            <ac:cxnSpMk id="18" creationId="{6CF1BAF6-AD41-4082-B212-8A1F9A2E8779}"/>
          </ac:cxnSpMkLst>
        </pc:cxnChg>
      </pc:sldChg>
      <pc:sldChg chg="addSp delSp modSp new mod ord setBg">
        <pc:chgData name="vincent PISANO" userId="ceb10da9783b3f42" providerId="LiveId" clId="{5793AE7F-3688-4BC6-8255-938359A4AF5E}" dt="2022-04-04T18:49:47.977" v="2083" actId="26606"/>
        <pc:sldMkLst>
          <pc:docMk/>
          <pc:sldMk cId="14545186" sldId="278"/>
        </pc:sldMkLst>
        <pc:spChg chg="mod">
          <ac:chgData name="vincent PISANO" userId="ceb10da9783b3f42" providerId="LiveId" clId="{5793AE7F-3688-4BC6-8255-938359A4AF5E}" dt="2022-04-04T18:49:47.977" v="2083" actId="26606"/>
          <ac:spMkLst>
            <pc:docMk/>
            <pc:sldMk cId="14545186" sldId="278"/>
            <ac:spMk id="2" creationId="{C5E709BD-8E1E-4F82-8BCC-B3D2DA06D234}"/>
          </ac:spMkLst>
        </pc:spChg>
        <pc:spChg chg="del mod">
          <ac:chgData name="vincent PISANO" userId="ceb10da9783b3f42" providerId="LiveId" clId="{5793AE7F-3688-4BC6-8255-938359A4AF5E}" dt="2022-04-04T18:49:47.977" v="2083" actId="26606"/>
          <ac:spMkLst>
            <pc:docMk/>
            <pc:sldMk cId="14545186" sldId="278"/>
            <ac:spMk id="3" creationId="{0A0C8645-5B21-416F-9C32-2BD932A090D3}"/>
          </ac:spMkLst>
        </pc:spChg>
        <pc:spChg chg="add">
          <ac:chgData name="vincent PISANO" userId="ceb10da9783b3f42" providerId="LiveId" clId="{5793AE7F-3688-4BC6-8255-938359A4AF5E}" dt="2022-04-04T18:49:47.977" v="2083" actId="26606"/>
          <ac:spMkLst>
            <pc:docMk/>
            <pc:sldMk cId="14545186" sldId="278"/>
            <ac:spMk id="9" creationId="{8DF67618-B87B-4195-8E24-3B126F79FF55}"/>
          </ac:spMkLst>
        </pc:spChg>
        <pc:spChg chg="add">
          <ac:chgData name="vincent PISANO" userId="ceb10da9783b3f42" providerId="LiveId" clId="{5793AE7F-3688-4BC6-8255-938359A4AF5E}" dt="2022-04-04T18:49:47.977" v="2083" actId="26606"/>
          <ac:spMkLst>
            <pc:docMk/>
            <pc:sldMk cId="14545186" sldId="278"/>
            <ac:spMk id="11" creationId="{64960379-9FF9-400A-A8A8-F5AB633FD3BF}"/>
          </ac:spMkLst>
        </pc:spChg>
        <pc:grpChg chg="add">
          <ac:chgData name="vincent PISANO" userId="ceb10da9783b3f42" providerId="LiveId" clId="{5793AE7F-3688-4BC6-8255-938359A4AF5E}" dt="2022-04-04T18:49:47.977" v="2083" actId="26606"/>
          <ac:grpSpMkLst>
            <pc:docMk/>
            <pc:sldMk cId="14545186" sldId="278"/>
            <ac:grpSpMk id="13" creationId="{2C491629-AE25-486B-9B22-2CE4EE8F7E47}"/>
          </ac:grpSpMkLst>
        </pc:grpChg>
        <pc:grpChg chg="add">
          <ac:chgData name="vincent PISANO" userId="ceb10da9783b3f42" providerId="LiveId" clId="{5793AE7F-3688-4BC6-8255-938359A4AF5E}" dt="2022-04-04T18:49:47.977" v="2083" actId="26606"/>
          <ac:grpSpMkLst>
            <pc:docMk/>
            <pc:sldMk cId="14545186" sldId="278"/>
            <ac:grpSpMk id="17" creationId="{43F5E015-E085-4624-B431-B42414448684}"/>
          </ac:grpSpMkLst>
        </pc:grpChg>
        <pc:graphicFrameChg chg="add">
          <ac:chgData name="vincent PISANO" userId="ceb10da9783b3f42" providerId="LiveId" clId="{5793AE7F-3688-4BC6-8255-938359A4AF5E}" dt="2022-04-04T18:49:47.977" v="2083" actId="26606"/>
          <ac:graphicFrameMkLst>
            <pc:docMk/>
            <pc:sldMk cId="14545186" sldId="278"/>
            <ac:graphicFrameMk id="5" creationId="{D0210418-0463-E039-682E-900D47594CC6}"/>
          </ac:graphicFrameMkLst>
        </pc:graphicFrameChg>
      </pc:sldChg>
      <pc:sldChg chg="addSp delSp modSp new mod setBg">
        <pc:chgData name="vincent PISANO" userId="ceb10da9783b3f42" providerId="LiveId" clId="{5793AE7F-3688-4BC6-8255-938359A4AF5E}" dt="2022-04-04T18:49:59.636" v="2085" actId="26606"/>
        <pc:sldMkLst>
          <pc:docMk/>
          <pc:sldMk cId="3681186880" sldId="279"/>
        </pc:sldMkLst>
        <pc:spChg chg="mod">
          <ac:chgData name="vincent PISANO" userId="ceb10da9783b3f42" providerId="LiveId" clId="{5793AE7F-3688-4BC6-8255-938359A4AF5E}" dt="2022-04-04T18:49:59.636" v="2085" actId="26606"/>
          <ac:spMkLst>
            <pc:docMk/>
            <pc:sldMk cId="3681186880" sldId="279"/>
            <ac:spMk id="2" creationId="{73E0DF0E-DD4B-4992-843A-72ADE81B6890}"/>
          </ac:spMkLst>
        </pc:spChg>
        <pc:spChg chg="del mod">
          <ac:chgData name="vincent PISANO" userId="ceb10da9783b3f42" providerId="LiveId" clId="{5793AE7F-3688-4BC6-8255-938359A4AF5E}" dt="2022-04-04T18:49:59.636" v="2085" actId="26606"/>
          <ac:spMkLst>
            <pc:docMk/>
            <pc:sldMk cId="3681186880" sldId="279"/>
            <ac:spMk id="3" creationId="{87F5ED3B-FD2A-41FC-A632-E8F9D15DAC7C}"/>
          </ac:spMkLst>
        </pc:spChg>
        <pc:spChg chg="add">
          <ac:chgData name="vincent PISANO" userId="ceb10da9783b3f42" providerId="LiveId" clId="{5793AE7F-3688-4BC6-8255-938359A4AF5E}" dt="2022-04-04T18:49:59.636" v="2085" actId="26606"/>
          <ac:spMkLst>
            <pc:docMk/>
            <pc:sldMk cId="3681186880" sldId="279"/>
            <ac:spMk id="9" creationId="{56E9B3E6-E277-4D68-BA48-9CB43FFBD6E2}"/>
          </ac:spMkLst>
        </pc:spChg>
        <pc:spChg chg="add">
          <ac:chgData name="vincent PISANO" userId="ceb10da9783b3f42" providerId="LiveId" clId="{5793AE7F-3688-4BC6-8255-938359A4AF5E}" dt="2022-04-04T18:49:59.636" v="2085" actId="26606"/>
          <ac:spMkLst>
            <pc:docMk/>
            <pc:sldMk cId="3681186880" sldId="279"/>
            <ac:spMk id="16" creationId="{D5B0017B-2ECA-49AF-B397-DC140825DF8D}"/>
          </ac:spMkLst>
        </pc:spChg>
        <pc:grpChg chg="add">
          <ac:chgData name="vincent PISANO" userId="ceb10da9783b3f42" providerId="LiveId" clId="{5793AE7F-3688-4BC6-8255-938359A4AF5E}" dt="2022-04-04T18:49:59.636" v="2085" actId="26606"/>
          <ac:grpSpMkLst>
            <pc:docMk/>
            <pc:sldMk cId="3681186880" sldId="279"/>
            <ac:grpSpMk id="11" creationId="{AE1C45F0-260A-458C-96ED-C1F6D2151219}"/>
          </ac:grpSpMkLst>
        </pc:grpChg>
        <pc:graphicFrameChg chg="add">
          <ac:chgData name="vincent PISANO" userId="ceb10da9783b3f42" providerId="LiveId" clId="{5793AE7F-3688-4BC6-8255-938359A4AF5E}" dt="2022-04-04T18:49:59.636" v="2085" actId="26606"/>
          <ac:graphicFrameMkLst>
            <pc:docMk/>
            <pc:sldMk cId="3681186880" sldId="279"/>
            <ac:graphicFrameMk id="5" creationId="{46AA6A9B-D2D0-6B8C-59CB-57EF8A618426}"/>
          </ac:graphicFrameMkLst>
        </pc:graphicFrameChg>
        <pc:cxnChg chg="add">
          <ac:chgData name="vincent PISANO" userId="ceb10da9783b3f42" providerId="LiveId" clId="{5793AE7F-3688-4BC6-8255-938359A4AF5E}" dt="2022-04-04T18:49:59.636" v="2085" actId="26606"/>
          <ac:cxnSpMkLst>
            <pc:docMk/>
            <pc:sldMk cId="3681186880" sldId="279"/>
            <ac:cxnSpMk id="18" creationId="{6CF1BAF6-AD41-4082-B212-8A1F9A2E8779}"/>
          </ac:cxnSpMkLst>
        </pc:cxnChg>
      </pc:sldChg>
      <pc:sldChg chg="addSp delSp modSp add mod setBg delDesignElem">
        <pc:chgData name="vincent PISANO" userId="ceb10da9783b3f42" providerId="LiveId" clId="{5793AE7F-3688-4BC6-8255-938359A4AF5E}" dt="2022-04-08T16:06:47.483" v="2118" actId="14100"/>
        <pc:sldMkLst>
          <pc:docMk/>
          <pc:sldMk cId="1711051117" sldId="280"/>
        </pc:sldMkLst>
        <pc:spChg chg="mod">
          <ac:chgData name="vincent PISANO" userId="ceb10da9783b3f42" providerId="LiveId" clId="{5793AE7F-3688-4BC6-8255-938359A4AF5E}" dt="2022-04-08T16:06:28.653" v="2114" actId="26606"/>
          <ac:spMkLst>
            <pc:docMk/>
            <pc:sldMk cId="1711051117" sldId="280"/>
            <ac:spMk id="2" creationId="{080FEC74-CC3B-4CF6-A999-AA4B9AA110E4}"/>
          </ac:spMkLst>
        </pc:spChg>
        <pc:spChg chg="add del mod">
          <ac:chgData name="vincent PISANO" userId="ceb10da9783b3f42" providerId="LiveId" clId="{5793AE7F-3688-4BC6-8255-938359A4AF5E}" dt="2022-04-08T16:05:53.012" v="2111" actId="478"/>
          <ac:spMkLst>
            <pc:docMk/>
            <pc:sldMk cId="1711051117" sldId="280"/>
            <ac:spMk id="3" creationId="{88640937-3124-473F-A0A5-784FA9E270B1}"/>
          </ac:spMkLst>
        </pc:spChg>
        <pc:spChg chg="add del mod">
          <ac:chgData name="vincent PISANO" userId="ceb10da9783b3f42" providerId="LiveId" clId="{5793AE7F-3688-4BC6-8255-938359A4AF5E}" dt="2022-04-08T16:05:57.912" v="2112" actId="478"/>
          <ac:spMkLst>
            <pc:docMk/>
            <pc:sldMk cId="1711051117" sldId="280"/>
            <ac:spMk id="5" creationId="{6BBFED66-B2F6-48BB-89D4-57FBD0B5D4D5}"/>
          </ac:spMkLst>
        </pc:spChg>
        <pc:spChg chg="add del">
          <ac:chgData name="vincent PISANO" userId="ceb10da9783b3f42" providerId="LiveId" clId="{5793AE7F-3688-4BC6-8255-938359A4AF5E}" dt="2022-04-08T16:06:28.653" v="2114" actId="26606"/>
          <ac:spMkLst>
            <pc:docMk/>
            <pc:sldMk cId="1711051117" sldId="280"/>
            <ac:spMk id="73" creationId="{7F57BEA8-497D-4AA8-8A18-BDCD696B25FE}"/>
          </ac:spMkLst>
        </pc:spChg>
        <pc:spChg chg="add">
          <ac:chgData name="vincent PISANO" userId="ceb10da9783b3f42" providerId="LiveId" clId="{5793AE7F-3688-4BC6-8255-938359A4AF5E}" dt="2022-04-08T16:06:28.653" v="2114" actId="26606"/>
          <ac:spMkLst>
            <pc:docMk/>
            <pc:sldMk cId="1711051117" sldId="280"/>
            <ac:spMk id="135" creationId="{D4771268-CB57-404A-9271-370EB28F6090}"/>
          </ac:spMkLst>
        </pc:spChg>
        <pc:spChg chg="del">
          <ac:chgData name="vincent PISANO" userId="ceb10da9783b3f42" providerId="LiveId" clId="{5793AE7F-3688-4BC6-8255-938359A4AF5E}" dt="2022-04-04T18:43:14.715" v="1996"/>
          <ac:spMkLst>
            <pc:docMk/>
            <pc:sldMk cId="1711051117" sldId="280"/>
            <ac:spMk id="193" creationId="{7F57BEA8-497D-4AA8-8A18-BDCD696B25FE}"/>
          </ac:spMkLst>
        </pc:spChg>
        <pc:picChg chg="add mod">
          <ac:chgData name="vincent PISANO" userId="ceb10da9783b3f42" providerId="LiveId" clId="{5793AE7F-3688-4BC6-8255-938359A4AF5E}" dt="2022-04-08T16:06:47.483" v="2118" actId="14100"/>
          <ac:picMkLst>
            <pc:docMk/>
            <pc:sldMk cId="1711051117" sldId="280"/>
            <ac:picMk id="1026" creationId="{56F0093E-4732-47A3-8723-BECA84F387CD}"/>
          </ac:picMkLst>
        </pc:picChg>
        <pc:picChg chg="del mod">
          <ac:chgData name="vincent PISANO" userId="ceb10da9783b3f42" providerId="LiveId" clId="{5793AE7F-3688-4BC6-8255-938359A4AF5E}" dt="2022-04-04T18:43:24.607" v="2011" actId="478"/>
          <ac:picMkLst>
            <pc:docMk/>
            <pc:sldMk cId="1711051117" sldId="280"/>
            <ac:picMk id="2050" creationId="{42EB37A7-B55F-4F76-903E-DB21E827AA38}"/>
          </ac:picMkLst>
        </pc:picChg>
        <pc:cxnChg chg="add del">
          <ac:chgData name="vincent PISANO" userId="ceb10da9783b3f42" providerId="LiveId" clId="{5793AE7F-3688-4BC6-8255-938359A4AF5E}" dt="2022-04-08T16:06:28.653" v="2114" actId="26606"/>
          <ac:cxnSpMkLst>
            <pc:docMk/>
            <pc:sldMk cId="1711051117" sldId="280"/>
            <ac:cxnSpMk id="71" creationId="{D2E961F1-4A28-4A5F-BBD4-6E400E5E6C75}"/>
          </ac:cxnSpMkLst>
        </pc:cxnChg>
        <pc:cxnChg chg="add del">
          <ac:chgData name="vincent PISANO" userId="ceb10da9783b3f42" providerId="LiveId" clId="{5793AE7F-3688-4BC6-8255-938359A4AF5E}" dt="2022-04-08T16:06:28.653" v="2114" actId="26606"/>
          <ac:cxnSpMkLst>
            <pc:docMk/>
            <pc:sldMk cId="1711051117" sldId="280"/>
            <ac:cxnSpMk id="75" creationId="{A82415D3-DDE5-4D63-8CB3-23A5EC581B27}"/>
          </ac:cxnSpMkLst>
        </pc:cxnChg>
        <pc:cxnChg chg="add del">
          <ac:chgData name="vincent PISANO" userId="ceb10da9783b3f42" providerId="LiveId" clId="{5793AE7F-3688-4BC6-8255-938359A4AF5E}" dt="2022-04-08T16:06:28.653" v="2114" actId="26606"/>
          <ac:cxnSpMkLst>
            <pc:docMk/>
            <pc:sldMk cId="1711051117" sldId="280"/>
            <ac:cxnSpMk id="77" creationId="{AD7193FB-6AE6-4B3B-8F89-56B55DD63B4D}"/>
          </ac:cxnSpMkLst>
        </pc:cxnChg>
        <pc:cxnChg chg="del">
          <ac:chgData name="vincent PISANO" userId="ceb10da9783b3f42" providerId="LiveId" clId="{5793AE7F-3688-4BC6-8255-938359A4AF5E}" dt="2022-04-04T18:43:14.715" v="1996"/>
          <ac:cxnSpMkLst>
            <pc:docMk/>
            <pc:sldMk cId="1711051117" sldId="280"/>
            <ac:cxnSpMk id="192" creationId="{D2E961F1-4A28-4A5F-BBD4-6E400E5E6C75}"/>
          </ac:cxnSpMkLst>
        </pc:cxnChg>
        <pc:cxnChg chg="del">
          <ac:chgData name="vincent PISANO" userId="ceb10da9783b3f42" providerId="LiveId" clId="{5793AE7F-3688-4BC6-8255-938359A4AF5E}" dt="2022-04-04T18:43:14.715" v="1996"/>
          <ac:cxnSpMkLst>
            <pc:docMk/>
            <pc:sldMk cId="1711051117" sldId="280"/>
            <ac:cxnSpMk id="194" creationId="{A82415D3-DDE5-4D63-8CB3-23A5EC581B27}"/>
          </ac:cxnSpMkLst>
        </pc:cxnChg>
        <pc:cxnChg chg="del">
          <ac:chgData name="vincent PISANO" userId="ceb10da9783b3f42" providerId="LiveId" clId="{5793AE7F-3688-4BC6-8255-938359A4AF5E}" dt="2022-04-04T18:43:14.715" v="1996"/>
          <ac:cxnSpMkLst>
            <pc:docMk/>
            <pc:sldMk cId="1711051117" sldId="280"/>
            <ac:cxnSpMk id="195" creationId="{AD7193FB-6AE6-4B3B-8F89-56B55DD63B4D}"/>
          </ac:cxnSpMkLst>
        </pc:cxnChg>
      </pc:sldChg>
      <pc:sldChg chg="addSp delSp modSp mod">
        <pc:chgData name="vincent PISANO" userId="ceb10da9783b3f42" providerId="LiveId" clId="{5793AE7F-3688-4BC6-8255-938359A4AF5E}" dt="2022-04-04T19:02:43.918" v="2098" actId="20577"/>
        <pc:sldMkLst>
          <pc:docMk/>
          <pc:sldMk cId="165267201" sldId="281"/>
        </pc:sldMkLst>
        <pc:spChg chg="mod">
          <ac:chgData name="vincent PISANO" userId="ceb10da9783b3f42" providerId="LiveId" clId="{5793AE7F-3688-4BC6-8255-938359A4AF5E}" dt="2022-04-04T19:02:43.918" v="2098" actId="20577"/>
          <ac:spMkLst>
            <pc:docMk/>
            <pc:sldMk cId="165267201" sldId="281"/>
            <ac:spMk id="2" creationId="{EAE2376D-177C-4AFB-B99B-776E1C31493C}"/>
          </ac:spMkLst>
        </pc:spChg>
        <pc:picChg chg="del">
          <ac:chgData name="vincent PISANO" userId="ceb10da9783b3f42" providerId="LiveId" clId="{5793AE7F-3688-4BC6-8255-938359A4AF5E}" dt="2022-04-04T18:46:18.795" v="2046" actId="478"/>
          <ac:picMkLst>
            <pc:docMk/>
            <pc:sldMk cId="165267201" sldId="281"/>
            <ac:picMk id="6" creationId="{28789558-77B9-461D-802E-30294B3E1555}"/>
          </ac:picMkLst>
        </pc:picChg>
        <pc:picChg chg="add del mod">
          <ac:chgData name="vincent PISANO" userId="ceb10da9783b3f42" providerId="LiveId" clId="{5793AE7F-3688-4BC6-8255-938359A4AF5E}" dt="2022-04-04T18:46:17.590" v="2045"/>
          <ac:picMkLst>
            <pc:docMk/>
            <pc:sldMk cId="165267201" sldId="281"/>
            <ac:picMk id="7" creationId="{BDA806C2-2547-4B87-BA46-223EF32B3D99}"/>
          </ac:picMkLst>
        </pc:picChg>
        <pc:picChg chg="add mod">
          <ac:chgData name="vincent PISANO" userId="ceb10da9783b3f42" providerId="LiveId" clId="{5793AE7F-3688-4BC6-8255-938359A4AF5E}" dt="2022-04-04T18:46:19.660" v="2047"/>
          <ac:picMkLst>
            <pc:docMk/>
            <pc:sldMk cId="165267201" sldId="281"/>
            <ac:picMk id="8" creationId="{4F28220F-3AB7-4223-BAD9-59FEE5C17FCC}"/>
          </ac:picMkLst>
        </pc:picChg>
        <pc:picChg chg="add mod">
          <ac:chgData name="vincent PISANO" userId="ceb10da9783b3f42" providerId="LiveId" clId="{5793AE7F-3688-4BC6-8255-938359A4AF5E}" dt="2022-04-04T18:46:29.873" v="2052" actId="1076"/>
          <ac:picMkLst>
            <pc:docMk/>
            <pc:sldMk cId="165267201" sldId="281"/>
            <ac:picMk id="9" creationId="{D873375C-BCDA-422F-9033-0DDAFFC95E5C}"/>
          </ac:picMkLst>
        </pc:picChg>
        <pc:picChg chg="del">
          <ac:chgData name="vincent PISANO" userId="ceb10da9783b3f42" providerId="LiveId" clId="{5793AE7F-3688-4BC6-8255-938359A4AF5E}" dt="2022-04-04T18:46:26.638" v="2050" actId="478"/>
          <ac:picMkLst>
            <pc:docMk/>
            <pc:sldMk cId="165267201" sldId="281"/>
            <ac:picMk id="6146" creationId="{DB216C2E-651C-4BA8-B607-4CB78DA65CA3}"/>
          </ac:picMkLst>
        </pc:picChg>
      </pc:sldChg>
      <pc:sldChg chg="add del">
        <pc:chgData name="vincent PISANO" userId="ceb10da9783b3f42" providerId="LiveId" clId="{5793AE7F-3688-4BC6-8255-938359A4AF5E}" dt="2022-04-04T18:45:52.232" v="2037"/>
        <pc:sldMkLst>
          <pc:docMk/>
          <pc:sldMk cId="510176119" sldId="281"/>
        </pc:sldMkLst>
      </pc:sldChg>
      <pc:sldChg chg="addSp delSp add del setBg delDesignElem">
        <pc:chgData name="vincent PISANO" userId="ceb10da9783b3f42" providerId="LiveId" clId="{5793AE7F-3688-4BC6-8255-938359A4AF5E}" dt="2022-04-04T18:45:59.886" v="2040"/>
        <pc:sldMkLst>
          <pc:docMk/>
          <pc:sldMk cId="2658259117" sldId="281"/>
        </pc:sldMkLst>
        <pc:spChg chg="add del">
          <ac:chgData name="vincent PISANO" userId="ceb10da9783b3f42" providerId="LiveId" clId="{5793AE7F-3688-4BC6-8255-938359A4AF5E}" dt="2022-04-04T18:45:59.886" v="2040"/>
          <ac:spMkLst>
            <pc:docMk/>
            <pc:sldMk cId="2658259117" sldId="281"/>
            <ac:spMk id="193" creationId="{7F57BEA8-497D-4AA8-8A18-BDCD696B25FE}"/>
          </ac:spMkLst>
        </pc:spChg>
        <pc:cxnChg chg="add del">
          <ac:chgData name="vincent PISANO" userId="ceb10da9783b3f42" providerId="LiveId" clId="{5793AE7F-3688-4BC6-8255-938359A4AF5E}" dt="2022-04-04T18:45:59.886" v="2040"/>
          <ac:cxnSpMkLst>
            <pc:docMk/>
            <pc:sldMk cId="2658259117" sldId="281"/>
            <ac:cxnSpMk id="192" creationId="{D2E961F1-4A28-4A5F-BBD4-6E400E5E6C75}"/>
          </ac:cxnSpMkLst>
        </pc:cxnChg>
        <pc:cxnChg chg="add del">
          <ac:chgData name="vincent PISANO" userId="ceb10da9783b3f42" providerId="LiveId" clId="{5793AE7F-3688-4BC6-8255-938359A4AF5E}" dt="2022-04-04T18:45:59.886" v="2040"/>
          <ac:cxnSpMkLst>
            <pc:docMk/>
            <pc:sldMk cId="2658259117" sldId="281"/>
            <ac:cxnSpMk id="194" creationId="{A82415D3-DDE5-4D63-8CB3-23A5EC581B27}"/>
          </ac:cxnSpMkLst>
        </pc:cxnChg>
        <pc:cxnChg chg="add del">
          <ac:chgData name="vincent PISANO" userId="ceb10da9783b3f42" providerId="LiveId" clId="{5793AE7F-3688-4BC6-8255-938359A4AF5E}" dt="2022-04-04T18:45:59.886" v="2040"/>
          <ac:cxnSpMkLst>
            <pc:docMk/>
            <pc:sldMk cId="2658259117" sldId="281"/>
            <ac:cxnSpMk id="195" creationId="{AD7193FB-6AE6-4B3B-8F89-56B55DD63B4D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90E4A-B96E-4666-A7AC-44C9F016376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CB95A0-74A6-48E4-B2E9-EA1ECCD1DCAC}">
      <dgm:prSet/>
      <dgm:spPr/>
      <dgm:t>
        <a:bodyPr/>
        <a:lstStyle/>
        <a:p>
          <a:r>
            <a:rPr lang="fr-FR" dirty="0"/>
            <a:t>Créer un système informatique pour créer et mettre en ligne des QCM.</a:t>
          </a:r>
          <a:endParaRPr lang="en-US" dirty="0"/>
        </a:p>
      </dgm:t>
    </dgm:pt>
    <dgm:pt modelId="{C2D24512-8A5C-4C24-A559-1E2D22B4433A}" type="parTrans" cxnId="{2D3D4599-2E6E-4B4B-B3B6-FE7551BEE0E6}">
      <dgm:prSet/>
      <dgm:spPr/>
      <dgm:t>
        <a:bodyPr/>
        <a:lstStyle/>
        <a:p>
          <a:endParaRPr lang="en-US"/>
        </a:p>
      </dgm:t>
    </dgm:pt>
    <dgm:pt modelId="{BCA332F2-815C-4383-8BB5-F1EB0FCFB7E8}" type="sibTrans" cxnId="{2D3D4599-2E6E-4B4B-B3B6-FE7551BEE0E6}">
      <dgm:prSet/>
      <dgm:spPr/>
      <dgm:t>
        <a:bodyPr/>
        <a:lstStyle/>
        <a:p>
          <a:endParaRPr lang="en-US"/>
        </a:p>
      </dgm:t>
    </dgm:pt>
    <dgm:pt modelId="{D77BC55F-59C4-4A07-B292-30F7FCB36D6D}">
      <dgm:prSet/>
      <dgm:spPr/>
      <dgm:t>
        <a:bodyPr/>
        <a:lstStyle/>
        <a:p>
          <a:r>
            <a:rPr lang="fr-FR" dirty="0"/>
            <a:t>Un QCM à un ensemble de questions.</a:t>
          </a:r>
          <a:endParaRPr lang="en-US" dirty="0"/>
        </a:p>
      </dgm:t>
    </dgm:pt>
    <dgm:pt modelId="{718A7F6A-9FBA-438D-A9E4-711C79D6EC9A}" type="parTrans" cxnId="{0C34DCCD-CCAD-4EED-A3C5-C51F7D43AE5E}">
      <dgm:prSet/>
      <dgm:spPr/>
      <dgm:t>
        <a:bodyPr/>
        <a:lstStyle/>
        <a:p>
          <a:endParaRPr lang="en-US"/>
        </a:p>
      </dgm:t>
    </dgm:pt>
    <dgm:pt modelId="{DA8217E0-244A-47F3-A027-396A01C9E58E}" type="sibTrans" cxnId="{0C34DCCD-CCAD-4EED-A3C5-C51F7D43AE5E}">
      <dgm:prSet/>
      <dgm:spPr/>
      <dgm:t>
        <a:bodyPr/>
        <a:lstStyle/>
        <a:p>
          <a:endParaRPr lang="en-US"/>
        </a:p>
      </dgm:t>
    </dgm:pt>
    <dgm:pt modelId="{E95CFF14-DA7A-4D4D-BAEE-D8FE3D7832CE}">
      <dgm:prSet/>
      <dgm:spPr/>
      <dgm:t>
        <a:bodyPr/>
        <a:lstStyle/>
        <a:p>
          <a:r>
            <a:rPr lang="fr-FR" dirty="0"/>
            <a:t>Chaque question à 2 à 4 réponses possibles.</a:t>
          </a:r>
          <a:endParaRPr lang="en-US" dirty="0"/>
        </a:p>
      </dgm:t>
    </dgm:pt>
    <dgm:pt modelId="{3186C4F7-B79E-431B-ACE1-B88CB7D915B4}" type="parTrans" cxnId="{F3D9A6DF-1F27-4470-958B-C18B842720A0}">
      <dgm:prSet/>
      <dgm:spPr/>
      <dgm:t>
        <a:bodyPr/>
        <a:lstStyle/>
        <a:p>
          <a:endParaRPr lang="en-US"/>
        </a:p>
      </dgm:t>
    </dgm:pt>
    <dgm:pt modelId="{404B8CA8-2C0E-4C40-A797-2F4C0598E91B}" type="sibTrans" cxnId="{F3D9A6DF-1F27-4470-958B-C18B842720A0}">
      <dgm:prSet/>
      <dgm:spPr/>
      <dgm:t>
        <a:bodyPr/>
        <a:lstStyle/>
        <a:p>
          <a:endParaRPr lang="en-US"/>
        </a:p>
      </dgm:t>
    </dgm:pt>
    <dgm:pt modelId="{8E2F8E71-EEF2-4F48-B7FD-C0CC78987286}">
      <dgm:prSet/>
      <dgm:spPr/>
      <dgm:t>
        <a:bodyPr/>
        <a:lstStyle/>
        <a:p>
          <a:r>
            <a:rPr lang="fr-FR" dirty="0"/>
            <a:t>4 rôles dans l’application :</a:t>
          </a:r>
          <a:endParaRPr lang="en-US" dirty="0"/>
        </a:p>
      </dgm:t>
    </dgm:pt>
    <dgm:pt modelId="{1AC0F4D0-C958-448F-A1AC-C9A85DFDB752}" type="parTrans" cxnId="{639FFC60-E2F5-4260-A258-00A992BD1521}">
      <dgm:prSet/>
      <dgm:spPr/>
      <dgm:t>
        <a:bodyPr/>
        <a:lstStyle/>
        <a:p>
          <a:endParaRPr lang="en-US"/>
        </a:p>
      </dgm:t>
    </dgm:pt>
    <dgm:pt modelId="{81D9F7E4-BF03-40DD-9534-B2EED570A22D}" type="sibTrans" cxnId="{639FFC60-E2F5-4260-A258-00A992BD1521}">
      <dgm:prSet/>
      <dgm:spPr/>
      <dgm:t>
        <a:bodyPr/>
        <a:lstStyle/>
        <a:p>
          <a:endParaRPr lang="en-US"/>
        </a:p>
      </dgm:t>
    </dgm:pt>
    <dgm:pt modelId="{6D32582D-D5F9-438C-AF72-18E0D68116D5}">
      <dgm:prSet/>
      <dgm:spPr/>
      <dgm:t>
        <a:bodyPr/>
        <a:lstStyle/>
        <a:p>
          <a:r>
            <a:rPr lang="fr-FR"/>
            <a:t>Employé : Créer, Modifier, Mise en ligne et Suppression des QCM.</a:t>
          </a:r>
          <a:endParaRPr lang="en-US"/>
        </a:p>
      </dgm:t>
    </dgm:pt>
    <dgm:pt modelId="{1FD44048-A466-4021-B370-196337E6D5F7}" type="parTrans" cxnId="{35695A24-9DBC-4AA7-98B3-08F0162EED5A}">
      <dgm:prSet/>
      <dgm:spPr/>
      <dgm:t>
        <a:bodyPr/>
        <a:lstStyle/>
        <a:p>
          <a:endParaRPr lang="en-US"/>
        </a:p>
      </dgm:t>
    </dgm:pt>
    <dgm:pt modelId="{6F174E3E-DBAC-44D0-B034-F5F3028465DE}" type="sibTrans" cxnId="{35695A24-9DBC-4AA7-98B3-08F0162EED5A}">
      <dgm:prSet/>
      <dgm:spPr/>
      <dgm:t>
        <a:bodyPr/>
        <a:lstStyle/>
        <a:p>
          <a:endParaRPr lang="en-US"/>
        </a:p>
      </dgm:t>
    </dgm:pt>
    <dgm:pt modelId="{29369228-9943-4AB8-AACB-02437C15D04A}">
      <dgm:prSet/>
      <dgm:spPr/>
      <dgm:t>
        <a:bodyPr/>
        <a:lstStyle/>
        <a:p>
          <a:r>
            <a:rPr lang="fr-FR"/>
            <a:t>Responsable Technique : Valide / Refuse les QCM.</a:t>
          </a:r>
          <a:endParaRPr lang="en-US"/>
        </a:p>
      </dgm:t>
    </dgm:pt>
    <dgm:pt modelId="{233443DA-7B80-4D23-9930-20A747F0BD04}" type="parTrans" cxnId="{9EC16BB7-0766-4D92-8A5A-1B013F901FB9}">
      <dgm:prSet/>
      <dgm:spPr/>
      <dgm:t>
        <a:bodyPr/>
        <a:lstStyle/>
        <a:p>
          <a:endParaRPr lang="en-US"/>
        </a:p>
      </dgm:t>
    </dgm:pt>
    <dgm:pt modelId="{A7D014D5-C6A8-4F10-A49B-8130F08FABBD}" type="sibTrans" cxnId="{9EC16BB7-0766-4D92-8A5A-1B013F901FB9}">
      <dgm:prSet/>
      <dgm:spPr/>
      <dgm:t>
        <a:bodyPr/>
        <a:lstStyle/>
        <a:p>
          <a:endParaRPr lang="en-US"/>
        </a:p>
      </dgm:t>
    </dgm:pt>
    <dgm:pt modelId="{CAA6829D-7728-4C36-95C2-3F61DFB56EE6}">
      <dgm:prSet/>
      <dgm:spPr/>
      <dgm:t>
        <a:bodyPr/>
        <a:lstStyle/>
        <a:p>
          <a:r>
            <a:rPr lang="fr-FR"/>
            <a:t>Responsable Entreprise : Tableau de bord et Statistiques.</a:t>
          </a:r>
          <a:endParaRPr lang="en-US"/>
        </a:p>
      </dgm:t>
    </dgm:pt>
    <dgm:pt modelId="{19B0EFE9-5408-4680-BD29-E7A515B8D421}" type="parTrans" cxnId="{5C870E61-FB25-40A5-A8EB-012B71DC0682}">
      <dgm:prSet/>
      <dgm:spPr/>
      <dgm:t>
        <a:bodyPr/>
        <a:lstStyle/>
        <a:p>
          <a:endParaRPr lang="en-US"/>
        </a:p>
      </dgm:t>
    </dgm:pt>
    <dgm:pt modelId="{172B87E2-4D74-4326-81AB-3CCBD900703E}" type="sibTrans" cxnId="{5C870E61-FB25-40A5-A8EB-012B71DC0682}">
      <dgm:prSet/>
      <dgm:spPr/>
      <dgm:t>
        <a:bodyPr/>
        <a:lstStyle/>
        <a:p>
          <a:endParaRPr lang="en-US"/>
        </a:p>
      </dgm:t>
    </dgm:pt>
    <dgm:pt modelId="{1A63D24B-618E-425C-BBCB-669A92A6CAD1}">
      <dgm:prSet/>
      <dgm:spPr/>
      <dgm:t>
        <a:bodyPr/>
        <a:lstStyle/>
        <a:p>
          <a:r>
            <a:rPr lang="fr-FR"/>
            <a:t>Internaute : Répond aux QCM.</a:t>
          </a:r>
          <a:endParaRPr lang="en-US"/>
        </a:p>
      </dgm:t>
    </dgm:pt>
    <dgm:pt modelId="{79ED039A-EDC7-4CD3-BDC0-BCE5F37F432C}" type="parTrans" cxnId="{B51169F8-5DED-4B46-B512-43457604C401}">
      <dgm:prSet/>
      <dgm:spPr/>
      <dgm:t>
        <a:bodyPr/>
        <a:lstStyle/>
        <a:p>
          <a:endParaRPr lang="en-US"/>
        </a:p>
      </dgm:t>
    </dgm:pt>
    <dgm:pt modelId="{D12D446C-7254-48AD-BBC5-A5134DF95C40}" type="sibTrans" cxnId="{B51169F8-5DED-4B46-B512-43457604C401}">
      <dgm:prSet/>
      <dgm:spPr/>
      <dgm:t>
        <a:bodyPr/>
        <a:lstStyle/>
        <a:p>
          <a:endParaRPr lang="en-US"/>
        </a:p>
      </dgm:t>
    </dgm:pt>
    <dgm:pt modelId="{098C5153-AC22-4B06-A921-7938743D92C7}" type="pres">
      <dgm:prSet presAssocID="{75290E4A-B96E-4666-A7AC-44C9F0163766}" presName="linear" presStyleCnt="0">
        <dgm:presLayoutVars>
          <dgm:animLvl val="lvl"/>
          <dgm:resizeHandles val="exact"/>
        </dgm:presLayoutVars>
      </dgm:prSet>
      <dgm:spPr/>
    </dgm:pt>
    <dgm:pt modelId="{B70B86FF-78BE-48F5-B1DC-96BEEEE52486}" type="pres">
      <dgm:prSet presAssocID="{6ECB95A0-74A6-48E4-B2E9-EA1ECCD1DCA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2FA731A-BE71-4DB2-84E1-77479FDA6422}" type="pres">
      <dgm:prSet presAssocID="{BCA332F2-815C-4383-8BB5-F1EB0FCFB7E8}" presName="spacer" presStyleCnt="0"/>
      <dgm:spPr/>
    </dgm:pt>
    <dgm:pt modelId="{205F5052-BD3F-4A36-B8CE-CAB84D52C196}" type="pres">
      <dgm:prSet presAssocID="{D77BC55F-59C4-4A07-B292-30F7FCB36D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779F724-7BFE-4B21-8782-50EC652A71E1}" type="pres">
      <dgm:prSet presAssocID="{DA8217E0-244A-47F3-A027-396A01C9E58E}" presName="spacer" presStyleCnt="0"/>
      <dgm:spPr/>
    </dgm:pt>
    <dgm:pt modelId="{EA9E9E10-E25C-467F-898A-EFD2252AAF39}" type="pres">
      <dgm:prSet presAssocID="{E95CFF14-DA7A-4D4D-BAEE-D8FE3D7832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73BAE3-F7A8-417A-91A6-2EA966C98B0F}" type="pres">
      <dgm:prSet presAssocID="{404B8CA8-2C0E-4C40-A797-2F4C0598E91B}" presName="spacer" presStyleCnt="0"/>
      <dgm:spPr/>
    </dgm:pt>
    <dgm:pt modelId="{EF99296C-A127-4A71-9A25-8CBDB945DD4B}" type="pres">
      <dgm:prSet presAssocID="{8E2F8E71-EEF2-4F48-B7FD-C0CC7898728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D30CAB9-7C5F-4603-BA4C-05582664124D}" type="pres">
      <dgm:prSet presAssocID="{8E2F8E71-EEF2-4F48-B7FD-C0CC7898728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B30720B-A3A6-4166-AB6F-585A75341900}" type="presOf" srcId="{CAA6829D-7728-4C36-95C2-3F61DFB56EE6}" destId="{6D30CAB9-7C5F-4603-BA4C-05582664124D}" srcOrd="0" destOrd="2" presId="urn:microsoft.com/office/officeart/2005/8/layout/vList2"/>
    <dgm:cxn modelId="{35695A24-9DBC-4AA7-98B3-08F0162EED5A}" srcId="{8E2F8E71-EEF2-4F48-B7FD-C0CC78987286}" destId="{6D32582D-D5F9-438C-AF72-18E0D68116D5}" srcOrd="0" destOrd="0" parTransId="{1FD44048-A466-4021-B370-196337E6D5F7}" sibTransId="{6F174E3E-DBAC-44D0-B034-F5F3028465DE}"/>
    <dgm:cxn modelId="{A1ECCC36-CF6C-458B-954A-6B1B623C82A1}" type="presOf" srcId="{6D32582D-D5F9-438C-AF72-18E0D68116D5}" destId="{6D30CAB9-7C5F-4603-BA4C-05582664124D}" srcOrd="0" destOrd="0" presId="urn:microsoft.com/office/officeart/2005/8/layout/vList2"/>
    <dgm:cxn modelId="{4AFFC53D-541C-4B95-918B-256D53B1D12D}" type="presOf" srcId="{E95CFF14-DA7A-4D4D-BAEE-D8FE3D7832CE}" destId="{EA9E9E10-E25C-467F-898A-EFD2252AAF39}" srcOrd="0" destOrd="0" presId="urn:microsoft.com/office/officeart/2005/8/layout/vList2"/>
    <dgm:cxn modelId="{639FFC60-E2F5-4260-A258-00A992BD1521}" srcId="{75290E4A-B96E-4666-A7AC-44C9F0163766}" destId="{8E2F8E71-EEF2-4F48-B7FD-C0CC78987286}" srcOrd="3" destOrd="0" parTransId="{1AC0F4D0-C958-448F-A1AC-C9A85DFDB752}" sibTransId="{81D9F7E4-BF03-40DD-9534-B2EED570A22D}"/>
    <dgm:cxn modelId="{5C870E61-FB25-40A5-A8EB-012B71DC0682}" srcId="{8E2F8E71-EEF2-4F48-B7FD-C0CC78987286}" destId="{CAA6829D-7728-4C36-95C2-3F61DFB56EE6}" srcOrd="2" destOrd="0" parTransId="{19B0EFE9-5408-4680-BD29-E7A515B8D421}" sibTransId="{172B87E2-4D74-4326-81AB-3CCBD900703E}"/>
    <dgm:cxn modelId="{97602767-CE60-47FB-B105-614FDA3FDC86}" type="presOf" srcId="{29369228-9943-4AB8-AACB-02437C15D04A}" destId="{6D30CAB9-7C5F-4603-BA4C-05582664124D}" srcOrd="0" destOrd="1" presId="urn:microsoft.com/office/officeart/2005/8/layout/vList2"/>
    <dgm:cxn modelId="{7B23FA4B-F4C2-4015-BD5C-6FEE6B1D0C99}" type="presOf" srcId="{6ECB95A0-74A6-48E4-B2E9-EA1ECCD1DCAC}" destId="{B70B86FF-78BE-48F5-B1DC-96BEEEE52486}" srcOrd="0" destOrd="0" presId="urn:microsoft.com/office/officeart/2005/8/layout/vList2"/>
    <dgm:cxn modelId="{6113DF70-CEF7-4B80-AFBD-BA02A143F664}" type="presOf" srcId="{8E2F8E71-EEF2-4F48-B7FD-C0CC78987286}" destId="{EF99296C-A127-4A71-9A25-8CBDB945DD4B}" srcOrd="0" destOrd="0" presId="urn:microsoft.com/office/officeart/2005/8/layout/vList2"/>
    <dgm:cxn modelId="{B234BE7D-276B-4375-8B2C-7CDFA84814C5}" type="presOf" srcId="{D77BC55F-59C4-4A07-B292-30F7FCB36D6D}" destId="{205F5052-BD3F-4A36-B8CE-CAB84D52C196}" srcOrd="0" destOrd="0" presId="urn:microsoft.com/office/officeart/2005/8/layout/vList2"/>
    <dgm:cxn modelId="{99027193-83E9-4CB3-8CC7-EA759109575E}" type="presOf" srcId="{1A63D24B-618E-425C-BBCB-669A92A6CAD1}" destId="{6D30CAB9-7C5F-4603-BA4C-05582664124D}" srcOrd="0" destOrd="3" presId="urn:microsoft.com/office/officeart/2005/8/layout/vList2"/>
    <dgm:cxn modelId="{2D3D4599-2E6E-4B4B-B3B6-FE7551BEE0E6}" srcId="{75290E4A-B96E-4666-A7AC-44C9F0163766}" destId="{6ECB95A0-74A6-48E4-B2E9-EA1ECCD1DCAC}" srcOrd="0" destOrd="0" parTransId="{C2D24512-8A5C-4C24-A559-1E2D22B4433A}" sibTransId="{BCA332F2-815C-4383-8BB5-F1EB0FCFB7E8}"/>
    <dgm:cxn modelId="{9EC16BB7-0766-4D92-8A5A-1B013F901FB9}" srcId="{8E2F8E71-EEF2-4F48-B7FD-C0CC78987286}" destId="{29369228-9943-4AB8-AACB-02437C15D04A}" srcOrd="1" destOrd="0" parTransId="{233443DA-7B80-4D23-9930-20A747F0BD04}" sibTransId="{A7D014D5-C6A8-4F10-A49B-8130F08FABBD}"/>
    <dgm:cxn modelId="{0C34DCCD-CCAD-4EED-A3C5-C51F7D43AE5E}" srcId="{75290E4A-B96E-4666-A7AC-44C9F0163766}" destId="{D77BC55F-59C4-4A07-B292-30F7FCB36D6D}" srcOrd="1" destOrd="0" parTransId="{718A7F6A-9FBA-438D-A9E4-711C79D6EC9A}" sibTransId="{DA8217E0-244A-47F3-A027-396A01C9E58E}"/>
    <dgm:cxn modelId="{F3D9A6DF-1F27-4470-958B-C18B842720A0}" srcId="{75290E4A-B96E-4666-A7AC-44C9F0163766}" destId="{E95CFF14-DA7A-4D4D-BAEE-D8FE3D7832CE}" srcOrd="2" destOrd="0" parTransId="{3186C4F7-B79E-431B-ACE1-B88CB7D915B4}" sibTransId="{404B8CA8-2C0E-4C40-A797-2F4C0598E91B}"/>
    <dgm:cxn modelId="{B51169F8-5DED-4B46-B512-43457604C401}" srcId="{8E2F8E71-EEF2-4F48-B7FD-C0CC78987286}" destId="{1A63D24B-618E-425C-BBCB-669A92A6CAD1}" srcOrd="3" destOrd="0" parTransId="{79ED039A-EDC7-4CD3-BDC0-BCE5F37F432C}" sibTransId="{D12D446C-7254-48AD-BBC5-A5134DF95C40}"/>
    <dgm:cxn modelId="{144B1EFF-B6A7-43AE-9312-5A64670B21F3}" type="presOf" srcId="{75290E4A-B96E-4666-A7AC-44C9F0163766}" destId="{098C5153-AC22-4B06-A921-7938743D92C7}" srcOrd="0" destOrd="0" presId="urn:microsoft.com/office/officeart/2005/8/layout/vList2"/>
    <dgm:cxn modelId="{ECF200B5-DF63-4767-8F64-2D23DA720E35}" type="presParOf" srcId="{098C5153-AC22-4B06-A921-7938743D92C7}" destId="{B70B86FF-78BE-48F5-B1DC-96BEEEE52486}" srcOrd="0" destOrd="0" presId="urn:microsoft.com/office/officeart/2005/8/layout/vList2"/>
    <dgm:cxn modelId="{C834697C-E7FD-46E2-86F4-CA7CA73185B1}" type="presParOf" srcId="{098C5153-AC22-4B06-A921-7938743D92C7}" destId="{42FA731A-BE71-4DB2-84E1-77479FDA6422}" srcOrd="1" destOrd="0" presId="urn:microsoft.com/office/officeart/2005/8/layout/vList2"/>
    <dgm:cxn modelId="{85B122E0-EDC4-4CB5-91EE-C14CF9327812}" type="presParOf" srcId="{098C5153-AC22-4B06-A921-7938743D92C7}" destId="{205F5052-BD3F-4A36-B8CE-CAB84D52C196}" srcOrd="2" destOrd="0" presId="urn:microsoft.com/office/officeart/2005/8/layout/vList2"/>
    <dgm:cxn modelId="{B305035C-A058-483C-9E75-A1B60BA4BD91}" type="presParOf" srcId="{098C5153-AC22-4B06-A921-7938743D92C7}" destId="{C779F724-7BFE-4B21-8782-50EC652A71E1}" srcOrd="3" destOrd="0" presId="urn:microsoft.com/office/officeart/2005/8/layout/vList2"/>
    <dgm:cxn modelId="{CB0ED923-AAAC-430F-B708-77ED83ECF57B}" type="presParOf" srcId="{098C5153-AC22-4B06-A921-7938743D92C7}" destId="{EA9E9E10-E25C-467F-898A-EFD2252AAF39}" srcOrd="4" destOrd="0" presId="urn:microsoft.com/office/officeart/2005/8/layout/vList2"/>
    <dgm:cxn modelId="{F5250AA7-2F79-4370-84F1-C92320DFE725}" type="presParOf" srcId="{098C5153-AC22-4B06-A921-7938743D92C7}" destId="{B973BAE3-F7A8-417A-91A6-2EA966C98B0F}" srcOrd="5" destOrd="0" presId="urn:microsoft.com/office/officeart/2005/8/layout/vList2"/>
    <dgm:cxn modelId="{04CE98DA-0C5C-484D-8B7A-985A090ED325}" type="presParOf" srcId="{098C5153-AC22-4B06-A921-7938743D92C7}" destId="{EF99296C-A127-4A71-9A25-8CBDB945DD4B}" srcOrd="6" destOrd="0" presId="urn:microsoft.com/office/officeart/2005/8/layout/vList2"/>
    <dgm:cxn modelId="{75D95F82-213E-44B9-98BD-56B6DEAE450B}" type="presParOf" srcId="{098C5153-AC22-4B06-A921-7938743D92C7}" destId="{6D30CAB9-7C5F-4603-BA4C-05582664124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5306E3-8A10-4C05-9D04-385845CD5BC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4D071C4-348E-40DB-93AB-EFF2BA2C7239}">
      <dgm:prSet/>
      <dgm:spPr/>
      <dgm:t>
        <a:bodyPr/>
        <a:lstStyle/>
        <a:p>
          <a:r>
            <a:rPr lang="fr-FR"/>
            <a:t>Vincent : Rôle employé et responsable entreprise / SQL / Contrôleur. </a:t>
          </a:r>
          <a:endParaRPr lang="en-US"/>
        </a:p>
      </dgm:t>
    </dgm:pt>
    <dgm:pt modelId="{43DC4A84-8943-4A66-9140-E78BED0D1A63}" type="parTrans" cxnId="{7B4D5832-8CCE-4CBA-9863-4E638F8CD5EF}">
      <dgm:prSet/>
      <dgm:spPr/>
      <dgm:t>
        <a:bodyPr/>
        <a:lstStyle/>
        <a:p>
          <a:endParaRPr lang="en-US"/>
        </a:p>
      </dgm:t>
    </dgm:pt>
    <dgm:pt modelId="{6ABA7017-AC79-48E9-A7E8-311D36D40015}" type="sibTrans" cxnId="{7B4D5832-8CCE-4CBA-9863-4E638F8CD5EF}">
      <dgm:prSet/>
      <dgm:spPr/>
      <dgm:t>
        <a:bodyPr/>
        <a:lstStyle/>
        <a:p>
          <a:endParaRPr lang="en-US"/>
        </a:p>
      </dgm:t>
    </dgm:pt>
    <dgm:pt modelId="{7248E9BC-8607-4ED6-84CF-DDCB6A00DEBC}">
      <dgm:prSet/>
      <dgm:spPr/>
      <dgm:t>
        <a:bodyPr/>
        <a:lstStyle/>
        <a:p>
          <a:r>
            <a:rPr lang="fr-FR"/>
            <a:t>Hacene : Rôle internaute / CSS / SQL / Entité</a:t>
          </a:r>
          <a:endParaRPr lang="en-US"/>
        </a:p>
      </dgm:t>
    </dgm:pt>
    <dgm:pt modelId="{EB51D976-72E5-46B8-861C-0E350A433373}" type="parTrans" cxnId="{BB4E9584-A93E-4E63-B7E9-AAEFC97965F9}">
      <dgm:prSet/>
      <dgm:spPr/>
      <dgm:t>
        <a:bodyPr/>
        <a:lstStyle/>
        <a:p>
          <a:endParaRPr lang="en-US"/>
        </a:p>
      </dgm:t>
    </dgm:pt>
    <dgm:pt modelId="{0367765C-FB4B-4389-8A7C-D967B1247C4E}" type="sibTrans" cxnId="{BB4E9584-A93E-4E63-B7E9-AAEFC97965F9}">
      <dgm:prSet/>
      <dgm:spPr/>
      <dgm:t>
        <a:bodyPr/>
        <a:lstStyle/>
        <a:p>
          <a:endParaRPr lang="en-US"/>
        </a:p>
      </dgm:t>
    </dgm:pt>
    <dgm:pt modelId="{E6314BEC-E867-484C-BB87-9CD97AD2D11D}">
      <dgm:prSet/>
      <dgm:spPr/>
      <dgm:t>
        <a:bodyPr/>
        <a:lstStyle/>
        <a:p>
          <a:r>
            <a:rPr lang="fr-FR"/>
            <a:t>Bouchra : Rôle responsable / Base de Données / SQL / Documentation</a:t>
          </a:r>
          <a:endParaRPr lang="en-US"/>
        </a:p>
      </dgm:t>
    </dgm:pt>
    <dgm:pt modelId="{3D7C3B30-E366-4970-AA2C-E5968281E6D9}" type="parTrans" cxnId="{F89A546A-694A-4A8B-83D9-941A766C1E46}">
      <dgm:prSet/>
      <dgm:spPr/>
      <dgm:t>
        <a:bodyPr/>
        <a:lstStyle/>
        <a:p>
          <a:endParaRPr lang="en-US"/>
        </a:p>
      </dgm:t>
    </dgm:pt>
    <dgm:pt modelId="{644C046E-BB5E-4BBB-BD5B-5C3D32FAFF85}" type="sibTrans" cxnId="{F89A546A-694A-4A8B-83D9-941A766C1E46}">
      <dgm:prSet/>
      <dgm:spPr/>
      <dgm:t>
        <a:bodyPr/>
        <a:lstStyle/>
        <a:p>
          <a:endParaRPr lang="en-US"/>
        </a:p>
      </dgm:t>
    </dgm:pt>
    <dgm:pt modelId="{E88A4169-FEC7-4731-B47D-683D8B850C15}" type="pres">
      <dgm:prSet presAssocID="{905306E3-8A10-4C05-9D04-385845CD5BCB}" presName="linear" presStyleCnt="0">
        <dgm:presLayoutVars>
          <dgm:animLvl val="lvl"/>
          <dgm:resizeHandles val="exact"/>
        </dgm:presLayoutVars>
      </dgm:prSet>
      <dgm:spPr/>
    </dgm:pt>
    <dgm:pt modelId="{1F78C77E-9C53-4A3B-BAA4-185360AD05DC}" type="pres">
      <dgm:prSet presAssocID="{D4D071C4-348E-40DB-93AB-EFF2BA2C72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174DE6F-FF8C-4CB3-B5C1-38CEAC92C57C}" type="pres">
      <dgm:prSet presAssocID="{6ABA7017-AC79-48E9-A7E8-311D36D40015}" presName="spacer" presStyleCnt="0"/>
      <dgm:spPr/>
    </dgm:pt>
    <dgm:pt modelId="{BFA6C4F0-120A-410A-880E-F27FA6215760}" type="pres">
      <dgm:prSet presAssocID="{7248E9BC-8607-4ED6-84CF-DDCB6A00DE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80D98A-51CC-4A07-B3E5-77C0DE619D0C}" type="pres">
      <dgm:prSet presAssocID="{0367765C-FB4B-4389-8A7C-D967B1247C4E}" presName="spacer" presStyleCnt="0"/>
      <dgm:spPr/>
    </dgm:pt>
    <dgm:pt modelId="{9C523F8D-B635-4E65-BA54-C66710DA9BDA}" type="pres">
      <dgm:prSet presAssocID="{E6314BEC-E867-484C-BB87-9CD97AD2D11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B4D5832-8CCE-4CBA-9863-4E638F8CD5EF}" srcId="{905306E3-8A10-4C05-9D04-385845CD5BCB}" destId="{D4D071C4-348E-40DB-93AB-EFF2BA2C7239}" srcOrd="0" destOrd="0" parTransId="{43DC4A84-8943-4A66-9140-E78BED0D1A63}" sibTransId="{6ABA7017-AC79-48E9-A7E8-311D36D40015}"/>
    <dgm:cxn modelId="{F89A546A-694A-4A8B-83D9-941A766C1E46}" srcId="{905306E3-8A10-4C05-9D04-385845CD5BCB}" destId="{E6314BEC-E867-484C-BB87-9CD97AD2D11D}" srcOrd="2" destOrd="0" parTransId="{3D7C3B30-E366-4970-AA2C-E5968281E6D9}" sibTransId="{644C046E-BB5E-4BBB-BD5B-5C3D32FAFF85}"/>
    <dgm:cxn modelId="{8DDD4878-049A-48D8-A9BD-48BAD06742E8}" type="presOf" srcId="{D4D071C4-348E-40DB-93AB-EFF2BA2C7239}" destId="{1F78C77E-9C53-4A3B-BAA4-185360AD05DC}" srcOrd="0" destOrd="0" presId="urn:microsoft.com/office/officeart/2005/8/layout/vList2"/>
    <dgm:cxn modelId="{2C365779-7700-4A6A-BE74-AE5177EB2D99}" type="presOf" srcId="{905306E3-8A10-4C05-9D04-385845CD5BCB}" destId="{E88A4169-FEC7-4731-B47D-683D8B850C15}" srcOrd="0" destOrd="0" presId="urn:microsoft.com/office/officeart/2005/8/layout/vList2"/>
    <dgm:cxn modelId="{0AF5887F-860C-4023-BA74-CB58418B2F13}" type="presOf" srcId="{E6314BEC-E867-484C-BB87-9CD97AD2D11D}" destId="{9C523F8D-B635-4E65-BA54-C66710DA9BDA}" srcOrd="0" destOrd="0" presId="urn:microsoft.com/office/officeart/2005/8/layout/vList2"/>
    <dgm:cxn modelId="{BB4E9584-A93E-4E63-B7E9-AAEFC97965F9}" srcId="{905306E3-8A10-4C05-9D04-385845CD5BCB}" destId="{7248E9BC-8607-4ED6-84CF-DDCB6A00DEBC}" srcOrd="1" destOrd="0" parTransId="{EB51D976-72E5-46B8-861C-0E350A433373}" sibTransId="{0367765C-FB4B-4389-8A7C-D967B1247C4E}"/>
    <dgm:cxn modelId="{06D2FFA5-7CC7-4438-B21C-5DB1403B228A}" type="presOf" srcId="{7248E9BC-8607-4ED6-84CF-DDCB6A00DEBC}" destId="{BFA6C4F0-120A-410A-880E-F27FA6215760}" srcOrd="0" destOrd="0" presId="urn:microsoft.com/office/officeart/2005/8/layout/vList2"/>
    <dgm:cxn modelId="{94A692C9-D126-4F19-B2F0-227915AC121A}" type="presParOf" srcId="{E88A4169-FEC7-4731-B47D-683D8B850C15}" destId="{1F78C77E-9C53-4A3B-BAA4-185360AD05DC}" srcOrd="0" destOrd="0" presId="urn:microsoft.com/office/officeart/2005/8/layout/vList2"/>
    <dgm:cxn modelId="{B8BFB9AD-9E8D-4F8D-9AEC-4962D33F3D5F}" type="presParOf" srcId="{E88A4169-FEC7-4731-B47D-683D8B850C15}" destId="{1174DE6F-FF8C-4CB3-B5C1-38CEAC92C57C}" srcOrd="1" destOrd="0" presId="urn:microsoft.com/office/officeart/2005/8/layout/vList2"/>
    <dgm:cxn modelId="{C2D44D98-3B83-4230-A6AE-9DD24AEDB0AF}" type="presParOf" srcId="{E88A4169-FEC7-4731-B47D-683D8B850C15}" destId="{BFA6C4F0-120A-410A-880E-F27FA6215760}" srcOrd="2" destOrd="0" presId="urn:microsoft.com/office/officeart/2005/8/layout/vList2"/>
    <dgm:cxn modelId="{7E22BCAC-5DC4-4916-8133-9CB9B4C944AE}" type="presParOf" srcId="{E88A4169-FEC7-4731-B47D-683D8B850C15}" destId="{A780D98A-51CC-4A07-B3E5-77C0DE619D0C}" srcOrd="3" destOrd="0" presId="urn:microsoft.com/office/officeart/2005/8/layout/vList2"/>
    <dgm:cxn modelId="{297ECFDC-0278-4B42-BE2B-17F44F5E29EB}" type="presParOf" srcId="{E88A4169-FEC7-4731-B47D-683D8B850C15}" destId="{9C523F8D-B635-4E65-BA54-C66710DA9B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0BAA33-9A50-479F-84F5-F7EF349668E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D0F33F-6E17-4FC6-98CE-A03C85F0EB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Apprendre à utiliser le Framework Spring</a:t>
          </a:r>
          <a:endParaRPr lang="en-US"/>
        </a:p>
      </dgm:t>
    </dgm:pt>
    <dgm:pt modelId="{78F60B02-9704-4E85-BA4C-807F311244A6}" type="parTrans" cxnId="{65AD3916-BA48-499C-80D0-7C9478837D77}">
      <dgm:prSet/>
      <dgm:spPr/>
      <dgm:t>
        <a:bodyPr/>
        <a:lstStyle/>
        <a:p>
          <a:endParaRPr lang="en-US"/>
        </a:p>
      </dgm:t>
    </dgm:pt>
    <dgm:pt modelId="{E2D98F22-E2F8-4F61-83D0-E66495A4D9D3}" type="sibTrans" cxnId="{65AD3916-BA48-499C-80D0-7C9478837D77}">
      <dgm:prSet/>
      <dgm:spPr/>
      <dgm:t>
        <a:bodyPr/>
        <a:lstStyle/>
        <a:p>
          <a:endParaRPr lang="en-US"/>
        </a:p>
      </dgm:t>
    </dgm:pt>
    <dgm:pt modelId="{069D9618-8AEA-4D19-A520-8F3DD89136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Comprendre le MVC</a:t>
          </a:r>
          <a:endParaRPr lang="en-US"/>
        </a:p>
      </dgm:t>
    </dgm:pt>
    <dgm:pt modelId="{66E6FA74-574B-4079-8BA0-F60417072DF3}" type="parTrans" cxnId="{A4A23723-2005-409B-9D55-E28F1B75A8B2}">
      <dgm:prSet/>
      <dgm:spPr/>
      <dgm:t>
        <a:bodyPr/>
        <a:lstStyle/>
        <a:p>
          <a:endParaRPr lang="en-US"/>
        </a:p>
      </dgm:t>
    </dgm:pt>
    <dgm:pt modelId="{A7CEEF98-C5EB-45D9-AEB1-44279A300F8C}" type="sibTrans" cxnId="{A4A23723-2005-409B-9D55-E28F1B75A8B2}">
      <dgm:prSet/>
      <dgm:spPr/>
      <dgm:t>
        <a:bodyPr/>
        <a:lstStyle/>
        <a:p>
          <a:endParaRPr lang="en-US"/>
        </a:p>
      </dgm:t>
    </dgm:pt>
    <dgm:pt modelId="{0432CDEF-0ACB-4694-BB3B-A21CB52FE7E9}" type="pres">
      <dgm:prSet presAssocID="{830BAA33-9A50-479F-84F5-F7EF349668EE}" presName="root" presStyleCnt="0">
        <dgm:presLayoutVars>
          <dgm:dir/>
          <dgm:resizeHandles val="exact"/>
        </dgm:presLayoutVars>
      </dgm:prSet>
      <dgm:spPr/>
    </dgm:pt>
    <dgm:pt modelId="{F6134938-4792-49AD-BD8B-F3F039DD923D}" type="pres">
      <dgm:prSet presAssocID="{31D0F33F-6E17-4FC6-98CE-A03C85F0EB96}" presName="compNode" presStyleCnt="0"/>
      <dgm:spPr/>
    </dgm:pt>
    <dgm:pt modelId="{E7766E4D-0F67-4793-A774-A051F589F7DC}" type="pres">
      <dgm:prSet presAssocID="{31D0F33F-6E17-4FC6-98CE-A03C85F0EB96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D25784E-D566-42E8-8EA7-14FBDF2DFFD8}" type="pres">
      <dgm:prSet presAssocID="{31D0F33F-6E17-4FC6-98CE-A03C85F0EB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7F92149-4325-4FEB-A41D-3B81F94B35C6}" type="pres">
      <dgm:prSet presAssocID="{31D0F33F-6E17-4FC6-98CE-A03C85F0EB96}" presName="spaceRect" presStyleCnt="0"/>
      <dgm:spPr/>
    </dgm:pt>
    <dgm:pt modelId="{A595C6C2-2C61-4CB1-A5A9-76B0CBFE032E}" type="pres">
      <dgm:prSet presAssocID="{31D0F33F-6E17-4FC6-98CE-A03C85F0EB96}" presName="textRect" presStyleLbl="revTx" presStyleIdx="0" presStyleCnt="2">
        <dgm:presLayoutVars>
          <dgm:chMax val="1"/>
          <dgm:chPref val="1"/>
        </dgm:presLayoutVars>
      </dgm:prSet>
      <dgm:spPr/>
    </dgm:pt>
    <dgm:pt modelId="{7FBB1686-4E67-46E8-8BAF-42B73D896FC9}" type="pres">
      <dgm:prSet presAssocID="{E2D98F22-E2F8-4F61-83D0-E66495A4D9D3}" presName="sibTrans" presStyleCnt="0"/>
      <dgm:spPr/>
    </dgm:pt>
    <dgm:pt modelId="{0E1B2D32-FD69-447C-A940-443C86A50A1C}" type="pres">
      <dgm:prSet presAssocID="{069D9618-8AEA-4D19-A520-8F3DD89136BA}" presName="compNode" presStyleCnt="0"/>
      <dgm:spPr/>
    </dgm:pt>
    <dgm:pt modelId="{E56C6404-65F2-4541-99BE-0D4061085A4F}" type="pres">
      <dgm:prSet presAssocID="{069D9618-8AEA-4D19-A520-8F3DD89136B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286C6C9-620A-476C-B86D-4AFE7466D3E6}" type="pres">
      <dgm:prSet presAssocID="{069D9618-8AEA-4D19-A520-8F3DD89136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9B374F2-4BAC-4F86-ADD7-6F15D5C3232D}" type="pres">
      <dgm:prSet presAssocID="{069D9618-8AEA-4D19-A520-8F3DD89136BA}" presName="spaceRect" presStyleCnt="0"/>
      <dgm:spPr/>
    </dgm:pt>
    <dgm:pt modelId="{88AA6B4B-362D-4392-BCEC-D619D59B1BCD}" type="pres">
      <dgm:prSet presAssocID="{069D9618-8AEA-4D19-A520-8F3DD89136B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5AD3916-BA48-499C-80D0-7C9478837D77}" srcId="{830BAA33-9A50-479F-84F5-F7EF349668EE}" destId="{31D0F33F-6E17-4FC6-98CE-A03C85F0EB96}" srcOrd="0" destOrd="0" parTransId="{78F60B02-9704-4E85-BA4C-807F311244A6}" sibTransId="{E2D98F22-E2F8-4F61-83D0-E66495A4D9D3}"/>
    <dgm:cxn modelId="{BB00E319-2707-45B8-BD2E-032702E54317}" type="presOf" srcId="{830BAA33-9A50-479F-84F5-F7EF349668EE}" destId="{0432CDEF-0ACB-4694-BB3B-A21CB52FE7E9}" srcOrd="0" destOrd="0" presId="urn:microsoft.com/office/officeart/2018/5/layout/IconLeafLabelList"/>
    <dgm:cxn modelId="{A4A23723-2005-409B-9D55-E28F1B75A8B2}" srcId="{830BAA33-9A50-479F-84F5-F7EF349668EE}" destId="{069D9618-8AEA-4D19-A520-8F3DD89136BA}" srcOrd="1" destOrd="0" parTransId="{66E6FA74-574B-4079-8BA0-F60417072DF3}" sibTransId="{A7CEEF98-C5EB-45D9-AEB1-44279A300F8C}"/>
    <dgm:cxn modelId="{92666686-BEA5-440D-8EDB-95CD3660524C}" type="presOf" srcId="{31D0F33F-6E17-4FC6-98CE-A03C85F0EB96}" destId="{A595C6C2-2C61-4CB1-A5A9-76B0CBFE032E}" srcOrd="0" destOrd="0" presId="urn:microsoft.com/office/officeart/2018/5/layout/IconLeafLabelList"/>
    <dgm:cxn modelId="{06AA9CDA-DA39-45C6-B9CD-E08B6A4A17A0}" type="presOf" srcId="{069D9618-8AEA-4D19-A520-8F3DD89136BA}" destId="{88AA6B4B-362D-4392-BCEC-D619D59B1BCD}" srcOrd="0" destOrd="0" presId="urn:microsoft.com/office/officeart/2018/5/layout/IconLeafLabelList"/>
    <dgm:cxn modelId="{161D329F-5616-4A15-BFD3-50604C3793B7}" type="presParOf" srcId="{0432CDEF-0ACB-4694-BB3B-A21CB52FE7E9}" destId="{F6134938-4792-49AD-BD8B-F3F039DD923D}" srcOrd="0" destOrd="0" presId="urn:microsoft.com/office/officeart/2018/5/layout/IconLeafLabelList"/>
    <dgm:cxn modelId="{506C6561-CDAA-4C07-A5DF-7C97D5852287}" type="presParOf" srcId="{F6134938-4792-49AD-BD8B-F3F039DD923D}" destId="{E7766E4D-0F67-4793-A774-A051F589F7DC}" srcOrd="0" destOrd="0" presId="urn:microsoft.com/office/officeart/2018/5/layout/IconLeafLabelList"/>
    <dgm:cxn modelId="{271AE7CB-330B-4D05-986E-D0A5B2974EF9}" type="presParOf" srcId="{F6134938-4792-49AD-BD8B-F3F039DD923D}" destId="{3D25784E-D566-42E8-8EA7-14FBDF2DFFD8}" srcOrd="1" destOrd="0" presId="urn:microsoft.com/office/officeart/2018/5/layout/IconLeafLabelList"/>
    <dgm:cxn modelId="{0EA2A514-481C-4B80-955C-F2C8C758640F}" type="presParOf" srcId="{F6134938-4792-49AD-BD8B-F3F039DD923D}" destId="{87F92149-4325-4FEB-A41D-3B81F94B35C6}" srcOrd="2" destOrd="0" presId="urn:microsoft.com/office/officeart/2018/5/layout/IconLeafLabelList"/>
    <dgm:cxn modelId="{F85A0B91-62A8-424D-A439-BE1411644E06}" type="presParOf" srcId="{F6134938-4792-49AD-BD8B-F3F039DD923D}" destId="{A595C6C2-2C61-4CB1-A5A9-76B0CBFE032E}" srcOrd="3" destOrd="0" presId="urn:microsoft.com/office/officeart/2018/5/layout/IconLeafLabelList"/>
    <dgm:cxn modelId="{A9F8AB73-B9A7-4DFF-8382-E5EEF6B2EAB5}" type="presParOf" srcId="{0432CDEF-0ACB-4694-BB3B-A21CB52FE7E9}" destId="{7FBB1686-4E67-46E8-8BAF-42B73D896FC9}" srcOrd="1" destOrd="0" presId="urn:microsoft.com/office/officeart/2018/5/layout/IconLeafLabelList"/>
    <dgm:cxn modelId="{43F7DDEC-07A7-4505-9B86-7CB0969AAB33}" type="presParOf" srcId="{0432CDEF-0ACB-4694-BB3B-A21CB52FE7E9}" destId="{0E1B2D32-FD69-447C-A940-443C86A50A1C}" srcOrd="2" destOrd="0" presId="urn:microsoft.com/office/officeart/2018/5/layout/IconLeafLabelList"/>
    <dgm:cxn modelId="{474CA98E-C972-4AD6-999F-55C7481218D4}" type="presParOf" srcId="{0E1B2D32-FD69-447C-A940-443C86A50A1C}" destId="{E56C6404-65F2-4541-99BE-0D4061085A4F}" srcOrd="0" destOrd="0" presId="urn:microsoft.com/office/officeart/2018/5/layout/IconLeafLabelList"/>
    <dgm:cxn modelId="{7AE96AF2-0EB7-4861-B5D6-8E155C28AFE2}" type="presParOf" srcId="{0E1B2D32-FD69-447C-A940-443C86A50A1C}" destId="{A286C6C9-620A-476C-B86D-4AFE7466D3E6}" srcOrd="1" destOrd="0" presId="urn:microsoft.com/office/officeart/2018/5/layout/IconLeafLabelList"/>
    <dgm:cxn modelId="{06CD5105-16EB-4C39-A98D-BB50EC47E194}" type="presParOf" srcId="{0E1B2D32-FD69-447C-A940-443C86A50A1C}" destId="{B9B374F2-4BAC-4F86-ADD7-6F15D5C3232D}" srcOrd="2" destOrd="0" presId="urn:microsoft.com/office/officeart/2018/5/layout/IconLeafLabelList"/>
    <dgm:cxn modelId="{7C9F3924-9120-46C2-B9F1-BF17FEB25C9D}" type="presParOf" srcId="{0E1B2D32-FD69-447C-A940-443C86A50A1C}" destId="{88AA6B4B-362D-4392-BCEC-D619D59B1BC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35835F-B5CD-4D52-B246-7E6A4212741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EE96B3C-5C66-4086-9CC8-3149BE0080C6}">
      <dgm:prSet/>
      <dgm:spPr/>
      <dgm:t>
        <a:bodyPr/>
        <a:lstStyle/>
        <a:p>
          <a:r>
            <a:rPr lang="fr-FR"/>
            <a:t>Projet concret et intéressant.</a:t>
          </a:r>
          <a:endParaRPr lang="en-US"/>
        </a:p>
      </dgm:t>
    </dgm:pt>
    <dgm:pt modelId="{F46A58D8-B89F-4215-A4BA-1BA034419FBA}" type="parTrans" cxnId="{4017812A-2E37-455D-AC29-8B4BE72B9F6A}">
      <dgm:prSet/>
      <dgm:spPr/>
      <dgm:t>
        <a:bodyPr/>
        <a:lstStyle/>
        <a:p>
          <a:endParaRPr lang="en-US"/>
        </a:p>
      </dgm:t>
    </dgm:pt>
    <dgm:pt modelId="{8EDF058A-7D21-4F60-9832-60C97B7F6968}" type="sibTrans" cxnId="{4017812A-2E37-455D-AC29-8B4BE72B9F6A}">
      <dgm:prSet/>
      <dgm:spPr/>
      <dgm:t>
        <a:bodyPr/>
        <a:lstStyle/>
        <a:p>
          <a:endParaRPr lang="en-US"/>
        </a:p>
      </dgm:t>
    </dgm:pt>
    <dgm:pt modelId="{E68EED1C-B09D-4781-B85A-DAA7C80245B4}">
      <dgm:prSet/>
      <dgm:spPr/>
      <dgm:t>
        <a:bodyPr/>
        <a:lstStyle/>
        <a:p>
          <a:r>
            <a:rPr lang="fr-FR"/>
            <a:t>Nouveau Framework Spring pratique.</a:t>
          </a:r>
          <a:endParaRPr lang="en-US"/>
        </a:p>
      </dgm:t>
    </dgm:pt>
    <dgm:pt modelId="{19CB8994-F0BB-464D-8687-16F6D479764B}" type="parTrans" cxnId="{569AEA27-862C-4598-AEC1-B1EF4151CCA9}">
      <dgm:prSet/>
      <dgm:spPr/>
      <dgm:t>
        <a:bodyPr/>
        <a:lstStyle/>
        <a:p>
          <a:endParaRPr lang="en-US"/>
        </a:p>
      </dgm:t>
    </dgm:pt>
    <dgm:pt modelId="{1139CA6A-F198-44A7-AD69-38049188EFF7}" type="sibTrans" cxnId="{569AEA27-862C-4598-AEC1-B1EF4151CCA9}">
      <dgm:prSet/>
      <dgm:spPr/>
      <dgm:t>
        <a:bodyPr/>
        <a:lstStyle/>
        <a:p>
          <a:endParaRPr lang="en-US"/>
        </a:p>
      </dgm:t>
    </dgm:pt>
    <dgm:pt modelId="{E7BBA1F3-C930-48D2-A0FD-DA1DE0D8E9BE}">
      <dgm:prSet/>
      <dgm:spPr/>
      <dgm:t>
        <a:bodyPr/>
        <a:lstStyle/>
        <a:p>
          <a:r>
            <a:rPr lang="fr-FR"/>
            <a:t>MCV et méthode agile bien mis en place.</a:t>
          </a:r>
          <a:endParaRPr lang="en-US"/>
        </a:p>
      </dgm:t>
    </dgm:pt>
    <dgm:pt modelId="{1A4FD11D-B483-4169-9214-FC778AF28AEE}" type="parTrans" cxnId="{A8F215B1-2E02-4E53-B474-E52F97483B73}">
      <dgm:prSet/>
      <dgm:spPr/>
      <dgm:t>
        <a:bodyPr/>
        <a:lstStyle/>
        <a:p>
          <a:endParaRPr lang="en-US"/>
        </a:p>
      </dgm:t>
    </dgm:pt>
    <dgm:pt modelId="{A4BBD9AB-C2AA-4BBE-A755-4F5DE42E8B87}" type="sibTrans" cxnId="{A8F215B1-2E02-4E53-B474-E52F97483B73}">
      <dgm:prSet/>
      <dgm:spPr/>
      <dgm:t>
        <a:bodyPr/>
        <a:lstStyle/>
        <a:p>
          <a:endParaRPr lang="en-US"/>
        </a:p>
      </dgm:t>
    </dgm:pt>
    <dgm:pt modelId="{6764AEEC-0EDC-4961-ADD4-3046CE04B178}">
      <dgm:prSet/>
      <dgm:spPr/>
      <dgm:t>
        <a:bodyPr/>
        <a:lstStyle/>
        <a:p>
          <a:r>
            <a:rPr lang="fr-FR"/>
            <a:t>Bon travail d’équipe.</a:t>
          </a:r>
          <a:endParaRPr lang="en-US"/>
        </a:p>
      </dgm:t>
    </dgm:pt>
    <dgm:pt modelId="{0634603B-458A-42A7-9D26-50CF88840121}" type="parTrans" cxnId="{15FBA5F8-3271-4E24-A95E-45843CEF7AC0}">
      <dgm:prSet/>
      <dgm:spPr/>
      <dgm:t>
        <a:bodyPr/>
        <a:lstStyle/>
        <a:p>
          <a:endParaRPr lang="en-US"/>
        </a:p>
      </dgm:t>
    </dgm:pt>
    <dgm:pt modelId="{3EF7E7C3-98D6-4346-BB60-21F751ACFE1D}" type="sibTrans" cxnId="{15FBA5F8-3271-4E24-A95E-45843CEF7AC0}">
      <dgm:prSet/>
      <dgm:spPr/>
      <dgm:t>
        <a:bodyPr/>
        <a:lstStyle/>
        <a:p>
          <a:endParaRPr lang="en-US"/>
        </a:p>
      </dgm:t>
    </dgm:pt>
    <dgm:pt modelId="{8DD20C73-7884-4227-9056-D7ED3113BDC2}" type="pres">
      <dgm:prSet presAssocID="{8335835F-B5CD-4D52-B246-7E6A42127411}" presName="root" presStyleCnt="0">
        <dgm:presLayoutVars>
          <dgm:dir/>
          <dgm:resizeHandles val="exact"/>
        </dgm:presLayoutVars>
      </dgm:prSet>
      <dgm:spPr/>
    </dgm:pt>
    <dgm:pt modelId="{9D9AC61E-6DA3-4050-8EBC-64ACB7142776}" type="pres">
      <dgm:prSet presAssocID="{0EE96B3C-5C66-4086-9CC8-3149BE0080C6}" presName="compNode" presStyleCnt="0"/>
      <dgm:spPr/>
    </dgm:pt>
    <dgm:pt modelId="{EF01073B-E50B-4BB7-A67C-735F2E2C7CAB}" type="pres">
      <dgm:prSet presAssocID="{0EE96B3C-5C66-4086-9CC8-3149BE0080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7EE0FFF5-A6B7-4BEE-A872-4EAF2F5E6788}" type="pres">
      <dgm:prSet presAssocID="{0EE96B3C-5C66-4086-9CC8-3149BE0080C6}" presName="spaceRect" presStyleCnt="0"/>
      <dgm:spPr/>
    </dgm:pt>
    <dgm:pt modelId="{70F975B2-282A-46CB-AA25-278A522103C1}" type="pres">
      <dgm:prSet presAssocID="{0EE96B3C-5C66-4086-9CC8-3149BE0080C6}" presName="textRect" presStyleLbl="revTx" presStyleIdx="0" presStyleCnt="4">
        <dgm:presLayoutVars>
          <dgm:chMax val="1"/>
          <dgm:chPref val="1"/>
        </dgm:presLayoutVars>
      </dgm:prSet>
      <dgm:spPr/>
    </dgm:pt>
    <dgm:pt modelId="{17DF39AA-101E-44F7-97E2-F932A87800BC}" type="pres">
      <dgm:prSet presAssocID="{8EDF058A-7D21-4F60-9832-60C97B7F6968}" presName="sibTrans" presStyleCnt="0"/>
      <dgm:spPr/>
    </dgm:pt>
    <dgm:pt modelId="{D2E1C373-C6CD-43F7-82EE-E2B87169BD1B}" type="pres">
      <dgm:prSet presAssocID="{E68EED1C-B09D-4781-B85A-DAA7C80245B4}" presName="compNode" presStyleCnt="0"/>
      <dgm:spPr/>
    </dgm:pt>
    <dgm:pt modelId="{2803FEAE-B32F-48C5-AC7A-0DE0C1AB2E0B}" type="pres">
      <dgm:prSet presAssocID="{E68EED1C-B09D-4781-B85A-DAA7C80245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e"/>
        </a:ext>
      </dgm:extLst>
    </dgm:pt>
    <dgm:pt modelId="{24688172-87B4-491D-B14F-1BBC9697628E}" type="pres">
      <dgm:prSet presAssocID="{E68EED1C-B09D-4781-B85A-DAA7C80245B4}" presName="spaceRect" presStyleCnt="0"/>
      <dgm:spPr/>
    </dgm:pt>
    <dgm:pt modelId="{6EF505BA-D210-4230-A57E-06DFA8B88386}" type="pres">
      <dgm:prSet presAssocID="{E68EED1C-B09D-4781-B85A-DAA7C80245B4}" presName="textRect" presStyleLbl="revTx" presStyleIdx="1" presStyleCnt="4">
        <dgm:presLayoutVars>
          <dgm:chMax val="1"/>
          <dgm:chPref val="1"/>
        </dgm:presLayoutVars>
      </dgm:prSet>
      <dgm:spPr/>
    </dgm:pt>
    <dgm:pt modelId="{629DFDB1-FB68-48AB-9DEA-31FDFFBCEFBF}" type="pres">
      <dgm:prSet presAssocID="{1139CA6A-F198-44A7-AD69-38049188EFF7}" presName="sibTrans" presStyleCnt="0"/>
      <dgm:spPr/>
    </dgm:pt>
    <dgm:pt modelId="{8DBB1082-7B68-4203-9BDB-C3BAB00A0F85}" type="pres">
      <dgm:prSet presAssocID="{E7BBA1F3-C930-48D2-A0FD-DA1DE0D8E9BE}" presName="compNode" presStyleCnt="0"/>
      <dgm:spPr/>
    </dgm:pt>
    <dgm:pt modelId="{0B52D02C-5C30-477C-8C9B-76AF18181279}" type="pres">
      <dgm:prSet presAssocID="{E7BBA1F3-C930-48D2-A0FD-DA1DE0D8E9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E455DFBC-0903-4F98-8530-3AA7B1121003}" type="pres">
      <dgm:prSet presAssocID="{E7BBA1F3-C930-48D2-A0FD-DA1DE0D8E9BE}" presName="spaceRect" presStyleCnt="0"/>
      <dgm:spPr/>
    </dgm:pt>
    <dgm:pt modelId="{93055E40-8290-417E-81B3-8A7B03C62C87}" type="pres">
      <dgm:prSet presAssocID="{E7BBA1F3-C930-48D2-A0FD-DA1DE0D8E9BE}" presName="textRect" presStyleLbl="revTx" presStyleIdx="2" presStyleCnt="4">
        <dgm:presLayoutVars>
          <dgm:chMax val="1"/>
          <dgm:chPref val="1"/>
        </dgm:presLayoutVars>
      </dgm:prSet>
      <dgm:spPr/>
    </dgm:pt>
    <dgm:pt modelId="{D72E53FC-D247-4059-A2E5-62F9E30FC2B3}" type="pres">
      <dgm:prSet presAssocID="{A4BBD9AB-C2AA-4BBE-A755-4F5DE42E8B87}" presName="sibTrans" presStyleCnt="0"/>
      <dgm:spPr/>
    </dgm:pt>
    <dgm:pt modelId="{C0006E56-5D96-4FA7-9BA7-EF0BE5B2D5A0}" type="pres">
      <dgm:prSet presAssocID="{6764AEEC-0EDC-4961-ADD4-3046CE04B178}" presName="compNode" presStyleCnt="0"/>
      <dgm:spPr/>
    </dgm:pt>
    <dgm:pt modelId="{75398FD5-786D-498F-91E3-EE6C16C26DB3}" type="pres">
      <dgm:prSet presAssocID="{6764AEEC-0EDC-4961-ADD4-3046CE04B1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FCD83748-2F8A-4AEF-A2D8-5FDBAF39EF71}" type="pres">
      <dgm:prSet presAssocID="{6764AEEC-0EDC-4961-ADD4-3046CE04B178}" presName="spaceRect" presStyleCnt="0"/>
      <dgm:spPr/>
    </dgm:pt>
    <dgm:pt modelId="{4EA77E17-50B3-4E32-A414-B176CE755777}" type="pres">
      <dgm:prSet presAssocID="{6764AEEC-0EDC-4961-ADD4-3046CE04B17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69AEA27-862C-4598-AEC1-B1EF4151CCA9}" srcId="{8335835F-B5CD-4D52-B246-7E6A42127411}" destId="{E68EED1C-B09D-4781-B85A-DAA7C80245B4}" srcOrd="1" destOrd="0" parTransId="{19CB8994-F0BB-464D-8687-16F6D479764B}" sibTransId="{1139CA6A-F198-44A7-AD69-38049188EFF7}"/>
    <dgm:cxn modelId="{4017812A-2E37-455D-AC29-8B4BE72B9F6A}" srcId="{8335835F-B5CD-4D52-B246-7E6A42127411}" destId="{0EE96B3C-5C66-4086-9CC8-3149BE0080C6}" srcOrd="0" destOrd="0" parTransId="{F46A58D8-B89F-4215-A4BA-1BA034419FBA}" sibTransId="{8EDF058A-7D21-4F60-9832-60C97B7F6968}"/>
    <dgm:cxn modelId="{CDAE5F62-FD1E-421D-A9D3-C6292BF1DF25}" type="presOf" srcId="{0EE96B3C-5C66-4086-9CC8-3149BE0080C6}" destId="{70F975B2-282A-46CB-AA25-278A522103C1}" srcOrd="0" destOrd="0" presId="urn:microsoft.com/office/officeart/2018/2/layout/IconLabelList"/>
    <dgm:cxn modelId="{C9380946-523C-42D9-B26C-38386DF6C652}" type="presOf" srcId="{E7BBA1F3-C930-48D2-A0FD-DA1DE0D8E9BE}" destId="{93055E40-8290-417E-81B3-8A7B03C62C87}" srcOrd="0" destOrd="0" presId="urn:microsoft.com/office/officeart/2018/2/layout/IconLabelList"/>
    <dgm:cxn modelId="{61B8617D-3DF9-433E-8706-2020EED8317C}" type="presOf" srcId="{8335835F-B5CD-4D52-B246-7E6A42127411}" destId="{8DD20C73-7884-4227-9056-D7ED3113BDC2}" srcOrd="0" destOrd="0" presId="urn:microsoft.com/office/officeart/2018/2/layout/IconLabelList"/>
    <dgm:cxn modelId="{1BB5B99A-1B78-42B9-B817-4A9B751D0194}" type="presOf" srcId="{E68EED1C-B09D-4781-B85A-DAA7C80245B4}" destId="{6EF505BA-D210-4230-A57E-06DFA8B88386}" srcOrd="0" destOrd="0" presId="urn:microsoft.com/office/officeart/2018/2/layout/IconLabelList"/>
    <dgm:cxn modelId="{29F7DAAA-EB8F-4A75-B494-A8F847C6DD27}" type="presOf" srcId="{6764AEEC-0EDC-4961-ADD4-3046CE04B178}" destId="{4EA77E17-50B3-4E32-A414-B176CE755777}" srcOrd="0" destOrd="0" presId="urn:microsoft.com/office/officeart/2018/2/layout/IconLabelList"/>
    <dgm:cxn modelId="{A8F215B1-2E02-4E53-B474-E52F97483B73}" srcId="{8335835F-B5CD-4D52-B246-7E6A42127411}" destId="{E7BBA1F3-C930-48D2-A0FD-DA1DE0D8E9BE}" srcOrd="2" destOrd="0" parTransId="{1A4FD11D-B483-4169-9214-FC778AF28AEE}" sibTransId="{A4BBD9AB-C2AA-4BBE-A755-4F5DE42E8B87}"/>
    <dgm:cxn modelId="{15FBA5F8-3271-4E24-A95E-45843CEF7AC0}" srcId="{8335835F-B5CD-4D52-B246-7E6A42127411}" destId="{6764AEEC-0EDC-4961-ADD4-3046CE04B178}" srcOrd="3" destOrd="0" parTransId="{0634603B-458A-42A7-9D26-50CF88840121}" sibTransId="{3EF7E7C3-98D6-4346-BB60-21F751ACFE1D}"/>
    <dgm:cxn modelId="{D829F6A7-4DB4-463A-89C2-94D63AA0EE4F}" type="presParOf" srcId="{8DD20C73-7884-4227-9056-D7ED3113BDC2}" destId="{9D9AC61E-6DA3-4050-8EBC-64ACB7142776}" srcOrd="0" destOrd="0" presId="urn:microsoft.com/office/officeart/2018/2/layout/IconLabelList"/>
    <dgm:cxn modelId="{83F69178-6B14-4ED7-AD64-A045E92AD080}" type="presParOf" srcId="{9D9AC61E-6DA3-4050-8EBC-64ACB7142776}" destId="{EF01073B-E50B-4BB7-A67C-735F2E2C7CAB}" srcOrd="0" destOrd="0" presId="urn:microsoft.com/office/officeart/2018/2/layout/IconLabelList"/>
    <dgm:cxn modelId="{D50B2EA3-E756-499B-AE53-8E8858304D5F}" type="presParOf" srcId="{9D9AC61E-6DA3-4050-8EBC-64ACB7142776}" destId="{7EE0FFF5-A6B7-4BEE-A872-4EAF2F5E6788}" srcOrd="1" destOrd="0" presId="urn:microsoft.com/office/officeart/2018/2/layout/IconLabelList"/>
    <dgm:cxn modelId="{29C7E49F-2AE8-46D0-AFC1-3DD4ACA528FF}" type="presParOf" srcId="{9D9AC61E-6DA3-4050-8EBC-64ACB7142776}" destId="{70F975B2-282A-46CB-AA25-278A522103C1}" srcOrd="2" destOrd="0" presId="urn:microsoft.com/office/officeart/2018/2/layout/IconLabelList"/>
    <dgm:cxn modelId="{ABD9769C-B338-45DF-AA2D-50DBB95C8BD1}" type="presParOf" srcId="{8DD20C73-7884-4227-9056-D7ED3113BDC2}" destId="{17DF39AA-101E-44F7-97E2-F932A87800BC}" srcOrd="1" destOrd="0" presId="urn:microsoft.com/office/officeart/2018/2/layout/IconLabelList"/>
    <dgm:cxn modelId="{A3159C22-8920-456D-A08E-94B8D78B6A13}" type="presParOf" srcId="{8DD20C73-7884-4227-9056-D7ED3113BDC2}" destId="{D2E1C373-C6CD-43F7-82EE-E2B87169BD1B}" srcOrd="2" destOrd="0" presId="urn:microsoft.com/office/officeart/2018/2/layout/IconLabelList"/>
    <dgm:cxn modelId="{DC8469A8-1678-4DE0-AF47-E0BD530C526D}" type="presParOf" srcId="{D2E1C373-C6CD-43F7-82EE-E2B87169BD1B}" destId="{2803FEAE-B32F-48C5-AC7A-0DE0C1AB2E0B}" srcOrd="0" destOrd="0" presId="urn:microsoft.com/office/officeart/2018/2/layout/IconLabelList"/>
    <dgm:cxn modelId="{B833F64F-8023-4F61-9C6F-3EBD5DB4478A}" type="presParOf" srcId="{D2E1C373-C6CD-43F7-82EE-E2B87169BD1B}" destId="{24688172-87B4-491D-B14F-1BBC9697628E}" srcOrd="1" destOrd="0" presId="urn:microsoft.com/office/officeart/2018/2/layout/IconLabelList"/>
    <dgm:cxn modelId="{3FF02921-CBCC-486F-A2C1-1178AA10DB57}" type="presParOf" srcId="{D2E1C373-C6CD-43F7-82EE-E2B87169BD1B}" destId="{6EF505BA-D210-4230-A57E-06DFA8B88386}" srcOrd="2" destOrd="0" presId="urn:microsoft.com/office/officeart/2018/2/layout/IconLabelList"/>
    <dgm:cxn modelId="{338C9EB7-25D7-4A7B-8C37-642502626368}" type="presParOf" srcId="{8DD20C73-7884-4227-9056-D7ED3113BDC2}" destId="{629DFDB1-FB68-48AB-9DEA-31FDFFBCEFBF}" srcOrd="3" destOrd="0" presId="urn:microsoft.com/office/officeart/2018/2/layout/IconLabelList"/>
    <dgm:cxn modelId="{123FC1E6-2D5A-456B-8B29-F71A7A17FEA2}" type="presParOf" srcId="{8DD20C73-7884-4227-9056-D7ED3113BDC2}" destId="{8DBB1082-7B68-4203-9BDB-C3BAB00A0F85}" srcOrd="4" destOrd="0" presId="urn:microsoft.com/office/officeart/2018/2/layout/IconLabelList"/>
    <dgm:cxn modelId="{967BA798-7DB0-45C1-B102-EC0C169C3A7B}" type="presParOf" srcId="{8DBB1082-7B68-4203-9BDB-C3BAB00A0F85}" destId="{0B52D02C-5C30-477C-8C9B-76AF18181279}" srcOrd="0" destOrd="0" presId="urn:microsoft.com/office/officeart/2018/2/layout/IconLabelList"/>
    <dgm:cxn modelId="{7789977A-78ED-4358-8A5B-B901D7AA7B7E}" type="presParOf" srcId="{8DBB1082-7B68-4203-9BDB-C3BAB00A0F85}" destId="{E455DFBC-0903-4F98-8530-3AA7B1121003}" srcOrd="1" destOrd="0" presId="urn:microsoft.com/office/officeart/2018/2/layout/IconLabelList"/>
    <dgm:cxn modelId="{8EFA1180-2E6C-4E49-A4A2-6A85CE8125BE}" type="presParOf" srcId="{8DBB1082-7B68-4203-9BDB-C3BAB00A0F85}" destId="{93055E40-8290-417E-81B3-8A7B03C62C87}" srcOrd="2" destOrd="0" presId="urn:microsoft.com/office/officeart/2018/2/layout/IconLabelList"/>
    <dgm:cxn modelId="{9786B9F9-7CFB-4DD6-9926-2B63F35D3955}" type="presParOf" srcId="{8DD20C73-7884-4227-9056-D7ED3113BDC2}" destId="{D72E53FC-D247-4059-A2E5-62F9E30FC2B3}" srcOrd="5" destOrd="0" presId="urn:microsoft.com/office/officeart/2018/2/layout/IconLabelList"/>
    <dgm:cxn modelId="{804A3731-9EE5-4311-9FC7-B4BE33C5CBCE}" type="presParOf" srcId="{8DD20C73-7884-4227-9056-D7ED3113BDC2}" destId="{C0006E56-5D96-4FA7-9BA7-EF0BE5B2D5A0}" srcOrd="6" destOrd="0" presId="urn:microsoft.com/office/officeart/2018/2/layout/IconLabelList"/>
    <dgm:cxn modelId="{651BA288-A90D-4FD4-93BC-C80FA1C8EE0C}" type="presParOf" srcId="{C0006E56-5D96-4FA7-9BA7-EF0BE5B2D5A0}" destId="{75398FD5-786D-498F-91E3-EE6C16C26DB3}" srcOrd="0" destOrd="0" presId="urn:microsoft.com/office/officeart/2018/2/layout/IconLabelList"/>
    <dgm:cxn modelId="{87D360BA-B107-44DC-A51A-E895ABF606AB}" type="presParOf" srcId="{C0006E56-5D96-4FA7-9BA7-EF0BE5B2D5A0}" destId="{FCD83748-2F8A-4AEF-A2D8-5FDBAF39EF71}" srcOrd="1" destOrd="0" presId="urn:microsoft.com/office/officeart/2018/2/layout/IconLabelList"/>
    <dgm:cxn modelId="{0F564537-6417-4026-A392-CD24C17087DF}" type="presParOf" srcId="{C0006E56-5D96-4FA7-9BA7-EF0BE5B2D5A0}" destId="{4EA77E17-50B3-4E32-A414-B176CE7557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B86FF-78BE-48F5-B1DC-96BEEEE52486}">
      <dsp:nvSpPr>
        <dsp:cNvPr id="0" name=""/>
        <dsp:cNvSpPr/>
      </dsp:nvSpPr>
      <dsp:spPr>
        <a:xfrm>
          <a:off x="0" y="11593"/>
          <a:ext cx="7559504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Créer un système informatique pour créer et mettre en ligne des QCM.</a:t>
          </a:r>
          <a:endParaRPr lang="en-US" sz="2700" kern="1200" dirty="0"/>
        </a:p>
      </dsp:txBody>
      <dsp:txXfrm>
        <a:off x="52431" y="64024"/>
        <a:ext cx="7454642" cy="969198"/>
      </dsp:txXfrm>
    </dsp:sp>
    <dsp:sp modelId="{205F5052-BD3F-4A36-B8CE-CAB84D52C196}">
      <dsp:nvSpPr>
        <dsp:cNvPr id="0" name=""/>
        <dsp:cNvSpPr/>
      </dsp:nvSpPr>
      <dsp:spPr>
        <a:xfrm>
          <a:off x="0" y="1163413"/>
          <a:ext cx="7559504" cy="10740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Un QCM à un ensemble de questions.</a:t>
          </a:r>
          <a:endParaRPr lang="en-US" sz="2700" kern="1200" dirty="0"/>
        </a:p>
      </dsp:txBody>
      <dsp:txXfrm>
        <a:off x="52431" y="1215844"/>
        <a:ext cx="7454642" cy="969198"/>
      </dsp:txXfrm>
    </dsp:sp>
    <dsp:sp modelId="{EA9E9E10-E25C-467F-898A-EFD2252AAF39}">
      <dsp:nvSpPr>
        <dsp:cNvPr id="0" name=""/>
        <dsp:cNvSpPr/>
      </dsp:nvSpPr>
      <dsp:spPr>
        <a:xfrm>
          <a:off x="0" y="2315233"/>
          <a:ext cx="7559504" cy="10740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Chaque question à 2 à 4 réponses possibles.</a:t>
          </a:r>
          <a:endParaRPr lang="en-US" sz="2700" kern="1200" dirty="0"/>
        </a:p>
      </dsp:txBody>
      <dsp:txXfrm>
        <a:off x="52431" y="2367664"/>
        <a:ext cx="7454642" cy="969198"/>
      </dsp:txXfrm>
    </dsp:sp>
    <dsp:sp modelId="{EF99296C-A127-4A71-9A25-8CBDB945DD4B}">
      <dsp:nvSpPr>
        <dsp:cNvPr id="0" name=""/>
        <dsp:cNvSpPr/>
      </dsp:nvSpPr>
      <dsp:spPr>
        <a:xfrm>
          <a:off x="0" y="3467053"/>
          <a:ext cx="7559504" cy="10740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4 rôles dans l’application :</a:t>
          </a:r>
          <a:endParaRPr lang="en-US" sz="2700" kern="1200" dirty="0"/>
        </a:p>
      </dsp:txBody>
      <dsp:txXfrm>
        <a:off x="52431" y="3519484"/>
        <a:ext cx="7454642" cy="969198"/>
      </dsp:txXfrm>
    </dsp:sp>
    <dsp:sp modelId="{6D30CAB9-7C5F-4603-BA4C-05582664124D}">
      <dsp:nvSpPr>
        <dsp:cNvPr id="0" name=""/>
        <dsp:cNvSpPr/>
      </dsp:nvSpPr>
      <dsp:spPr>
        <a:xfrm>
          <a:off x="0" y="4541113"/>
          <a:ext cx="7559504" cy="17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/>
            <a:t>Employé : Créer, Modifier, Mise en ligne et Suppression des QCM.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/>
            <a:t>Responsable Technique : Valide / Refuse les QCM.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/>
            <a:t>Responsable Entreprise : Tableau de bord et Statistiques.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/>
            <a:t>Internaute : Répond aux QCM.</a:t>
          </a:r>
          <a:endParaRPr lang="en-US" sz="2100" kern="1200"/>
        </a:p>
      </dsp:txBody>
      <dsp:txXfrm>
        <a:off x="0" y="4541113"/>
        <a:ext cx="7559504" cy="1732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8C77E-9C53-4A3B-BAA4-185360AD05DC}">
      <dsp:nvSpPr>
        <dsp:cNvPr id="0" name=""/>
        <dsp:cNvSpPr/>
      </dsp:nvSpPr>
      <dsp:spPr>
        <a:xfrm>
          <a:off x="0" y="179662"/>
          <a:ext cx="4828172" cy="17046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Vincent : Rôle employé et responsable entreprise / SQL / Contrôleur. </a:t>
          </a:r>
          <a:endParaRPr lang="en-US" sz="3100" kern="1200"/>
        </a:p>
      </dsp:txBody>
      <dsp:txXfrm>
        <a:off x="83216" y="262878"/>
        <a:ext cx="4661740" cy="1538258"/>
      </dsp:txXfrm>
    </dsp:sp>
    <dsp:sp modelId="{BFA6C4F0-120A-410A-880E-F27FA6215760}">
      <dsp:nvSpPr>
        <dsp:cNvPr id="0" name=""/>
        <dsp:cNvSpPr/>
      </dsp:nvSpPr>
      <dsp:spPr>
        <a:xfrm>
          <a:off x="0" y="1973632"/>
          <a:ext cx="4828172" cy="17046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Hacene : Rôle internaute / CSS / SQL / Entité</a:t>
          </a:r>
          <a:endParaRPr lang="en-US" sz="3100" kern="1200"/>
        </a:p>
      </dsp:txBody>
      <dsp:txXfrm>
        <a:off x="83216" y="2056848"/>
        <a:ext cx="4661740" cy="1538258"/>
      </dsp:txXfrm>
    </dsp:sp>
    <dsp:sp modelId="{9C523F8D-B635-4E65-BA54-C66710DA9BDA}">
      <dsp:nvSpPr>
        <dsp:cNvPr id="0" name=""/>
        <dsp:cNvSpPr/>
      </dsp:nvSpPr>
      <dsp:spPr>
        <a:xfrm>
          <a:off x="0" y="3767602"/>
          <a:ext cx="4828172" cy="17046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Bouchra : Rôle responsable / Base de Données / SQL / Documentation</a:t>
          </a:r>
          <a:endParaRPr lang="en-US" sz="3100" kern="1200"/>
        </a:p>
      </dsp:txBody>
      <dsp:txXfrm>
        <a:off x="83216" y="3850818"/>
        <a:ext cx="4661740" cy="1538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66E4D-0F67-4793-A774-A051F589F7DC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5784E-D566-42E8-8EA7-14FBDF2DFFD8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5C6C2-2C61-4CB1-A5A9-76B0CBFE032E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Apprendre à utiliser le Framework Spring</a:t>
          </a:r>
          <a:endParaRPr lang="en-US" sz="2300" kern="1200"/>
        </a:p>
      </dsp:txBody>
      <dsp:txXfrm>
        <a:off x="1342800" y="3255669"/>
        <a:ext cx="3600000" cy="720000"/>
      </dsp:txXfrm>
    </dsp:sp>
    <dsp:sp modelId="{E56C6404-65F2-4541-99BE-0D4061085A4F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6C6C9-620A-476C-B86D-4AFE7466D3E6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A6B4B-362D-4392-BCEC-D619D59B1BCD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Comprendre le MVC</a:t>
          </a:r>
          <a:endParaRPr lang="en-US" sz="2300" kern="1200"/>
        </a:p>
      </dsp:txBody>
      <dsp:txXfrm>
        <a:off x="5572800" y="3255669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1073B-E50B-4BB7-A67C-735F2E2C7CAB}">
      <dsp:nvSpPr>
        <dsp:cNvPr id="0" name=""/>
        <dsp:cNvSpPr/>
      </dsp:nvSpPr>
      <dsp:spPr>
        <a:xfrm>
          <a:off x="1078918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975B2-282A-46CB-AA25-278A522103C1}">
      <dsp:nvSpPr>
        <dsp:cNvPr id="0" name=""/>
        <dsp:cNvSpPr/>
      </dsp:nvSpPr>
      <dsp:spPr>
        <a:xfrm>
          <a:off x="510197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Projet concret et intéressant.</a:t>
          </a:r>
          <a:endParaRPr lang="en-US" sz="1700" kern="1200"/>
        </a:p>
      </dsp:txBody>
      <dsp:txXfrm>
        <a:off x="510197" y="1855936"/>
        <a:ext cx="2068076" cy="720000"/>
      </dsp:txXfrm>
    </dsp:sp>
    <dsp:sp modelId="{2803FEAE-B32F-48C5-AC7A-0DE0C1AB2E0B}">
      <dsp:nvSpPr>
        <dsp:cNvPr id="0" name=""/>
        <dsp:cNvSpPr/>
      </dsp:nvSpPr>
      <dsp:spPr>
        <a:xfrm>
          <a:off x="3508908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505BA-D210-4230-A57E-06DFA8B88386}">
      <dsp:nvSpPr>
        <dsp:cNvPr id="0" name=""/>
        <dsp:cNvSpPr/>
      </dsp:nvSpPr>
      <dsp:spPr>
        <a:xfrm>
          <a:off x="2940187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Nouveau Framework Spring pratique.</a:t>
          </a:r>
          <a:endParaRPr lang="en-US" sz="1700" kern="1200"/>
        </a:p>
      </dsp:txBody>
      <dsp:txXfrm>
        <a:off x="2940187" y="1855936"/>
        <a:ext cx="2068076" cy="720000"/>
      </dsp:txXfrm>
    </dsp:sp>
    <dsp:sp modelId="{0B52D02C-5C30-477C-8C9B-76AF18181279}">
      <dsp:nvSpPr>
        <dsp:cNvPr id="0" name=""/>
        <dsp:cNvSpPr/>
      </dsp:nvSpPr>
      <dsp:spPr>
        <a:xfrm>
          <a:off x="5938897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55E40-8290-417E-81B3-8A7B03C62C87}">
      <dsp:nvSpPr>
        <dsp:cNvPr id="0" name=""/>
        <dsp:cNvSpPr/>
      </dsp:nvSpPr>
      <dsp:spPr>
        <a:xfrm>
          <a:off x="5370176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MCV et méthode agile bien mis en place.</a:t>
          </a:r>
          <a:endParaRPr lang="en-US" sz="1700" kern="1200"/>
        </a:p>
      </dsp:txBody>
      <dsp:txXfrm>
        <a:off x="5370176" y="1855936"/>
        <a:ext cx="2068076" cy="720000"/>
      </dsp:txXfrm>
    </dsp:sp>
    <dsp:sp modelId="{75398FD5-786D-498F-91E3-EE6C16C26DB3}">
      <dsp:nvSpPr>
        <dsp:cNvPr id="0" name=""/>
        <dsp:cNvSpPr/>
      </dsp:nvSpPr>
      <dsp:spPr>
        <a:xfrm>
          <a:off x="8368887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77E17-50B3-4E32-A414-B176CE755777}">
      <dsp:nvSpPr>
        <dsp:cNvPr id="0" name=""/>
        <dsp:cNvSpPr/>
      </dsp:nvSpPr>
      <dsp:spPr>
        <a:xfrm>
          <a:off x="7800166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Bon travail d’équipe.</a:t>
          </a:r>
          <a:endParaRPr lang="en-US" sz="1700" kern="1200"/>
        </a:p>
      </dsp:txBody>
      <dsp:txXfrm>
        <a:off x="7800166" y="1855936"/>
        <a:ext cx="20680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86AC1-B728-43A6-8386-44030854543C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DDB6-885F-42E6-AABC-42B8B0AEC8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36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7DDB6-885F-42E6-AABC-42B8B0AEC86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52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81EF9-D852-46A2-8C89-2F39DFC3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043C7E-5C28-402D-BEE8-B8C47D084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82B3ED-EB36-46A3-9AA4-863BEEE4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099F-E4BA-40EC-8084-B16A1E46AD3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77C37A-3F4B-431E-98BB-ED6C384C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69EAD4-7D6E-4A44-8582-5CBF0F14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8019-415C-4A0E-94DD-66289758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83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964BD-1731-4967-95A6-E6744AEC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E6ED37-F80B-40F9-9928-48D245217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0C4A98-DFF7-4639-AFEF-1BF1B6B0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099F-E4BA-40EC-8084-B16A1E46AD3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C92B93-95DD-4B57-A211-1FC7D602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B100E0-2241-466D-9A6C-7A56FCFA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8019-415C-4A0E-94DD-66289758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75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4C77A2-CDB8-435D-B174-657F1FA7D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5107B6-EBE9-4202-9564-1F1157554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BE37D0-7E85-4076-B74A-C600F6F8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099F-E4BA-40EC-8084-B16A1E46AD3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BD2697-B2AC-426A-A14A-537F1398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ABA092-78ED-49EF-9867-C7790A6D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8019-415C-4A0E-94DD-66289758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59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B59B2-A392-47F1-BDA1-0BD7232C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DD6B4E-C288-4AAD-B003-E3DD0C50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77F04-3601-4699-840F-2F443BF5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099F-E4BA-40EC-8084-B16A1E46AD3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612DF5-9263-49E4-ADD9-5B93A260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BFD0-EE97-46A1-B4C8-D76B2E0B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8019-415C-4A0E-94DD-66289758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AB839-FAEF-4610-8C3F-78CFBBA7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DA66C0-905C-4ABB-9AD8-FFC8D40B0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6E1672-00B8-4CB8-91F2-05BE3079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099F-E4BA-40EC-8084-B16A1E46AD3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8FFB1B-B31F-4BA0-B2AE-05FCDDB8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7BABC4-A1D5-4590-A18B-D0832897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8019-415C-4A0E-94DD-66289758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90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248F8-6F3A-4CEA-A3A4-CD9DFF79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D7DF4-8237-499E-ADBF-A1E89F3D4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F803EE-3661-4D2D-B206-488A82A6F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0DBD9B-B5E2-4CBA-B1FD-FB48015A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099F-E4BA-40EC-8084-B16A1E46AD3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21CAB9-4246-4A41-90DF-C9E405C3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1B6367-11DC-463C-BB41-3B056F9A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8019-415C-4A0E-94DD-66289758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4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7D8AE-DC50-47F6-8592-4EE8569A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03A0AA-E783-4D46-9307-69D634AC8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9100A1-6129-4CE1-A3BC-85CFD3FFC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839B27-2F37-48FF-9205-C1D72747E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5E3076-7FF6-4E05-90A5-525A49799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B85C7B-D3B4-44D3-998D-F9D10D2A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099F-E4BA-40EC-8084-B16A1E46AD3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3F60AD-ACCB-4D84-A75A-BAFD9284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C79197-3A53-4804-950B-E303156F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8019-415C-4A0E-94DD-66289758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3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1052A-2277-4D38-AE1C-4F231D6E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BC2966-0BEC-4AE7-8814-048CE459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099F-E4BA-40EC-8084-B16A1E46AD3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B917C3-CAD6-49D1-8143-17090C25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490D1C-0C22-4CF8-9969-24A8AD97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8019-415C-4A0E-94DD-66289758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51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606616-3031-43C3-B89C-E7597E7C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099F-E4BA-40EC-8084-B16A1E46AD3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1CD770-818B-435E-A184-FFCCD447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4E4E00-64D8-479C-866E-696B1A7B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8019-415C-4A0E-94DD-66289758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79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315BA-70AB-4B02-B80E-EA1DE017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99D331-1FDE-4D8C-8825-1C1C86D7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9A6F0F-1B7B-4AF6-8372-968B57EFD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F2D5C0-6896-4147-87A8-B2A4C047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099F-E4BA-40EC-8084-B16A1E46AD3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A9DCF3-D0A5-40E4-A30E-55DC324A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873739-B84D-44F4-8842-CE8844C5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8019-415C-4A0E-94DD-66289758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48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9B1C4-7A36-40F7-810C-E8CFAD94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BC28CD-16AB-4B37-9F8C-DC05F3E4D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3DB200-64B8-4BC7-BA6D-F89289308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10E29D-54EF-4D36-8CA2-0D481794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099F-E4BA-40EC-8084-B16A1E46AD3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32A4D-3954-4194-9631-D69C19C0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4CC131-D145-4584-B728-DB060AC7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8019-415C-4A0E-94DD-66289758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66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5BD663-D296-49F9-B456-DD566912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6B9E46-9E18-4E0D-9D3D-E59C7B538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170EE5-98A9-4F15-B9EF-21A77CEE2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C099F-E4BA-40EC-8084-B16A1E46AD3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16A405-0020-40E3-8BAE-1A170A8AB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35BEB-FF47-47F7-8EC5-F2831F6B4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D8019-415C-4A0E-94DD-66289758B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07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13E37-5F5A-4CF3-AD43-C6A6DECD6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4208" y="2560993"/>
            <a:ext cx="6518987" cy="1040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Sondix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 QCM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ligne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7BDF88-26C7-41BC-BB7D-D5D4513CF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0124" y="3266597"/>
            <a:ext cx="5161606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Sous la </a:t>
            </a:r>
            <a:r>
              <a:rPr lang="en-US" sz="2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responsabilité</a:t>
            </a: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Philippe </a:t>
            </a:r>
            <a:r>
              <a:rPr lang="en-US" sz="2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Declercq</a:t>
            </a:r>
            <a:endParaRPr 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Image 25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12190ACB-32C5-435E-B037-54191C31B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" r="13423" b="1"/>
          <a:stretch/>
        </p:blipFill>
        <p:spPr>
          <a:xfrm>
            <a:off x="1" y="647373"/>
            <a:ext cx="5385130" cy="6210629"/>
          </a:xfrm>
          <a:custGeom>
            <a:avLst/>
            <a:gdLst/>
            <a:ahLst/>
            <a:cxnLst/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DBCC0D6-23DA-4130-BD8C-7F595CC5A4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" r="-4" b="5079"/>
          <a:stretch/>
        </p:blipFill>
        <p:spPr>
          <a:xfrm>
            <a:off x="5398355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772E1D87-BACA-4D17-9A34-81C32E0E6CA0}"/>
              </a:ext>
            </a:extLst>
          </p:cNvPr>
          <p:cNvSpPr txBox="1">
            <a:spLocks/>
          </p:cNvSpPr>
          <p:nvPr/>
        </p:nvSpPr>
        <p:spPr>
          <a:xfrm>
            <a:off x="6096000" y="3942184"/>
            <a:ext cx="4649420" cy="440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L’équipe :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600" dirty="0"/>
              <a:t>Pisano Vincent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600" dirty="0"/>
              <a:t>Hacène </a:t>
            </a:r>
            <a:r>
              <a:rPr lang="fr-FR" sz="1600" dirty="0" err="1"/>
              <a:t>Menguelti</a:t>
            </a:r>
            <a:endParaRPr lang="fr-FR" sz="16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600" dirty="0"/>
              <a:t>Bouchra </a:t>
            </a:r>
            <a:r>
              <a:rPr lang="fr-FR" sz="1600" dirty="0" err="1"/>
              <a:t>Bnik</a:t>
            </a:r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662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682D95-0AF8-488E-8827-242B839F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Création d’un QCM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72DD20-5165-4E40-A6F0-24B46392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1435"/>
            <a:ext cx="12192000" cy="552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61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682D95-0AF8-488E-8827-242B839F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Création d’un QCM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2F1C79D-DED9-41B1-AE35-14452B445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4868"/>
            <a:ext cx="12191999" cy="529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79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682D95-0AF8-488E-8827-242B839F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Création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d’un QCM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088838-1426-41F1-90C3-896178C21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44"/>
            <a:ext cx="12190212" cy="525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40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682D95-0AF8-488E-8827-242B839F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Création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d’un QCM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6F54FB5-3918-46B7-A897-7BD3DE1B3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14868"/>
            <a:ext cx="12192001" cy="491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71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E9189-2F19-4548-8A29-8DC87598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Valider un QCM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9A6FF9-3304-45AB-B6AB-459EC418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4289"/>
            <a:ext cx="12192000" cy="546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56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E9189-2F19-4548-8A29-8DC87598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Valider un QCM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BC791B-F7B8-4C28-AC96-EB3B66F6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A4DA93B-C7ED-42D8-AD8F-A08802C65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3698"/>
            <a:ext cx="12192000" cy="558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72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E9189-2F19-4548-8A29-8DC87598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Valider un QCM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BEDF01-FCE2-4C6D-8F73-A16A42CD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4867"/>
            <a:ext cx="12247416" cy="414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93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E9189-2F19-4548-8A29-8DC87598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Répondre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QCM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A8D7EAD-F721-4919-A4CB-17644F046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88841"/>
            <a:ext cx="12248369" cy="516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91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E9189-2F19-4548-8A29-8DC87598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Répondre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QCM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2A63D3F-CB20-4EBA-87F8-6DBDC6534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286000"/>
            <a:ext cx="12192001" cy="364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1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E9189-2F19-4548-8A29-8DC87598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Répondre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QCM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2CA8114-6694-475A-A536-3CC87334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871" y="1514868"/>
            <a:ext cx="7032271" cy="544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8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5DB1085-166F-4399-A8B8-B03AB264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786"/>
            <a:ext cx="2277602" cy="2788920"/>
          </a:xfrm>
        </p:spPr>
        <p:txBody>
          <a:bodyPr anchor="ctr">
            <a:norm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Sujet</a:t>
            </a:r>
          </a:p>
        </p:txBody>
      </p:sp>
      <p:graphicFrame>
        <p:nvGraphicFramePr>
          <p:cNvPr id="32" name="Espace réservé du contenu 2">
            <a:extLst>
              <a:ext uri="{FF2B5EF4-FFF2-40B4-BE49-F238E27FC236}">
                <a16:creationId xmlns:a16="http://schemas.microsoft.com/office/drawing/2014/main" id="{686E48F3-5EA1-9C92-276C-C4EA2B26C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66689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176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AAC111-3D91-4CB3-B236-E67CE857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Vidéo / démonstration en LIVE</a:t>
            </a:r>
          </a:p>
        </p:txBody>
      </p:sp>
      <p:pic>
        <p:nvPicPr>
          <p:cNvPr id="6" name="Graphic 5" descr="Video camera">
            <a:extLst>
              <a:ext uri="{FF2B5EF4-FFF2-40B4-BE49-F238E27FC236}">
                <a16:creationId xmlns:a16="http://schemas.microsoft.com/office/drawing/2014/main" id="{675E6DCE-8B72-6E34-EFFE-54230F672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0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5E709BD-8E1E-4F82-8BCC-B3D2DA06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Répartition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0210418-0463-E039-682E-900D47594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090716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45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9">
            <a:extLst>
              <a:ext uri="{FF2B5EF4-FFF2-40B4-BE49-F238E27FC236}">
                <a16:creationId xmlns:a16="http://schemas.microsoft.com/office/drawing/2014/main" id="{9CB2FA7A-F6B3-F0FF-311E-4DFAE428B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AAC111-3D91-4CB3-B236-E67CE857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Difficultés rencontrées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9998EA4-3F73-1E75-DA45-EE0C6BB9D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2399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37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E0DF0E-DD4B-4992-843A-72ADE81B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Conclusion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6AA6A9B-D2D0-6B8C-59CB-57EF8A618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0371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18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lowchart: Document 13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9ED48C-A0EA-4267-A622-C4DF7E18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 de cas d’utilisation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573D0B-F59E-4138-9A61-4D97E57541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8407" y="1019224"/>
            <a:ext cx="8060663" cy="48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9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0FEC74-CC3B-4CF6-A999-AA4B9AA1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Diagramme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classe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EB37A7-B55F-4F76-903E-DB21E827AA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469" y="2427541"/>
            <a:ext cx="1102796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20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0FEC74-CC3B-4CF6-A999-AA4B9AA1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 de séquence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F0093E-4732-47A3-8723-BECA84F38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8949" y="17568"/>
            <a:ext cx="5495276" cy="683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05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9F84BA-52FF-477E-A32C-1CB9E554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 d’état d’un QCM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6564B33-0E66-4411-A624-FFFACF190F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6496" y="160406"/>
            <a:ext cx="2715210" cy="669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9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19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7" name="Rectangle 19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8" name="Freeform: Shape 19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06733D-8938-4503-A396-082C59ED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>
            <a:normAutofit/>
          </a:bodyPr>
          <a:lstStyle/>
          <a:p>
            <a:r>
              <a:rPr lang="fr-FR" sz="4000"/>
              <a:t>Choix technique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508DA6-8E6E-409F-BFBE-2D26210A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235490" cy="3773010"/>
          </a:xfrm>
        </p:spPr>
        <p:txBody>
          <a:bodyPr>
            <a:normAutofit/>
          </a:bodyPr>
          <a:lstStyle/>
          <a:p>
            <a:r>
              <a:rPr lang="fr-FR" sz="2000"/>
              <a:t>MySql : rapide, portable, gratuit et open source.</a:t>
            </a:r>
          </a:p>
          <a:p>
            <a:r>
              <a:rPr lang="fr-FR" sz="2000"/>
              <a:t>Spring : réputé, Java et MVC.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0F27F11-ABBA-4903-BA70-93FD4FB8A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1741" y="657740"/>
            <a:ext cx="4684864" cy="242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00437E5-8522-49B3-AFC2-FCCA4350D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1741" y="4229427"/>
            <a:ext cx="4684864" cy="120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555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4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B216C2E-651C-4BA8-B607-4CB78DA65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3" b="-1"/>
          <a:stretch/>
        </p:blipFill>
        <p:spPr bwMode="auto">
          <a:xfrm>
            <a:off x="9775179" y="1837823"/>
            <a:ext cx="2293016" cy="31823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AE2376D-177C-4AFB-B99B-776E1C31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Détail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sur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l’implémentation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Entité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User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8789558-77B9-461D-802E-30294B3E1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794" y="0"/>
            <a:ext cx="5902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7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7" name="Rectangle 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4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E2376D-177C-4AFB-B99B-776E1C31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Détail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sur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l’implémentation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Entité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QCM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F28220F-3AB7-4223-BAD9-59FEE5C17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283" y="0"/>
            <a:ext cx="6409611" cy="6858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873375C-BCDA-422F-9033-0DDAFFC95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894" y="2074363"/>
            <a:ext cx="2752354" cy="286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672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243</Words>
  <Application>Microsoft Office PowerPoint</Application>
  <PresentationFormat>Grand écran</PresentationFormat>
  <Paragraphs>48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Thème Office</vt:lpstr>
      <vt:lpstr>Sondix : QCM en ligne</vt:lpstr>
      <vt:lpstr>Sujet</vt:lpstr>
      <vt:lpstr>Diagramme de cas d’utilisation</vt:lpstr>
      <vt:lpstr>Diagramme de classe</vt:lpstr>
      <vt:lpstr>Diagramme de séquence</vt:lpstr>
      <vt:lpstr>Diagramme d’état d’un QCM</vt:lpstr>
      <vt:lpstr>Choix technique </vt:lpstr>
      <vt:lpstr>Détail sur l’implémentation Entité User</vt:lpstr>
      <vt:lpstr>Détail sur l’implémentation Entité QCM</vt:lpstr>
      <vt:lpstr>Création d’un QCM</vt:lpstr>
      <vt:lpstr>Création d’un QCM</vt:lpstr>
      <vt:lpstr>Création d’un QCM</vt:lpstr>
      <vt:lpstr>Création d’un QCM</vt:lpstr>
      <vt:lpstr>Valider un QCM</vt:lpstr>
      <vt:lpstr>Valider un QCM</vt:lpstr>
      <vt:lpstr>Valider un QCM</vt:lpstr>
      <vt:lpstr>Répondre QCM</vt:lpstr>
      <vt:lpstr>Répondre QCM</vt:lpstr>
      <vt:lpstr>Répondre QCM</vt:lpstr>
      <vt:lpstr>Vidéo / démonstration en LIVE</vt:lpstr>
      <vt:lpstr>Répartition</vt:lpstr>
      <vt:lpstr>Difficultés rencontrées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Sondix : QCM en ligne</dc:title>
  <dc:creator>vincent PISANO</dc:creator>
  <cp:lastModifiedBy>vincent PISANO</cp:lastModifiedBy>
  <cp:revision>1</cp:revision>
  <dcterms:created xsi:type="dcterms:W3CDTF">2022-04-01T15:50:17Z</dcterms:created>
  <dcterms:modified xsi:type="dcterms:W3CDTF">2022-04-08T16:10:21Z</dcterms:modified>
</cp:coreProperties>
</file>