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VLan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60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/>
              <a:t>Switch(config)#vlan </a:t>
            </a:r>
            <a:r>
              <a:rPr lang="fr-FR" dirty="0" smtClean="0"/>
              <a:t>10</a:t>
            </a:r>
          </a:p>
          <a:p>
            <a:r>
              <a:rPr lang="fr-FR" dirty="0"/>
              <a:t>Switch(config-vlan)#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 smtClean="0"/>
              <a:t>etageone</a:t>
            </a:r>
            <a:endParaRPr lang="fr-FR" dirty="0" smtClean="0"/>
          </a:p>
          <a:p>
            <a:r>
              <a:rPr lang="fr-FR" dirty="0"/>
              <a:t>Switch(config-vlan)#</a:t>
            </a:r>
            <a:r>
              <a:rPr lang="fr-FR" dirty="0" smtClean="0"/>
              <a:t>exit</a:t>
            </a:r>
          </a:p>
          <a:p>
            <a:r>
              <a:rPr lang="fr-FR" dirty="0"/>
              <a:t>Switch(config)#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fastEthernet</a:t>
            </a:r>
            <a:r>
              <a:rPr lang="fr-FR" dirty="0"/>
              <a:t> 0/1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)#interface range FastEthernet0/1 </a:t>
            </a:r>
            <a:r>
              <a:rPr lang="en-US" dirty="0" smtClean="0"/>
              <a:t>– 2</a:t>
            </a:r>
          </a:p>
          <a:p>
            <a:r>
              <a:rPr lang="fr-FR" dirty="0" smtClean="0"/>
              <a:t>Switch(config-if</a:t>
            </a:r>
            <a:r>
              <a:rPr lang="fr-FR" dirty="0"/>
              <a:t>)#</a:t>
            </a:r>
            <a:r>
              <a:rPr lang="fr-FR" dirty="0" err="1"/>
              <a:t>switchport</a:t>
            </a:r>
            <a:r>
              <a:rPr lang="fr-FR" dirty="0"/>
              <a:t> mode </a:t>
            </a:r>
            <a:r>
              <a:rPr lang="fr-FR" dirty="0" err="1" smtClean="0"/>
              <a:t>access</a:t>
            </a:r>
            <a:endParaRPr lang="fr-FR" dirty="0" smtClean="0"/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access </a:t>
            </a:r>
            <a:r>
              <a:rPr lang="en-US" dirty="0" err="1"/>
              <a:t>vlan</a:t>
            </a:r>
            <a:r>
              <a:rPr lang="en-US" dirty="0"/>
              <a:t>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55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 VLAN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Switch(config)#interface </a:t>
            </a:r>
            <a:r>
              <a:rPr lang="fr-FR" dirty="0" err="1"/>
              <a:t>fastEthernet</a:t>
            </a:r>
            <a:r>
              <a:rPr lang="fr-FR" dirty="0"/>
              <a:t> </a:t>
            </a:r>
            <a:r>
              <a:rPr lang="fr-FR" dirty="0" smtClean="0"/>
              <a:t>0/5</a:t>
            </a:r>
          </a:p>
          <a:p>
            <a:r>
              <a:rPr lang="fr-FR" dirty="0"/>
              <a:t>Switch(config-if)#</a:t>
            </a:r>
            <a:r>
              <a:rPr lang="fr-FR" dirty="0" err="1"/>
              <a:t>switchport</a:t>
            </a:r>
            <a:r>
              <a:rPr lang="fr-FR" dirty="0"/>
              <a:t> mode </a:t>
            </a:r>
            <a:r>
              <a:rPr lang="fr-FR" dirty="0" err="1"/>
              <a:t>trunk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err="1"/>
              <a:t>switchport</a:t>
            </a:r>
            <a:r>
              <a:rPr lang="fr-FR" dirty="0"/>
              <a:t> </a:t>
            </a:r>
            <a:r>
              <a:rPr lang="fr-FR" dirty="0" err="1"/>
              <a:t>trunk</a:t>
            </a:r>
            <a:r>
              <a:rPr lang="fr-FR" dirty="0"/>
              <a:t> encapsulation dot1q</a:t>
            </a:r>
            <a:endParaRPr lang="fr-FR" dirty="0" smtClean="0"/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trunk allowed </a:t>
            </a:r>
            <a:r>
              <a:rPr lang="en-US" dirty="0" err="1"/>
              <a:t>vlan</a:t>
            </a:r>
            <a:r>
              <a:rPr lang="en-US" dirty="0"/>
              <a:t> 10,20,30,40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</a:t>
            </a:r>
            <a:r>
              <a:rPr lang="en-US" dirty="0" smtClean="0"/>
              <a:t>)#exit</a:t>
            </a:r>
            <a:endParaRPr lang="en-US" dirty="0"/>
          </a:p>
          <a:p>
            <a:r>
              <a:rPr lang="fr-FR" dirty="0" err="1" smtClean="0"/>
              <a:t>Switch#copy</a:t>
            </a:r>
            <a:r>
              <a:rPr lang="fr-FR" dirty="0" smtClean="0"/>
              <a:t> </a:t>
            </a:r>
            <a:r>
              <a:rPr lang="fr-FR" dirty="0"/>
              <a:t>running-config </a:t>
            </a:r>
            <a:r>
              <a:rPr lang="fr-FR" dirty="0" smtClean="0"/>
              <a:t>startup-config</a:t>
            </a:r>
          </a:p>
          <a:p>
            <a:r>
              <a:rPr lang="fr-FR" dirty="0"/>
              <a:t>Router(config-if)#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smtClean="0"/>
              <a:t>g0/0/0.10</a:t>
            </a:r>
          </a:p>
          <a:p>
            <a:r>
              <a:rPr lang="fr-FR" dirty="0"/>
              <a:t>Router(config-</a:t>
            </a:r>
            <a:r>
              <a:rPr lang="fr-FR" dirty="0" err="1"/>
              <a:t>subif</a:t>
            </a:r>
            <a:r>
              <a:rPr lang="fr-FR" dirty="0"/>
              <a:t>)#encapsulation dot1Q </a:t>
            </a:r>
            <a:r>
              <a:rPr lang="fr-FR" dirty="0" smtClean="0"/>
              <a:t>10</a:t>
            </a:r>
          </a:p>
          <a:p>
            <a:r>
              <a:rPr lang="en-US" dirty="0"/>
              <a:t>Router(</a:t>
            </a:r>
            <a:r>
              <a:rPr lang="en-US" dirty="0" err="1"/>
              <a:t>config-subif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address 192.168.0.125 </a:t>
            </a:r>
            <a:r>
              <a:rPr lang="en-US" dirty="0" smtClean="0"/>
              <a:t>255.255.255.224</a:t>
            </a:r>
          </a:p>
          <a:p>
            <a:r>
              <a:rPr lang="en-US" dirty="0"/>
              <a:t>Router(</a:t>
            </a:r>
            <a:r>
              <a:rPr lang="en-US" dirty="0" err="1"/>
              <a:t>config-subif</a:t>
            </a:r>
            <a:r>
              <a:rPr lang="en-US" dirty="0" smtClean="0"/>
              <a:t>)#no shut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52364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7409</TotalTime>
  <Words>84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Brin</vt:lpstr>
      <vt:lpstr>VLan</vt:lpstr>
      <vt:lpstr>VLAN</vt:lpstr>
      <vt:lpstr>INTER VLAN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</dc:title>
  <dc:creator>HP</dc:creator>
  <cp:lastModifiedBy>HP</cp:lastModifiedBy>
  <cp:revision>8</cp:revision>
  <dcterms:created xsi:type="dcterms:W3CDTF">2023-02-18T14:34:45Z</dcterms:created>
  <dcterms:modified xsi:type="dcterms:W3CDTF">2023-02-24T07:08:34Z</dcterms:modified>
</cp:coreProperties>
</file>