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EA246-585B-4230-82C1-F59A3B4ED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CFE023-091D-45C8-800A-F09812F7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FA87B-E50B-48B5-8745-82F0CD2D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D443-49C7-4A55-8974-973CCBD1AA62}" type="datetimeFigureOut">
              <a:rPr lang="en-DE" smtClean="0"/>
              <a:t>06/04/2021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7C90AE-6E2B-42D5-A2D9-12C2D06E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22A12B-2365-4A93-B486-947AE00E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CC9B-1753-472E-BC51-927D22007CD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732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0416A-98AA-46DC-AF6D-502BF8DB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0FDB1A-B816-428E-98B4-C48EB7DA6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EC087-F709-4ABA-9405-288074F4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D443-49C7-4A55-8974-973CCBD1AA62}" type="datetimeFigureOut">
              <a:rPr lang="en-DE" smtClean="0"/>
              <a:t>06/04/2021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F7CBEE-79B9-4C3D-B9BB-81CB1F70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373434-463D-455A-B1D0-073E44B9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CC9B-1753-472E-BC51-927D22007CD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797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617205-9FA8-48D0-8FBF-E88D09F2D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285CF5-4489-486A-9196-4986D1363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BAD9B7-20ED-42F7-BA3D-0225054D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D443-49C7-4A55-8974-973CCBD1AA62}" type="datetimeFigureOut">
              <a:rPr lang="en-DE" smtClean="0"/>
              <a:t>06/04/2021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B63C6F-CD59-4588-81BB-946A31E8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E080B-FFE1-4CAE-A9BE-A515C251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CC9B-1753-472E-BC51-927D22007CD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265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63925-5D7B-486C-A9BA-B0B5157A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E7ECB0-19D8-4BD1-B980-F49F82F9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47455-AF50-424D-B2C6-DF4BB803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D443-49C7-4A55-8974-973CCBD1AA62}" type="datetimeFigureOut">
              <a:rPr lang="en-DE" smtClean="0"/>
              <a:t>06/04/2021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01A9F-A828-44DF-A54B-A03612EB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A9408-D022-452A-8A89-06F81E9F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CC9B-1753-472E-BC51-927D22007CD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076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34617-7E00-4CEB-BD41-06687306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6F659C-3CAF-4467-AA9B-70B0E4B4C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A76F2A-93AE-4325-AA52-3300F97C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D443-49C7-4A55-8974-973CCBD1AA62}" type="datetimeFigureOut">
              <a:rPr lang="en-DE" smtClean="0"/>
              <a:t>06/04/2021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21BC5-4A52-470C-9EA9-2C27498F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1D8E84-7227-4BFA-8903-12D20EF5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CC9B-1753-472E-BC51-927D22007CD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260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C69CF-33A4-49E9-B8B4-DF504691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613409-C5EE-4114-8127-D2AA99445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9FE37A-45E7-4CD5-B72A-78E773C64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0E5A32-2E8D-45E1-963C-D2A0E117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D443-49C7-4A55-8974-973CCBD1AA62}" type="datetimeFigureOut">
              <a:rPr lang="en-DE" smtClean="0"/>
              <a:t>06/04/2021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CC5F4-76E8-418C-9ED2-8866DE1C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770CC-A6A6-466B-BEE5-89972EDD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CC9B-1753-472E-BC51-927D22007CD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008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405A9-5B41-4B08-BA79-4C1686F6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5F422C-F49D-4CC6-980C-8C16AB61B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980BE3-BCB7-4964-A803-699E75EF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DDB218-0DC6-4177-B457-FA8DC0B20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0DAF71-9EAF-492B-B320-389D1774E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9EA213-56D2-4176-9025-6996F719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D443-49C7-4A55-8974-973CCBD1AA62}" type="datetimeFigureOut">
              <a:rPr lang="en-DE" smtClean="0"/>
              <a:t>06/04/2021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BDA3EC-3685-4257-9314-55D38D98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C2A68A-8076-421D-BDC3-32BD7158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CC9B-1753-472E-BC51-927D22007CD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871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D34FF-68DC-411C-AB57-E48836EB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1C632F-2661-4588-A247-D64CB582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D443-49C7-4A55-8974-973CCBD1AA62}" type="datetimeFigureOut">
              <a:rPr lang="en-DE" smtClean="0"/>
              <a:t>06/04/2021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A0DE39-0BC9-4810-B54C-02557D8A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64ED8-683B-4645-842D-2DB59F98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CC9B-1753-472E-BC51-927D22007CD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688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05CFB9-0CC1-443F-A92E-76A7CB85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D443-49C7-4A55-8974-973CCBD1AA62}" type="datetimeFigureOut">
              <a:rPr lang="en-DE" smtClean="0"/>
              <a:t>06/04/2021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D72AEB-14E3-4A09-9A39-57EAA41F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D5E452-BAE2-4DB2-B7C2-B4A14B8C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CC9B-1753-472E-BC51-927D22007CD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138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95339-5595-4E1A-B59C-256D4E6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98008F-4E61-4243-8BE5-13A384DC5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66F7BA-763B-4D00-90F2-EDC737D9C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704C8F-8308-4B5B-A185-2F40C559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D443-49C7-4A55-8974-973CCBD1AA62}" type="datetimeFigureOut">
              <a:rPr lang="en-DE" smtClean="0"/>
              <a:t>06/04/2021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68B56E-8BCE-48F7-9AB4-93CD5DB8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E618D5-C851-4377-963F-4C901395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CC9B-1753-472E-BC51-927D22007CD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0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B93CB-7F41-450E-A272-100E6C4E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39A9E7-524B-49A0-85EA-7C693CAAB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9A5AC2-B37B-4724-B2FA-BBF6F6063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7FC82A-9CEF-441D-A1D5-F1197D0B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D443-49C7-4A55-8974-973CCBD1AA62}" type="datetimeFigureOut">
              <a:rPr lang="en-DE" smtClean="0"/>
              <a:t>06/04/2021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7B7D6F-C4D2-4E4D-9759-28623F52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B8052A-2D5C-4766-9D21-AC6F6AB3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CC9B-1753-472E-BC51-927D22007CD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104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00032B-8DE3-4792-A598-17107E4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A5CBAF-2DDC-421A-A0FD-CE6674671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9D546-82C3-4C46-8268-1C58E9836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AD443-49C7-4A55-8974-973CCBD1AA62}" type="datetimeFigureOut">
              <a:rPr lang="en-DE" smtClean="0"/>
              <a:t>06/04/2021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6F75D-C091-4F72-A4A0-B7FC22A29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8DE331-1D91-4DE9-A805-1CE74677B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ACC9B-1753-472E-BC51-927D22007CD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25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B86222B-07C5-4BE2-BA53-FB05DE17BC15}"/>
              </a:ext>
            </a:extLst>
          </p:cNvPr>
          <p:cNvCxnSpPr>
            <a:cxnSpLocks/>
          </p:cNvCxnSpPr>
          <p:nvPr/>
        </p:nvCxnSpPr>
        <p:spPr>
          <a:xfrm>
            <a:off x="3766656" y="2376335"/>
            <a:ext cx="24999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BF78F51-DD78-45BA-BA5A-7DCA4350420F}"/>
              </a:ext>
            </a:extLst>
          </p:cNvPr>
          <p:cNvCxnSpPr>
            <a:cxnSpLocks/>
          </p:cNvCxnSpPr>
          <p:nvPr/>
        </p:nvCxnSpPr>
        <p:spPr>
          <a:xfrm>
            <a:off x="3766656" y="1959153"/>
            <a:ext cx="24999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E76DA12-DDD2-4C91-B431-12339876A84B}"/>
              </a:ext>
            </a:extLst>
          </p:cNvPr>
          <p:cNvCxnSpPr>
            <a:cxnSpLocks/>
          </p:cNvCxnSpPr>
          <p:nvPr/>
        </p:nvCxnSpPr>
        <p:spPr>
          <a:xfrm>
            <a:off x="3766656" y="1125402"/>
            <a:ext cx="24999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458F98B-639D-479D-945A-CDDFA1ECAC9B}"/>
              </a:ext>
            </a:extLst>
          </p:cNvPr>
          <p:cNvCxnSpPr>
            <a:cxnSpLocks/>
          </p:cNvCxnSpPr>
          <p:nvPr/>
        </p:nvCxnSpPr>
        <p:spPr>
          <a:xfrm>
            <a:off x="3766657" y="1680473"/>
            <a:ext cx="24999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381D791-CABB-4F9D-B40E-7438029D7FF6}"/>
              </a:ext>
            </a:extLst>
          </p:cNvPr>
          <p:cNvCxnSpPr>
            <a:cxnSpLocks/>
          </p:cNvCxnSpPr>
          <p:nvPr/>
        </p:nvCxnSpPr>
        <p:spPr>
          <a:xfrm>
            <a:off x="3766656" y="858586"/>
            <a:ext cx="24999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57A99B8-BD80-46E8-81E0-F75E5E7C0224}"/>
              </a:ext>
            </a:extLst>
          </p:cNvPr>
          <p:cNvCxnSpPr>
            <a:cxnSpLocks/>
          </p:cNvCxnSpPr>
          <p:nvPr/>
        </p:nvCxnSpPr>
        <p:spPr>
          <a:xfrm>
            <a:off x="3766656" y="1406011"/>
            <a:ext cx="24999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: eine Ecke abgeschnitten 4">
            <a:extLst>
              <a:ext uri="{FF2B5EF4-FFF2-40B4-BE49-F238E27FC236}">
                <a16:creationId xmlns:a16="http://schemas.microsoft.com/office/drawing/2014/main" id="{CB6FE49A-E090-46EA-A963-2BCD70642EFE}"/>
              </a:ext>
            </a:extLst>
          </p:cNvPr>
          <p:cNvSpPr/>
          <p:nvPr/>
        </p:nvSpPr>
        <p:spPr>
          <a:xfrm>
            <a:off x="617390" y="562063"/>
            <a:ext cx="2981488" cy="20804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noProof="1"/>
              <a:t>GET /index.html </a:t>
            </a:r>
            <a:r>
              <a:rPr lang="en-US" i="1" noProof="1"/>
              <a:t>HTTP/1.1</a:t>
            </a:r>
          </a:p>
          <a:p>
            <a:r>
              <a:rPr lang="en-US" i="1" noProof="1"/>
              <a:t>Host: www.beispiel.de</a:t>
            </a:r>
          </a:p>
          <a:p>
            <a:r>
              <a:rPr lang="en-US" i="1" noProof="1"/>
              <a:t>Content-Length: 0</a:t>
            </a:r>
          </a:p>
          <a:p>
            <a:r>
              <a:rPr lang="en-US" i="1" noProof="1"/>
              <a:t>Content-Language: de</a:t>
            </a:r>
          </a:p>
          <a:p>
            <a:endParaRPr lang="en-US" i="1" noProof="1"/>
          </a:p>
          <a:p>
            <a:endParaRPr lang="en-US" i="1" noProof="1"/>
          </a:p>
          <a:p>
            <a:pPr algn="ctr"/>
            <a:endParaRPr lang="en-US" i="1" noProof="1"/>
          </a:p>
        </p:txBody>
      </p:sp>
      <p:sp>
        <p:nvSpPr>
          <p:cNvPr id="6" name="Rechteck: eine Ecke abgeschnitten 5">
            <a:extLst>
              <a:ext uri="{FF2B5EF4-FFF2-40B4-BE49-F238E27FC236}">
                <a16:creationId xmlns:a16="http://schemas.microsoft.com/office/drawing/2014/main" id="{BD8813FD-A715-4919-9625-2A9B7B074670}"/>
              </a:ext>
            </a:extLst>
          </p:cNvPr>
          <p:cNvSpPr/>
          <p:nvPr/>
        </p:nvSpPr>
        <p:spPr>
          <a:xfrm>
            <a:off x="6381073" y="562062"/>
            <a:ext cx="2981488" cy="20804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noProof="1"/>
              <a:t>HTTP/1.1 200 OK</a:t>
            </a:r>
            <a:endParaRPr lang="en-US" i="1" noProof="1"/>
          </a:p>
          <a:p>
            <a:r>
              <a:rPr lang="en-US" i="1" noProof="1"/>
              <a:t>Host: www.beispiel.de</a:t>
            </a:r>
          </a:p>
          <a:p>
            <a:r>
              <a:rPr lang="en-US" i="1" noProof="1"/>
              <a:t>Content-Length: 350</a:t>
            </a:r>
          </a:p>
          <a:p>
            <a:r>
              <a:rPr lang="en-US" i="1" noProof="1"/>
              <a:t>Content-Type: text/html</a:t>
            </a:r>
          </a:p>
          <a:p>
            <a:endParaRPr lang="en-US" i="1" noProof="1"/>
          </a:p>
          <a:p>
            <a:r>
              <a:rPr lang="en-US" i="1" noProof="1"/>
              <a:t>&lt;html&gt;…&lt;/html&gt;</a:t>
            </a:r>
          </a:p>
          <a:p>
            <a:pPr algn="ctr"/>
            <a:endParaRPr lang="en-US" i="1" noProof="1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4A2EFC-4E35-41E2-A3D1-182ADE67405F}"/>
              </a:ext>
            </a:extLst>
          </p:cNvPr>
          <p:cNvSpPr txBox="1"/>
          <p:nvPr/>
        </p:nvSpPr>
        <p:spPr>
          <a:xfrm>
            <a:off x="4311872" y="668204"/>
            <a:ext cx="13562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noProof="1"/>
              <a:t>Anfangszeile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54EE1D1-4047-402E-9378-43DF47A37B49}"/>
              </a:ext>
            </a:extLst>
          </p:cNvPr>
          <p:cNvSpPr txBox="1"/>
          <p:nvPr/>
        </p:nvSpPr>
        <p:spPr>
          <a:xfrm>
            <a:off x="4281480" y="1080306"/>
            <a:ext cx="141699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noProof="1"/>
              <a:t>Headerzeilen</a:t>
            </a:r>
          </a:p>
          <a:p>
            <a:pPr algn="ctr"/>
            <a:endParaRPr lang="en-US" noProof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5D052C-CBEC-42D0-91CA-84CD75895CEF}"/>
              </a:ext>
            </a:extLst>
          </p:cNvPr>
          <p:cNvSpPr txBox="1"/>
          <p:nvPr/>
        </p:nvSpPr>
        <p:spPr>
          <a:xfrm>
            <a:off x="4390324" y="1774487"/>
            <a:ext cx="11993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noProof="1"/>
              <a:t>Leere Zeile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3D5537-07A2-4C43-893C-6256318B74DC}"/>
              </a:ext>
            </a:extLst>
          </p:cNvPr>
          <p:cNvSpPr txBox="1"/>
          <p:nvPr/>
        </p:nvSpPr>
        <p:spPr>
          <a:xfrm>
            <a:off x="4038497" y="2191669"/>
            <a:ext cx="19029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noProof="1"/>
              <a:t>Nachrichtenrumpf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BB8E352-FBC4-4ED9-84B2-E39DB44C523B}"/>
              </a:ext>
            </a:extLst>
          </p:cNvPr>
          <p:cNvSpPr txBox="1"/>
          <p:nvPr/>
        </p:nvSpPr>
        <p:spPr>
          <a:xfrm>
            <a:off x="805343" y="109057"/>
            <a:ext cx="147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HTTP-</a:t>
            </a:r>
            <a:r>
              <a:rPr lang="en-US" dirty="0" err="1"/>
              <a:t>Anfrage</a:t>
            </a:r>
            <a:endParaRPr lang="en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126578C-34FF-4613-8D9F-A820BBD3FA39}"/>
              </a:ext>
            </a:extLst>
          </p:cNvPr>
          <p:cNvSpPr txBox="1"/>
          <p:nvPr/>
        </p:nvSpPr>
        <p:spPr>
          <a:xfrm>
            <a:off x="6528033" y="109057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HTTP-</a:t>
            </a:r>
            <a:r>
              <a:rPr lang="en-US" dirty="0" err="1"/>
              <a:t>Antwort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8266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robin meckler</dc:creator>
  <cp:lastModifiedBy>robin meckler</cp:lastModifiedBy>
  <cp:revision>2</cp:revision>
  <dcterms:created xsi:type="dcterms:W3CDTF">2021-04-06T10:59:06Z</dcterms:created>
  <dcterms:modified xsi:type="dcterms:W3CDTF">2021-04-06T11:13:37Z</dcterms:modified>
</cp:coreProperties>
</file>