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07D5-80FF-4A9B-9C1D-5B25545A6D10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20379-98BE-49E3-A630-BD83F077A1F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40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221A-CAFA-4EBB-B08C-C4E82163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4EF3A8-B166-45EA-80FA-35D4651F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EACD-A7E9-4D3D-86DF-3B550DF8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3ECB9-EF12-49A1-8431-E37660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30C6-5C74-40FC-ADE6-095B6D3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2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775BF-35B3-4B73-B682-053E2146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7AAF69-B9FE-4682-8B5C-62758270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14493-C8BC-450D-AC7F-8E33955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0AAEE-8186-4F07-A66B-CDEB838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5D0DB-7D04-4608-B60A-CD17CFF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43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CD5D3-37C9-48DB-BD6B-3C43113F1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45B1C-3E1A-4E6D-ADD2-42CB18F2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AA08D-994E-4D7D-B65F-F81456C4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6F765-9430-4EAF-8AA1-B77CFF1A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B103B-1CFB-49CD-999A-182C57C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38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087D8-1FE7-4518-9B64-E5DC2B09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D6AFC-91A8-460E-A4AF-31A3A91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6DA98-30FE-4CAB-921D-C3B756E1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4D6EE-9B1B-4F9D-A306-A934B577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56824-41BD-4B00-A34D-10865A0E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7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B585-4736-4589-908F-C8170971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75E2-36C9-452D-B2EA-F66A6067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8CF18-1DEB-496C-AA91-84E009AF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C304E-173D-4592-A0A4-61B3D28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62C09-14C2-4F14-86A1-50AE8B84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9F278-1CDB-4F0A-AC58-0D6750EA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CD3BB-BB99-4FFF-8C7E-914B50F9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2CBD6-6722-449B-B2A9-DDF2B790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BB6BC-22E5-4270-B5D4-87FF571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C72F9-E5BA-4781-AFB6-D8A892BE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4D0260-6171-48DD-87D3-DE1B904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358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5C2E-E738-4BEB-86D1-779D2FA4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889C2-0CAC-4643-80ED-B69B974A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4B202-22A4-4F62-AA4B-272D9DD5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BE2189-5026-4035-BDD5-4546A0CB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A48F0-18ED-4410-A9F9-0BCE0F177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CEF28F-4F35-4C15-AE5E-E46FD7A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22398A-F729-4547-BD5D-439B37D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DBF8F4-88A5-4DD0-975A-E697EF14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32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5D42-CAA6-49A6-88D1-9C56F07A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3C008-2ABC-4317-9DE8-35C90930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05487-B120-4B29-AD5D-8A6A7B8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2111DA-CB4F-4199-B1BA-8675CBB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89EC7E-30C9-40A1-8AF4-A1D7ABA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C7AD2-1EE5-46F7-8540-6FD975BA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D3FD47-C64B-474E-8162-B0846E1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05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5702-329A-45DD-B54A-120868F4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5E08D-066E-4B3F-9B5B-7A5E0569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AB2F4C-7B56-492F-8C3F-4997515B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1663B4-2CA8-462B-AE93-2CAAFC8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7359B-E95C-4635-A2B6-CF8CBD09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899A2B-A957-4D3F-9764-FBCA2868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8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B520B-0684-44EB-91DE-572150EC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8DC61-3A5C-492D-95BA-CF9286E5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97A85-849E-45D7-8066-8EC8A82D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E573E2-DC5C-499D-89B1-97438935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186DD-6002-4359-BBFB-D07EC63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B123F-D952-4341-9B92-18DBB6E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1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1B26C3-DAAA-416A-9396-ED66CE3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59E56-9077-431C-A647-43588FEF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FF405-6B2C-4F49-85C2-80C7C1E62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DCA-FBE7-493E-9E09-BBC3DE1E243B}" type="datetimeFigureOut">
              <a:rPr lang="en-DE" smtClean="0"/>
              <a:t>16/05/2021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BFA009-EE92-4A48-A95F-E022F55B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D76B6-1179-444C-8408-FCD7164A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ED92-3366-4CDF-B76A-4FE9D732474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A63CE7-1729-42BF-9411-9C2FEF5E777A}"/>
              </a:ext>
            </a:extLst>
          </p:cNvPr>
          <p:cNvSpPr/>
          <p:nvPr/>
        </p:nvSpPr>
        <p:spPr>
          <a:xfrm>
            <a:off x="243281" y="190850"/>
            <a:ext cx="6851548" cy="10402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Models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E3B5C0-F6B3-40C8-B48C-FF139215627A}"/>
              </a:ext>
            </a:extLst>
          </p:cNvPr>
          <p:cNvSpPr/>
          <p:nvPr/>
        </p:nvSpPr>
        <p:spPr>
          <a:xfrm>
            <a:off x="385893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E261D8-15BA-4E0A-9533-5AA62885490F}"/>
              </a:ext>
            </a:extLst>
          </p:cNvPr>
          <p:cNvSpPr/>
          <p:nvPr/>
        </p:nvSpPr>
        <p:spPr>
          <a:xfrm>
            <a:off x="1695974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BA48BE-218E-464D-A21D-FD64BC9956FA}"/>
              </a:ext>
            </a:extLst>
          </p:cNvPr>
          <p:cNvSpPr/>
          <p:nvPr/>
        </p:nvSpPr>
        <p:spPr>
          <a:xfrm>
            <a:off x="3006055" y="568355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3094BF-35B9-4C15-B4E5-47D7994F96BA}"/>
              </a:ext>
            </a:extLst>
          </p:cNvPr>
          <p:cNvSpPr/>
          <p:nvPr/>
        </p:nvSpPr>
        <p:spPr>
          <a:xfrm>
            <a:off x="4316136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swipe.js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0CC2C1-D88D-45AF-922A-C52CC8FBE401}"/>
              </a:ext>
            </a:extLst>
          </p:cNvPr>
          <p:cNvSpPr/>
          <p:nvPr/>
        </p:nvSpPr>
        <p:spPr>
          <a:xfrm>
            <a:off x="243281" y="1600201"/>
            <a:ext cx="6851548" cy="17504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BF4C73-771D-4C0A-AC85-AF49F248386C}"/>
              </a:ext>
            </a:extLst>
          </p:cNvPr>
          <p:cNvSpPr/>
          <p:nvPr/>
        </p:nvSpPr>
        <p:spPr>
          <a:xfrm>
            <a:off x="385892" y="1989241"/>
            <a:ext cx="1929469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movieService.js</a:t>
            </a:r>
            <a:endParaRPr lang="en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6A60D4B-EEB0-4D06-A074-424009B6A78E}"/>
              </a:ext>
            </a:extLst>
          </p:cNvPr>
          <p:cNvSpPr/>
          <p:nvPr/>
        </p:nvSpPr>
        <p:spPr>
          <a:xfrm>
            <a:off x="2552348" y="1984696"/>
            <a:ext cx="2067887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B1A8FA-DF08-4B2E-A4B3-B5C4FCE4CDD5}"/>
              </a:ext>
            </a:extLst>
          </p:cNvPr>
          <p:cNvSpPr/>
          <p:nvPr/>
        </p:nvSpPr>
        <p:spPr>
          <a:xfrm>
            <a:off x="385892" y="2678536"/>
            <a:ext cx="1929469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matchService.js</a:t>
            </a:r>
            <a:endParaRPr lang="en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287C73-E4C7-4447-8CFA-970C7E6D24AC}"/>
              </a:ext>
            </a:extLst>
          </p:cNvPr>
          <p:cNvSpPr/>
          <p:nvPr/>
        </p:nvSpPr>
        <p:spPr>
          <a:xfrm>
            <a:off x="2552349" y="2662154"/>
            <a:ext cx="2067887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swipeService.js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D9DD08-0D95-4E55-BE4C-5C6D01CD8DD6}"/>
              </a:ext>
            </a:extLst>
          </p:cNvPr>
          <p:cNvSpPr/>
          <p:nvPr/>
        </p:nvSpPr>
        <p:spPr>
          <a:xfrm>
            <a:off x="3405822" y="3904493"/>
            <a:ext cx="6363329" cy="18287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83DDB3A9-F7C9-4CA3-8CD9-5F8E3D35C055}"/>
              </a:ext>
            </a:extLst>
          </p:cNvPr>
          <p:cNvSpPr/>
          <p:nvPr/>
        </p:nvSpPr>
        <p:spPr>
          <a:xfrm>
            <a:off x="8597153" y="4072249"/>
            <a:ext cx="954335" cy="1493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Daten-</a:t>
            </a:r>
          </a:p>
          <a:p>
            <a:pPr algn="ctr"/>
            <a:r>
              <a:rPr lang="de-DE" noProof="1"/>
              <a:t>bank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D8CA890-63F8-4269-9F3E-B11DF438A25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19075" y="4389721"/>
            <a:ext cx="2079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AE47802-E289-43BA-A1F9-749A7DED7A3E}"/>
              </a:ext>
            </a:extLst>
          </p:cNvPr>
          <p:cNvSpPr txBox="1"/>
          <p:nvPr/>
        </p:nvSpPr>
        <p:spPr>
          <a:xfrm>
            <a:off x="1657523" y="4064888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HTTPS-Request</a:t>
            </a:r>
            <a:endParaRPr lang="en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72920C2-4016-48C1-BFD3-FD5B9B4E4F79}"/>
              </a:ext>
            </a:extLst>
          </p:cNvPr>
          <p:cNvSpPr/>
          <p:nvPr/>
        </p:nvSpPr>
        <p:spPr>
          <a:xfrm>
            <a:off x="3698146" y="4108112"/>
            <a:ext cx="1159079" cy="5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E37A87-645F-40D9-A96C-519B953A0BDE}"/>
              </a:ext>
            </a:extLst>
          </p:cNvPr>
          <p:cNvSpPr/>
          <p:nvPr/>
        </p:nvSpPr>
        <p:spPr>
          <a:xfrm>
            <a:off x="3699761" y="4971707"/>
            <a:ext cx="1157464" cy="629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5911A4B-13AC-4350-B882-D8D6EB64427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619075" y="5286552"/>
            <a:ext cx="2080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1BDCE9-8A52-4603-8E9F-9BA78062B407}"/>
              </a:ext>
            </a:extLst>
          </p:cNvPr>
          <p:cNvSpPr txBox="1"/>
          <p:nvPr/>
        </p:nvSpPr>
        <p:spPr>
          <a:xfrm>
            <a:off x="1657523" y="4943575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HTTPS-Response</a:t>
            </a:r>
            <a:endParaRPr lang="en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6143E13-575A-4DD3-B190-53C09998D00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7686" y="4671330"/>
            <a:ext cx="807" cy="30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25557F34-BC6A-43DC-989F-EB9D82BE61B4}"/>
              </a:ext>
            </a:extLst>
          </p:cNvPr>
          <p:cNvSpPr/>
          <p:nvPr/>
        </p:nvSpPr>
        <p:spPr>
          <a:xfrm>
            <a:off x="5409770" y="4971706"/>
            <a:ext cx="1132514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CC99D32-4FB5-4D78-9CE4-3D348DD696B8}"/>
              </a:ext>
            </a:extLst>
          </p:cNvPr>
          <p:cNvSpPr/>
          <p:nvPr/>
        </p:nvSpPr>
        <p:spPr>
          <a:xfrm>
            <a:off x="7102031" y="4971707"/>
            <a:ext cx="952057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D2A496F-55B0-400A-8DB9-B98446816CB7}"/>
              </a:ext>
            </a:extLst>
          </p:cNvPr>
          <p:cNvCxnSpPr>
            <a:cxnSpLocks/>
          </p:cNvCxnSpPr>
          <p:nvPr/>
        </p:nvCxnSpPr>
        <p:spPr>
          <a:xfrm>
            <a:off x="4857225" y="5286551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22733E-7AC9-47FA-8039-D836440743A5}"/>
              </a:ext>
            </a:extLst>
          </p:cNvPr>
          <p:cNvCxnSpPr>
            <a:cxnSpLocks/>
          </p:cNvCxnSpPr>
          <p:nvPr/>
        </p:nvCxnSpPr>
        <p:spPr>
          <a:xfrm>
            <a:off x="6542284" y="5284119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B8C5F66-C47D-4982-804C-8E2EE51C503E}"/>
              </a:ext>
            </a:extLst>
          </p:cNvPr>
          <p:cNvCxnSpPr>
            <a:cxnSpLocks/>
          </p:cNvCxnSpPr>
          <p:nvPr/>
        </p:nvCxnSpPr>
        <p:spPr>
          <a:xfrm>
            <a:off x="8046886" y="5271560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F786659-27A9-4B70-A0A9-BD5B9B141240}"/>
              </a:ext>
            </a:extLst>
          </p:cNvPr>
          <p:cNvSpPr/>
          <p:nvPr/>
        </p:nvSpPr>
        <p:spPr>
          <a:xfrm>
            <a:off x="5691930" y="559966"/>
            <a:ext cx="1233182" cy="5620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city.js</a:t>
            </a:r>
            <a:endParaRPr lang="en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F429E-29BE-411A-ACD4-9D4CF196B5AC}"/>
              </a:ext>
            </a:extLst>
          </p:cNvPr>
          <p:cNvSpPr/>
          <p:nvPr/>
        </p:nvSpPr>
        <p:spPr>
          <a:xfrm>
            <a:off x="4857225" y="2657609"/>
            <a:ext cx="2067887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userService.js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6033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F55AB8A-A640-4F7F-A320-D71FC9DB248F}"/>
              </a:ext>
            </a:extLst>
          </p:cNvPr>
          <p:cNvSpPr/>
          <p:nvPr/>
        </p:nvSpPr>
        <p:spPr>
          <a:xfrm>
            <a:off x="394201" y="588147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C828A1D-6468-40CC-9F14-FAD00DFAC51A}"/>
              </a:ext>
            </a:extLst>
          </p:cNvPr>
          <p:cNvSpPr/>
          <p:nvPr/>
        </p:nvSpPr>
        <p:spPr>
          <a:xfrm>
            <a:off x="536812" y="977187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movieController.js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85EE-A766-49F8-BB1A-75A378F14A67}"/>
              </a:ext>
            </a:extLst>
          </p:cNvPr>
          <p:cNvSpPr/>
          <p:nvPr/>
        </p:nvSpPr>
        <p:spPr>
          <a:xfrm>
            <a:off x="3156975" y="972641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15D9FCA-8039-4741-B46C-E9037F429D32}"/>
              </a:ext>
            </a:extLst>
          </p:cNvPr>
          <p:cNvSpPr/>
          <p:nvPr/>
        </p:nvSpPr>
        <p:spPr>
          <a:xfrm>
            <a:off x="536812" y="1666481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matchController.js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07500C-CD01-426A-B674-7CDC440FCFCF}"/>
              </a:ext>
            </a:extLst>
          </p:cNvPr>
          <p:cNvSpPr/>
          <p:nvPr/>
        </p:nvSpPr>
        <p:spPr>
          <a:xfrm>
            <a:off x="3156975" y="1676619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swipeController.js</a:t>
            </a:r>
            <a:endParaRPr lang="en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7BE68D-45FB-447A-ACA4-6C7F24A04B16}"/>
              </a:ext>
            </a:extLst>
          </p:cNvPr>
          <p:cNvSpPr/>
          <p:nvPr/>
        </p:nvSpPr>
        <p:spPr>
          <a:xfrm>
            <a:off x="374624" y="2684756"/>
            <a:ext cx="5410899" cy="18287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Router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44D481-E6C1-4096-8516-1D98263DCDE3}"/>
              </a:ext>
            </a:extLst>
          </p:cNvPr>
          <p:cNvSpPr/>
          <p:nvPr/>
        </p:nvSpPr>
        <p:spPr>
          <a:xfrm>
            <a:off x="517235" y="3073796"/>
            <a:ext cx="2543263" cy="549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movieRouter.js</a:t>
            </a:r>
            <a:endParaRPr lang="en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5E3020B-7A75-4926-ACEC-E4ABE5D6ABA8}"/>
              </a:ext>
            </a:extLst>
          </p:cNvPr>
          <p:cNvSpPr/>
          <p:nvPr/>
        </p:nvSpPr>
        <p:spPr>
          <a:xfrm>
            <a:off x="3137398" y="3069250"/>
            <a:ext cx="2543263" cy="5536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userRouter.js</a:t>
            </a:r>
            <a:endParaRPr lang="en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CC396A6-0675-4679-A231-667F7A9F063B}"/>
              </a:ext>
            </a:extLst>
          </p:cNvPr>
          <p:cNvSpPr/>
          <p:nvPr/>
        </p:nvSpPr>
        <p:spPr>
          <a:xfrm>
            <a:off x="517235" y="3763090"/>
            <a:ext cx="2543262" cy="6102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matchRouter.js</a:t>
            </a:r>
            <a:endParaRPr lang="en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8F03D5E-3A8B-48C0-9394-BF196027FE31}"/>
              </a:ext>
            </a:extLst>
          </p:cNvPr>
          <p:cNvSpPr/>
          <p:nvPr/>
        </p:nvSpPr>
        <p:spPr>
          <a:xfrm>
            <a:off x="3137398" y="3773228"/>
            <a:ext cx="2543262" cy="600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swipeRouter.js</a:t>
            </a:r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7DA7E5-9368-48EF-BC99-A7EDF14E1BE8}"/>
              </a:ext>
            </a:extLst>
          </p:cNvPr>
          <p:cNvSpPr/>
          <p:nvPr/>
        </p:nvSpPr>
        <p:spPr>
          <a:xfrm>
            <a:off x="6944971" y="5230457"/>
            <a:ext cx="4438889" cy="13098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6C176D09-9525-4B42-B951-CD7B9F5CBB5B}"/>
              </a:ext>
            </a:extLst>
          </p:cNvPr>
          <p:cNvSpPr/>
          <p:nvPr/>
        </p:nvSpPr>
        <p:spPr>
          <a:xfrm>
            <a:off x="10558618" y="5671102"/>
            <a:ext cx="649073" cy="6296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  <a:endParaRPr lang="de-DE" noProof="1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0B82BB7-7C28-42C8-A8F6-06A133A77059}"/>
              </a:ext>
            </a:extLst>
          </p:cNvPr>
          <p:cNvCxnSpPr>
            <a:cxnSpLocks/>
          </p:cNvCxnSpPr>
          <p:nvPr/>
        </p:nvCxnSpPr>
        <p:spPr>
          <a:xfrm flipH="1">
            <a:off x="5410899" y="5710040"/>
            <a:ext cx="1794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60CA6A3-AC95-427E-A3E9-72E5B3C85F15}"/>
              </a:ext>
            </a:extLst>
          </p:cNvPr>
          <p:cNvSpPr txBox="1"/>
          <p:nvPr/>
        </p:nvSpPr>
        <p:spPr>
          <a:xfrm>
            <a:off x="5333888" y="5314960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HTTPS-Request</a:t>
            </a:r>
            <a:endParaRPr lang="en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29A7290-DFFB-411E-9EC7-E3FC2962FC99}"/>
              </a:ext>
            </a:extLst>
          </p:cNvPr>
          <p:cNvCxnSpPr>
            <a:cxnSpLocks/>
          </p:cNvCxnSpPr>
          <p:nvPr/>
        </p:nvCxnSpPr>
        <p:spPr>
          <a:xfrm>
            <a:off x="5410899" y="6180987"/>
            <a:ext cx="17786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06E0E3C-D6BB-4E96-B7AB-CA501029845D}"/>
              </a:ext>
            </a:extLst>
          </p:cNvPr>
          <p:cNvSpPr txBox="1"/>
          <p:nvPr/>
        </p:nvSpPr>
        <p:spPr>
          <a:xfrm>
            <a:off x="5312250" y="5802663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HTTPS-Response</a:t>
            </a:r>
            <a:endParaRPr lang="en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1C8766-B740-469F-9514-2810DF833113}"/>
              </a:ext>
            </a:extLst>
          </p:cNvPr>
          <p:cNvSpPr/>
          <p:nvPr/>
        </p:nvSpPr>
        <p:spPr>
          <a:xfrm>
            <a:off x="7189499" y="5671109"/>
            <a:ext cx="1132514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en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9ADC7FA-A071-4A9C-A2F3-8EA347545791}"/>
              </a:ext>
            </a:extLst>
          </p:cNvPr>
          <p:cNvSpPr/>
          <p:nvPr/>
        </p:nvSpPr>
        <p:spPr>
          <a:xfrm>
            <a:off x="8901875" y="5671109"/>
            <a:ext cx="1104198" cy="629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  <a:endParaRPr lang="en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9B877AA-2BB3-4D45-B094-182EDB19F1A6}"/>
              </a:ext>
            </a:extLst>
          </p:cNvPr>
          <p:cNvCxnSpPr>
            <a:cxnSpLocks/>
          </p:cNvCxnSpPr>
          <p:nvPr/>
        </p:nvCxnSpPr>
        <p:spPr>
          <a:xfrm>
            <a:off x="8322013" y="5985954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E55AAF-CD3E-49BA-9A46-E9AEF98D50AF}"/>
              </a:ext>
            </a:extLst>
          </p:cNvPr>
          <p:cNvCxnSpPr>
            <a:cxnSpLocks/>
          </p:cNvCxnSpPr>
          <p:nvPr/>
        </p:nvCxnSpPr>
        <p:spPr>
          <a:xfrm>
            <a:off x="10006073" y="5985256"/>
            <a:ext cx="55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1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51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meckler</dc:creator>
  <cp:lastModifiedBy>robin meckler</cp:lastModifiedBy>
  <cp:revision>13</cp:revision>
  <dcterms:created xsi:type="dcterms:W3CDTF">2021-05-14T12:11:27Z</dcterms:created>
  <dcterms:modified xsi:type="dcterms:W3CDTF">2021-05-16T21:17:44Z</dcterms:modified>
</cp:coreProperties>
</file>