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58" r:id="rId5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25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EF39A64-1E2C-4E25-A91F-69D6D74C1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3719E32-F790-48CC-9F1F-91CD4BFA3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E8DD7DBE-F8B1-4552-885F-78E363EF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7287293-99FE-431B-872D-4AD1D74B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2030E22-1E79-4A5C-832B-BCE0FFF9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3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1C1732-2012-457E-A7E5-1A961137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F0FD3BA9-B4B7-47A7-AF18-23A0F9743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CF2C4A5-CC2C-43EC-A16A-FC67596F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C5CECC3-A22F-4D1D-BB4C-7F155E2E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1D99E67-1AE7-4630-8F84-ACD307A9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29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D466BF80-498C-4D57-8198-4BF8A082A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30920BED-24E9-4EF4-96A0-A29690D77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3A39E01-225F-4601-85B3-068AD6D7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E44DE78-DD24-48D7-AD03-0938B0D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19E7E78-63B5-4EC8-A6C1-6BE2D7AA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93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64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8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16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60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67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816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946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67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36A3D9E-3C67-42C3-8AB1-22D9D983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A45B081-7A53-4EF1-8770-053CE1DD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3FC7D5C-91B8-42D0-A332-2118F552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CA69854E-9A56-4E53-93BD-0D3F8CB5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2F915B7-9CBB-4083-A339-4FFCF510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602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557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43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7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C29BB03-31A4-4BCD-80E6-F91D74C5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5AB1E68-D356-4C01-BE2D-8963F99D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951175A-E57E-443F-A476-00C779DC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52D5B70-4511-4B42-8E6A-FCC84F2A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1927FF9-0FBE-4304-8B44-A769EE87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49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9D3DC5E-CC86-4727-90A1-73C7F898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1491734-8AA5-404E-997C-1A55C246A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78AEB50-A958-433C-80A8-A22BB57D8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211BF57-5BE4-4862-AFF9-216A2013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1C8A55B0-032F-48C3-BB2F-BE3DDAF8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B3A5616-80CE-49AC-94B9-4A946252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13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7C8A51E-DF12-4815-82BC-DD5A74B1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BC156F64-EAB7-4D9B-A1BE-22562F342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54E6D59-8431-4BBA-B30C-05B6E293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B73C0A9A-8DC8-40F7-9A82-2AFE623D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CEF604AF-177C-4D6A-8EE6-AC60F0BE0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1FEC8219-01C9-4571-9770-CC1BB9A8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585807BF-DB99-41EE-B021-E146F9C2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34B7626-6667-42EB-88C7-2B2A76BF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6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4E569B2-3BDB-41F3-B005-68D609BE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D71BED09-9008-4C5E-99DD-D1F02339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A69B8FF-FCAD-4847-8855-657FFBBE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F058CCB-D03F-46F7-B9CC-69EF0E7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29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441489C7-0D17-4D01-811E-D1CDC3F5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4E2F179D-68C4-4224-8964-7DF5E179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DD9F00A-AC5D-44E2-B53C-98E899A4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87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C3A576B-593C-4794-B0DA-5DD83E77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3F80CCD-AA4A-4B7D-9C5F-6AA45782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F4B13970-2209-45CF-A602-5902E0B5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219D8B6-4A3F-46BC-AE8A-254C21FF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5CEDD839-DE23-4ED1-A871-CAA292A7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9D9403F-DA29-4EC7-B5FA-2178B47A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6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587DBB-1F60-4967-9FAB-038BCB64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55D6C9B3-868A-472B-AB37-D70E66FE9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B075826-BED7-4DA8-97ED-0AE30BEC2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21EB0FA1-B0E7-44D6-BFE5-9C9E7322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8EECB10-2586-4837-B38D-6FB4B28B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CAF2FE0-C2A7-444A-960E-9F61D687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20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4BA60B27-E084-4E64-BAE9-368BBD96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6BB52F7-44B5-4F95-A321-15B35A23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A4A5FA47-893B-43C3-8DD2-57478456D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1CA2-F9C7-4477-A432-992C4D05594C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7ACA1A7-6576-4EBD-BB49-5BEA166A5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B288358-DAA6-4DCB-9BC0-1FEC74B05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735C6-8584-4A30-B96C-38757887E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42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F06E-D960-42E1-A185-479784812E4A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6466A-D963-4B0D-9CB0-5AC9DB26C6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08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8AE9D501-2B0A-468B-9D80-A0D3E104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0407" cy="1325563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Arial Black" panose="020B0A04020102020204" pitchFamily="34" charset="0"/>
              </a:rPr>
              <a:t>BLACK</a:t>
            </a:r>
            <a:r>
              <a:rPr lang="fr-FR" sz="5400" dirty="0">
                <a:solidFill>
                  <a:schemeClr val="bg1"/>
                </a:solidFill>
              </a:rPr>
              <a:t> </a:t>
            </a:r>
            <a:r>
              <a:rPr lang="fr-FR" sz="5400" dirty="0">
                <a:solidFill>
                  <a:schemeClr val="bg1"/>
                </a:solidFill>
                <a:latin typeface="Arial Black" panose="020B0A04020102020204" pitchFamily="34" charset="0"/>
              </a:rPr>
              <a:t>FRIDAY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F4C766F-9C1E-4FFB-BFFA-04406C4CB9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5471142" y="1090569"/>
            <a:ext cx="604306" cy="22457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xmlns="" id="{5CFCA54F-9D68-4BE7-AEA6-7C4ED8FB4C1D}"/>
              </a:ext>
            </a:extLst>
          </p:cNvPr>
          <p:cNvSpPr txBox="1">
            <a:spLocks/>
          </p:cNvSpPr>
          <p:nvPr/>
        </p:nvSpPr>
        <p:spPr>
          <a:xfrm>
            <a:off x="0" y="1335248"/>
            <a:ext cx="6090407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BLACK</a:t>
            </a:r>
            <a:r>
              <a:rPr lang="fr-FR" sz="5400">
                <a:solidFill>
                  <a:schemeClr val="bg1"/>
                </a:solidFill>
              </a:rPr>
              <a:t> </a:t>
            </a:r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FRIDAY</a:t>
            </a:r>
            <a:endParaRPr lang="fr-FR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E83C219E-E6A2-4B83-94BC-2F57075C80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5471142" y="2425817"/>
            <a:ext cx="604306" cy="224573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xmlns="" id="{0654497E-973F-450C-93E3-9EA2503D8BF9}"/>
              </a:ext>
            </a:extLst>
          </p:cNvPr>
          <p:cNvSpPr txBox="1">
            <a:spLocks/>
          </p:cNvSpPr>
          <p:nvPr/>
        </p:nvSpPr>
        <p:spPr>
          <a:xfrm>
            <a:off x="0" y="2652320"/>
            <a:ext cx="6090407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BLACK</a:t>
            </a:r>
            <a:r>
              <a:rPr lang="fr-FR" sz="5400">
                <a:solidFill>
                  <a:schemeClr val="bg1"/>
                </a:solidFill>
              </a:rPr>
              <a:t> </a:t>
            </a:r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FRIDAY</a:t>
            </a:r>
            <a:endParaRPr lang="fr-FR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2B004212-3583-4962-A196-5D012D2C83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5471142" y="3742889"/>
            <a:ext cx="604306" cy="224573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xmlns="" id="{091CA04A-C047-4123-B058-33B97AE9390E}"/>
              </a:ext>
            </a:extLst>
          </p:cNvPr>
          <p:cNvSpPr txBox="1">
            <a:spLocks/>
          </p:cNvSpPr>
          <p:nvPr/>
        </p:nvSpPr>
        <p:spPr>
          <a:xfrm>
            <a:off x="0" y="3969391"/>
            <a:ext cx="6090407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BLACK</a:t>
            </a:r>
            <a:r>
              <a:rPr lang="fr-FR" sz="5400">
                <a:solidFill>
                  <a:schemeClr val="bg1"/>
                </a:solidFill>
              </a:rPr>
              <a:t> </a:t>
            </a:r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FRIDAY</a:t>
            </a:r>
            <a:endParaRPr lang="fr-FR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748F0F5A-A20F-45E4-9BE3-42A5AEB62D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5471142" y="5059960"/>
            <a:ext cx="604306" cy="224573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xmlns="" id="{3DEC40CD-43ED-42D1-BE84-A4ED2C06F0B2}"/>
              </a:ext>
            </a:extLst>
          </p:cNvPr>
          <p:cNvSpPr txBox="1">
            <a:spLocks/>
          </p:cNvSpPr>
          <p:nvPr/>
        </p:nvSpPr>
        <p:spPr>
          <a:xfrm>
            <a:off x="0" y="5286463"/>
            <a:ext cx="6090407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BLACK</a:t>
            </a:r>
            <a:r>
              <a:rPr lang="fr-FR" sz="5400">
                <a:solidFill>
                  <a:schemeClr val="bg1"/>
                </a:solidFill>
              </a:rPr>
              <a:t> </a:t>
            </a:r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FRIDAY</a:t>
            </a:r>
            <a:endParaRPr lang="fr-FR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9EFBC0CC-D1ED-4373-BEEE-41EFCB6728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5471142" y="6377032"/>
            <a:ext cx="604306" cy="224573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xmlns="" id="{CF6B112C-5C15-4670-8761-A2B721A415A9}"/>
              </a:ext>
            </a:extLst>
          </p:cNvPr>
          <p:cNvSpPr txBox="1">
            <a:spLocks/>
          </p:cNvSpPr>
          <p:nvPr/>
        </p:nvSpPr>
        <p:spPr>
          <a:xfrm>
            <a:off x="6101593" y="0"/>
            <a:ext cx="6090407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BLACK</a:t>
            </a:r>
            <a:r>
              <a:rPr lang="fr-FR" sz="5400">
                <a:solidFill>
                  <a:schemeClr val="bg1"/>
                </a:solidFill>
              </a:rPr>
              <a:t> </a:t>
            </a:r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FRIDAY</a:t>
            </a:r>
            <a:endParaRPr lang="fr-FR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0124BE9D-1AFD-4660-B77D-CC567311AD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11572735" y="1090569"/>
            <a:ext cx="604306" cy="224573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xmlns="" id="{BEA86DE2-12A0-4A96-9048-CA63B6407C72}"/>
              </a:ext>
            </a:extLst>
          </p:cNvPr>
          <p:cNvSpPr txBox="1">
            <a:spLocks/>
          </p:cNvSpPr>
          <p:nvPr/>
        </p:nvSpPr>
        <p:spPr>
          <a:xfrm>
            <a:off x="6101593" y="1335248"/>
            <a:ext cx="6090407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BLACK</a:t>
            </a:r>
            <a:r>
              <a:rPr lang="fr-FR" sz="5400">
                <a:solidFill>
                  <a:schemeClr val="bg1"/>
                </a:solidFill>
              </a:rPr>
              <a:t> </a:t>
            </a:r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FRIDAY</a:t>
            </a:r>
            <a:endParaRPr lang="fr-FR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97931B6F-7858-4FAD-BC60-D789519AEB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11572735" y="2425817"/>
            <a:ext cx="604306" cy="224573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xmlns="" id="{B17FD0D8-8908-4C31-94DE-0D151AA2D070}"/>
              </a:ext>
            </a:extLst>
          </p:cNvPr>
          <p:cNvSpPr txBox="1">
            <a:spLocks/>
          </p:cNvSpPr>
          <p:nvPr/>
        </p:nvSpPr>
        <p:spPr>
          <a:xfrm>
            <a:off x="6101593" y="2652320"/>
            <a:ext cx="6090407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BLACK</a:t>
            </a:r>
            <a:r>
              <a:rPr lang="fr-FR" sz="5400">
                <a:solidFill>
                  <a:schemeClr val="bg1"/>
                </a:solidFill>
              </a:rPr>
              <a:t> </a:t>
            </a:r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FRIDAY</a:t>
            </a:r>
            <a:endParaRPr lang="fr-FR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3793D2B9-1E92-4BEA-9A6A-FECD3412EB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11572735" y="3742889"/>
            <a:ext cx="604306" cy="224573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xmlns="" id="{3083D96C-0723-4979-A011-60D2404F14CE}"/>
              </a:ext>
            </a:extLst>
          </p:cNvPr>
          <p:cNvSpPr txBox="1">
            <a:spLocks/>
          </p:cNvSpPr>
          <p:nvPr/>
        </p:nvSpPr>
        <p:spPr>
          <a:xfrm>
            <a:off x="6101593" y="3969391"/>
            <a:ext cx="6090407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BLACK</a:t>
            </a:r>
            <a:r>
              <a:rPr lang="fr-FR" sz="5400">
                <a:solidFill>
                  <a:schemeClr val="bg1"/>
                </a:solidFill>
              </a:rPr>
              <a:t> </a:t>
            </a:r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FRIDAY</a:t>
            </a:r>
            <a:endParaRPr lang="fr-FR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B0589D71-7D25-4588-9A05-537578DD9F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11572735" y="5059960"/>
            <a:ext cx="604306" cy="224573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xmlns="" id="{A846C921-A0C8-4D15-A3EC-5D33CFD33231}"/>
              </a:ext>
            </a:extLst>
          </p:cNvPr>
          <p:cNvSpPr txBox="1">
            <a:spLocks/>
          </p:cNvSpPr>
          <p:nvPr/>
        </p:nvSpPr>
        <p:spPr>
          <a:xfrm>
            <a:off x="6101593" y="5286463"/>
            <a:ext cx="6090407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BLACK</a:t>
            </a:r>
            <a:r>
              <a:rPr lang="fr-FR" sz="5400">
                <a:solidFill>
                  <a:schemeClr val="bg1"/>
                </a:solidFill>
              </a:rPr>
              <a:t> </a:t>
            </a:r>
            <a:r>
              <a:rPr lang="fr-FR" sz="5400">
                <a:solidFill>
                  <a:schemeClr val="bg1"/>
                </a:solidFill>
                <a:latin typeface="Arial Black" panose="020B0A04020102020204" pitchFamily="34" charset="0"/>
              </a:rPr>
              <a:t>FRIDAY</a:t>
            </a:r>
            <a:endParaRPr lang="fr-FR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xmlns="" id="{77FB291A-1685-4B62-A7AA-2BBBCA35F3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11572735" y="6377032"/>
            <a:ext cx="604306" cy="2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1230DB-696E-4021-B823-6DFF87394136}"/>
              </a:ext>
            </a:extLst>
          </p:cNvPr>
          <p:cNvSpPr/>
          <p:nvPr/>
        </p:nvSpPr>
        <p:spPr>
          <a:xfrm>
            <a:off x="2126716" y="919391"/>
            <a:ext cx="9403132" cy="5201424"/>
          </a:xfrm>
          <a:prstGeom prst="rect">
            <a:avLst/>
          </a:prstGeom>
          <a:scene3d>
            <a:camera prst="orthographicFront">
              <a:rot lat="0" lon="600000" rev="6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fr-FR" sz="16600" dirty="0">
                <a:latin typeface="Arial Black" panose="020B0A04020102020204" pitchFamily="34" charset="0"/>
              </a:rPr>
              <a:t>BLACK</a:t>
            </a:r>
            <a:r>
              <a:rPr lang="fr-FR" sz="16600" dirty="0"/>
              <a:t> </a:t>
            </a:r>
            <a:r>
              <a:rPr lang="fr-FR" sz="16600" dirty="0">
                <a:latin typeface="Arial Black" panose="020B0A04020102020204" pitchFamily="34" charset="0"/>
              </a:rPr>
              <a:t>FRIDAY</a:t>
            </a:r>
            <a:endParaRPr lang="fr-FR" sz="16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22981C37-1D7C-4709-AF63-809A11C43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10806861" y="6343253"/>
            <a:ext cx="1385139" cy="5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8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1230DB-696E-4021-B823-6DFF87394136}"/>
              </a:ext>
            </a:extLst>
          </p:cNvPr>
          <p:cNvSpPr/>
          <p:nvPr/>
        </p:nvSpPr>
        <p:spPr>
          <a:xfrm>
            <a:off x="2126716" y="919391"/>
            <a:ext cx="9403132" cy="5201424"/>
          </a:xfrm>
          <a:prstGeom prst="rect">
            <a:avLst/>
          </a:prstGeom>
          <a:scene3d>
            <a:camera prst="orthographicFront">
              <a:rot lat="0" lon="600000" rev="6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BLACK</a:t>
            </a:r>
            <a:r>
              <a:rPr kumimoji="0" lang="fr-FR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FRIDAY</a:t>
            </a:r>
            <a:endParaRPr kumimoji="0" lang="fr-FR" sz="1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22981C37-1D7C-4709-AF63-809A11C43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5" b="42343"/>
          <a:stretch/>
        </p:blipFill>
        <p:spPr>
          <a:xfrm>
            <a:off x="10806861" y="6343253"/>
            <a:ext cx="1385139" cy="5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506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Thème Office</vt:lpstr>
      <vt:lpstr>Office Theme</vt:lpstr>
      <vt:lpstr>BLACK FRIDAY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</dc:creator>
  <cp:lastModifiedBy>Master Axl-R</cp:lastModifiedBy>
  <cp:revision>5</cp:revision>
  <dcterms:created xsi:type="dcterms:W3CDTF">2018-11-02T13:35:20Z</dcterms:created>
  <dcterms:modified xsi:type="dcterms:W3CDTF">2019-11-13T19:25:00Z</dcterms:modified>
</cp:coreProperties>
</file>