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8758D7-446F-4B0C-9968-C36DEE9F24DB}" type="datetimeFigureOut">
              <a:rPr lang="nl-BE" smtClean="0"/>
              <a:pPr/>
              <a:t>15/01/2016</a:t>
            </a:fld>
            <a:endParaRPr lang="nl-BE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552A39-64BA-4AA0-B53B-703500ECF6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  </a:t>
            </a:r>
            <a:r>
              <a:rPr lang="nl-BE" dirty="0" err="1" smtClean="0"/>
              <a:t>Information</a:t>
            </a:r>
            <a:r>
              <a:rPr lang="nl-BE" dirty="0" smtClean="0"/>
              <a:t> </a:t>
            </a:r>
            <a:r>
              <a:rPr lang="nl-BE" dirty="0" err="1" smtClean="0"/>
              <a:t>Security</a:t>
            </a:r>
            <a:r>
              <a:rPr lang="nl-BE" dirty="0" smtClean="0"/>
              <a:t>	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Scapy</a:t>
            </a:r>
            <a:r>
              <a:rPr lang="nl-BE" dirty="0" smtClean="0"/>
              <a:t> + </a:t>
            </a:r>
            <a:r>
              <a:rPr lang="nl-BE" dirty="0" err="1" smtClean="0"/>
              <a:t>Rspi</a:t>
            </a:r>
            <a:r>
              <a:rPr lang="nl-BE" dirty="0" smtClean="0"/>
              <a:t> </a:t>
            </a:r>
            <a:r>
              <a:rPr lang="nl-BE" dirty="0" err="1" smtClean="0"/>
              <a:t>P</a:t>
            </a:r>
            <a:r>
              <a:rPr lang="nl-BE" dirty="0" err="1" smtClean="0"/>
              <a:t>acket</a:t>
            </a:r>
            <a:r>
              <a:rPr lang="nl-BE" dirty="0" smtClean="0"/>
              <a:t> Generator</a:t>
            </a:r>
          </a:p>
          <a:p>
            <a:pPr algn="l"/>
            <a:endParaRPr lang="nl-BE" sz="1400" dirty="0" smtClean="0"/>
          </a:p>
          <a:p>
            <a:pPr algn="l"/>
            <a:r>
              <a:rPr lang="nl-BE" sz="1400" dirty="0" err="1" smtClean="0"/>
              <a:t>Takx</a:t>
            </a:r>
            <a:r>
              <a:rPr lang="nl-BE" sz="1400" dirty="0" smtClean="0"/>
              <a:t> Vincent</a:t>
            </a:r>
          </a:p>
          <a:p>
            <a:pPr algn="l"/>
            <a:r>
              <a:rPr lang="nl-BE" sz="1400" dirty="0" smtClean="0"/>
              <a:t>Tom </a:t>
            </a:r>
            <a:r>
              <a:rPr lang="nl-BE" sz="1400" dirty="0" err="1" smtClean="0"/>
              <a:t>Kustermans</a:t>
            </a:r>
            <a:endParaRPr lang="nl-B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Met </a:t>
            </a:r>
            <a:r>
              <a:rPr lang="nl-BE" dirty="0" err="1" smtClean="0"/>
              <a:t>Scapy</a:t>
            </a:r>
            <a:r>
              <a:rPr lang="nl-BE" dirty="0" smtClean="0"/>
              <a:t> leren werken</a:t>
            </a:r>
          </a:p>
          <a:p>
            <a:r>
              <a:rPr lang="nl-BE" dirty="0" smtClean="0"/>
              <a:t>Via webpage pakketten kunnen genereren</a:t>
            </a:r>
          </a:p>
          <a:p>
            <a:r>
              <a:rPr lang="nl-BE" dirty="0" smtClean="0"/>
              <a:t>Gebruik maken van een </a:t>
            </a:r>
            <a:r>
              <a:rPr lang="nl-BE" dirty="0" err="1" smtClean="0"/>
              <a:t>Rpi</a:t>
            </a:r>
            <a:r>
              <a:rPr lang="nl-BE" dirty="0" smtClean="0"/>
              <a:t> voor versturen van deze pakketten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</a:t>
            </a:r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Gebruiker geeft gegevens in op de webpage</a:t>
            </a:r>
          </a:p>
          <a:p>
            <a:r>
              <a:rPr lang="nl-BE" dirty="0" smtClean="0"/>
              <a:t>Gegevens worden opgeslagen in tekst file</a:t>
            </a:r>
          </a:p>
          <a:p>
            <a:r>
              <a:rPr lang="nl-BE" dirty="0" smtClean="0"/>
              <a:t>Tekst file wordt gelezen door python script</a:t>
            </a:r>
          </a:p>
          <a:p>
            <a:r>
              <a:rPr lang="nl-BE" dirty="0" smtClean="0"/>
              <a:t>Python ingeladen met </a:t>
            </a:r>
            <a:r>
              <a:rPr lang="nl-BE" dirty="0" err="1" smtClean="0"/>
              <a:t>Scapy</a:t>
            </a:r>
            <a:r>
              <a:rPr lang="nl-BE" dirty="0" smtClean="0"/>
              <a:t>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Gekozen pakket wordt verstuurd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  <a:endParaRPr lang="nl-B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Creëren Ping</a:t>
            </a:r>
          </a:p>
          <a:p>
            <a:r>
              <a:rPr lang="nl-BE" dirty="0" err="1" smtClean="0"/>
              <a:t>Destination</a:t>
            </a:r>
            <a:r>
              <a:rPr lang="nl-BE" dirty="0" smtClean="0"/>
              <a:t> </a:t>
            </a:r>
            <a:r>
              <a:rPr lang="nl-BE" dirty="0" err="1" smtClean="0"/>
              <a:t>Ip</a:t>
            </a:r>
            <a:endParaRPr lang="nl-BE" dirty="0" smtClean="0"/>
          </a:p>
          <a:p>
            <a:r>
              <a:rPr lang="nl-BE" dirty="0" err="1" smtClean="0"/>
              <a:t>Payload</a:t>
            </a:r>
            <a:endParaRPr lang="nl-BE" dirty="0" smtClean="0"/>
          </a:p>
          <a:p>
            <a:r>
              <a:rPr lang="nl-BE" dirty="0" err="1" smtClean="0"/>
              <a:t>Amount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Ping </a:t>
            </a:r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Rasberry</a:t>
            </a:r>
            <a:r>
              <a:rPr lang="nl-BE" dirty="0" smtClean="0"/>
              <a:t>: - netwerk adapter</a:t>
            </a:r>
          </a:p>
          <a:p>
            <a:pPr lvl="7">
              <a:buNone/>
            </a:pPr>
            <a:r>
              <a:rPr lang="nl-BE" sz="2700" dirty="0" smtClean="0"/>
              <a:t>  - </a:t>
            </a:r>
            <a:r>
              <a:rPr lang="nl-BE" sz="2700" dirty="0" err="1" smtClean="0"/>
              <a:t>linux</a:t>
            </a:r>
            <a:r>
              <a:rPr lang="nl-BE" sz="2700" dirty="0" smtClean="0"/>
              <a:t> OS</a:t>
            </a:r>
            <a:endParaRPr lang="nl-BE" sz="27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Problemen</a:t>
            </a:r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Demo:</a:t>
            </a:r>
            <a:endParaRPr lang="nl-B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de aandacht.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nl-B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87</Words>
  <Application>Microsoft Office PowerPoint</Application>
  <PresentationFormat>Diavoorstelling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Concours</vt:lpstr>
      <vt:lpstr>  Information Security </vt:lpstr>
      <vt:lpstr>Opdracht</vt:lpstr>
      <vt:lpstr>Werking</vt:lpstr>
      <vt:lpstr>Ping </vt:lpstr>
      <vt:lpstr>Problemen</vt:lpstr>
      <vt:lpstr>Demo:</vt:lpstr>
      <vt:lpstr>einde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vincent</dc:creator>
  <cp:lastModifiedBy>vincent</cp:lastModifiedBy>
  <cp:revision>2</cp:revision>
  <dcterms:created xsi:type="dcterms:W3CDTF">2016-01-13T14:12:29Z</dcterms:created>
  <dcterms:modified xsi:type="dcterms:W3CDTF">2016-01-15T10:41:37Z</dcterms:modified>
</cp:coreProperties>
</file>