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9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2486-32AA-4074-9D10-AEB06948811F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03DD-ED70-4905-BA1B-A9BA50D5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softmods.com/Development/psft_customizations.ya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9.2 NativeOS DPK Install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Colton Fischer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run the setup script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./psft-dpk-setup.ps1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7170" name="Picture 2" descr="C:\Users\cafische\Desktop\DPK_Install_Images\Cap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06004"/>
            <a:ext cx="8763000" cy="18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9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Press </a:t>
            </a:r>
            <a:r>
              <a:rPr lang="en-US" i="1" dirty="0" smtClean="0"/>
              <a:t>y</a:t>
            </a:r>
            <a:r>
              <a:rPr lang="en-US" dirty="0" smtClean="0"/>
              <a:t> to install Puppet on the host</a:t>
            </a:r>
            <a:endParaRPr lang="en-US" dirty="0"/>
          </a:p>
        </p:txBody>
      </p:sp>
      <p:pic>
        <p:nvPicPr>
          <p:cNvPr id="8194" name="Picture 2" descr="C:\Users\cafische\Desktop\DPK_Install_Images\Captur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335838" cy="35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PeopleSoft Base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Enter the following path for the PeopleSoft base folder and then press </a:t>
            </a:r>
            <a:r>
              <a:rPr lang="en-US" i="1" dirty="0" smtClean="0"/>
              <a:t>y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C:\psft 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9218" name="Picture 2" descr="C:\Users\cafische\Desktop\DPK_Install_Images\Captur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53911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Database Name = </a:t>
            </a:r>
            <a:r>
              <a:rPr lang="en-US" sz="2400" i="1" dirty="0" smtClean="0">
                <a:solidFill>
                  <a:srgbClr val="FF0000"/>
                </a:solidFill>
              </a:rPr>
              <a:t>CS92</a:t>
            </a:r>
          </a:p>
          <a:p>
            <a:pPr marL="0" indent="0">
              <a:buNone/>
            </a:pPr>
            <a:r>
              <a:rPr lang="en-US" sz="2400" dirty="0" smtClean="0"/>
              <a:t>Connect ID = </a:t>
            </a:r>
            <a:r>
              <a:rPr lang="en-US" sz="2400" i="1" dirty="0" smtClean="0">
                <a:solidFill>
                  <a:srgbClr val="FF0000"/>
                </a:solidFill>
              </a:rPr>
              <a:t>people</a:t>
            </a:r>
          </a:p>
          <a:p>
            <a:pPr marL="0" indent="0">
              <a:buNone/>
            </a:pPr>
            <a:r>
              <a:rPr lang="en-US" sz="2400" dirty="0" smtClean="0"/>
              <a:t>Connect ID Password = </a:t>
            </a:r>
            <a:r>
              <a:rPr lang="en-US" sz="2400" i="1" dirty="0" smtClean="0">
                <a:solidFill>
                  <a:srgbClr val="FF0000"/>
                </a:solidFill>
              </a:rPr>
              <a:t>peop1e</a:t>
            </a:r>
          </a:p>
          <a:p>
            <a:pPr marL="0" indent="0">
              <a:buNone/>
            </a:pPr>
            <a:r>
              <a:rPr lang="en-US" sz="2400" dirty="0" smtClean="0"/>
              <a:t>App Server Domain Password (</a:t>
            </a:r>
            <a:r>
              <a:rPr lang="en-US" sz="2400" i="1" dirty="0" smtClean="0">
                <a:solidFill>
                  <a:srgbClr val="FF0000"/>
                </a:solidFill>
              </a:rPr>
              <a:t>Do not set, just press enter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Weblogic</a:t>
            </a:r>
            <a:r>
              <a:rPr lang="en-US" sz="2400" dirty="0" smtClean="0"/>
              <a:t> Server Admin Password = </a:t>
            </a:r>
            <a:r>
              <a:rPr lang="en-US" sz="2400" i="1" dirty="0" smtClean="0">
                <a:solidFill>
                  <a:srgbClr val="FF0000"/>
                </a:solidFill>
              </a:rPr>
              <a:t>Weblog1c</a:t>
            </a:r>
            <a:r>
              <a:rPr lang="en-US" sz="2400" dirty="0" smtClean="0"/>
              <a:t> </a:t>
            </a:r>
          </a:p>
        </p:txBody>
      </p:sp>
      <p:pic>
        <p:nvPicPr>
          <p:cNvPr id="10242" name="Picture 2" descr="C:\Users\cafische\Desktop\DPK_Install_Images\Capture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0"/>
            <a:ext cx="4838700" cy="278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1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Proceed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Press </a:t>
            </a:r>
            <a:r>
              <a:rPr lang="en-US" i="1" dirty="0" smtClean="0"/>
              <a:t>n</a:t>
            </a:r>
            <a:r>
              <a:rPr lang="en-US" dirty="0" smtClean="0"/>
              <a:t> at the “Do you want to continue with the default initialization process” prompt.  Then </a:t>
            </a:r>
            <a:r>
              <a:rPr lang="en-US" dirty="0"/>
              <a:t>e</a:t>
            </a:r>
            <a:r>
              <a:rPr lang="en-US" dirty="0" smtClean="0"/>
              <a:t>xit PowerShell and restart your machine.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1266" name="Picture 2" descr="C:\Users\cafische\Desktop\DPK_Install_Images\Captur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352800"/>
            <a:ext cx="582136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i="1" dirty="0" smtClean="0"/>
              <a:t>C:\ProgramData\PuppetLabs\puppet\etc\data</a:t>
            </a:r>
            <a:r>
              <a:rPr lang="en-US" dirty="0" smtClean="0"/>
              <a:t> directory and create a file named </a:t>
            </a:r>
            <a:r>
              <a:rPr lang="en-US" i="1" dirty="0" smtClean="0"/>
              <a:t>psft_customizations.yaml</a:t>
            </a:r>
            <a:r>
              <a:rPr lang="en-US" dirty="0" smtClean="0"/>
              <a:t>.  Open this file in a text editor, paste in the following 3 lines, and then save.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743200"/>
            <a:ext cx="281940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db_port:               1521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5328"/>
            <a:ext cx="5317067" cy="171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638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Alternatively, you can download the </a:t>
            </a:r>
            <a:r>
              <a:rPr lang="en-US" i="1" dirty="0" smtClean="0"/>
              <a:t>psft_customizations.yaml  </a:t>
            </a:r>
            <a:r>
              <a:rPr lang="en-US" dirty="0" smtClean="0"/>
              <a:t>file from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 and save it to the </a:t>
            </a:r>
            <a:r>
              <a:rPr lang="en-US" i="1" dirty="0" smtClean="0"/>
              <a:t>C:\ProgramData\PuppetLabs\puppet\etc\data</a:t>
            </a:r>
            <a:r>
              <a:rPr lang="en-US" dirty="0" smtClean="0"/>
              <a:t>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Run PowerShell as administrator.  Change the directory and press </a:t>
            </a:r>
            <a:r>
              <a:rPr lang="en-US" sz="2800" i="1" dirty="0" smtClean="0"/>
              <a:t>enter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cd C:\ProgramData\PuppetLabs\puppet\etc\manifests</a:t>
            </a:r>
          </a:p>
          <a:p>
            <a:pPr marL="0" indent="0">
              <a:buNone/>
            </a:pPr>
            <a:r>
              <a:rPr lang="en-US" sz="2800" dirty="0" smtClean="0"/>
              <a:t>Set the execution policy and press </a:t>
            </a:r>
            <a:r>
              <a:rPr lang="en-US" sz="2800" i="1" dirty="0" smtClean="0"/>
              <a:t>y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Set-</a:t>
            </a:r>
            <a:r>
              <a:rPr lang="en-US" sz="2800" i="1" dirty="0" err="1" smtClean="0">
                <a:solidFill>
                  <a:srgbClr val="FF0000"/>
                </a:solidFill>
              </a:rPr>
              <a:t>ExecutionPolicy</a:t>
            </a:r>
            <a:r>
              <a:rPr lang="en-US" sz="2800" i="1" dirty="0" smtClean="0">
                <a:solidFill>
                  <a:srgbClr val="FF0000"/>
                </a:solidFill>
              </a:rPr>
              <a:t> unrestricted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i="1" dirty="0" smtClean="0">
              <a:solidFill>
                <a:srgbClr val="FF0000"/>
              </a:solidFill>
            </a:endParaRPr>
          </a:p>
        </p:txBody>
      </p:sp>
      <p:pic>
        <p:nvPicPr>
          <p:cNvPr id="13314" name="Picture 2" descr="C:\Users\cafische\Desktop\DPK_Install_Images\Captur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8077200" cy="16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Puppet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the following command to deploy the environment.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puppet apply site.pp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4338" name="Picture 2" descr="C:\Users\cafische\Desktop\DPK_Install_Images\Capture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33" y="3886200"/>
            <a:ext cx="8755467" cy="191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PSADMIN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the Command Prompt as administrator.  Change the directory and press </a:t>
            </a:r>
            <a:r>
              <a:rPr lang="en-US" i="1" dirty="0" smtClean="0"/>
              <a:t>enter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cd C:\psft\pt\ps_home8.55.03\appserv</a:t>
            </a:r>
          </a:p>
          <a:p>
            <a:pPr marL="0" indent="0">
              <a:buNone/>
            </a:pPr>
            <a:r>
              <a:rPr lang="en-US" dirty="0" smtClean="0"/>
              <a:t>Run the psadmin program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sadmin.exe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614209" cy="288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8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Press </a:t>
            </a:r>
            <a:r>
              <a:rPr lang="en-US" i="1" dirty="0" smtClean="0"/>
              <a:t>6</a:t>
            </a:r>
            <a:r>
              <a:rPr lang="en-US" dirty="0" smtClean="0"/>
              <a:t> for the Service Startup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2674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8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step-by-step process that I took to successfully install the Campus Solutions 9.2 application to a Windows 7 64-bit system using the NativeOS deployment kit (DPK) provided </a:t>
            </a:r>
            <a:r>
              <a:rPr lang="en-US" dirty="0" smtClean="0"/>
              <a:t>by </a:t>
            </a:r>
            <a:r>
              <a:rPr lang="en-US" dirty="0"/>
              <a:t>the PeopleSoft Update Manager (PUM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Windows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Press </a:t>
            </a:r>
            <a:r>
              <a:rPr lang="en-US" i="1" dirty="0" smtClean="0"/>
              <a:t>1</a:t>
            </a:r>
            <a:r>
              <a:rPr lang="en-US" dirty="0" smtClean="0"/>
              <a:t> to Configure Windows Service and then press </a:t>
            </a:r>
            <a:r>
              <a:rPr lang="en-US" i="1" dirty="0" smtClean="0"/>
              <a:t>y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64933"/>
            <a:ext cx="6267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Press </a:t>
            </a:r>
            <a:r>
              <a:rPr lang="en-US" sz="2600" i="1" dirty="0" smtClean="0"/>
              <a:t>y</a:t>
            </a:r>
            <a:r>
              <a:rPr lang="en-US" sz="2600" dirty="0" smtClean="0"/>
              <a:t> (again) to change values and set the variables to the following values:</a:t>
            </a:r>
          </a:p>
          <a:p>
            <a:pPr marL="0" indent="0">
              <a:buNone/>
            </a:pPr>
            <a:r>
              <a:rPr lang="en-US" sz="2600" dirty="0" smtClean="0"/>
              <a:t>Service Start Delay = </a:t>
            </a:r>
            <a:r>
              <a:rPr lang="en-US" sz="2600" i="1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sz="2600" dirty="0" smtClean="0"/>
              <a:t>Application Server Domains = </a:t>
            </a:r>
            <a:r>
              <a:rPr lang="en-US" sz="2600" i="1" dirty="0" smtClean="0">
                <a:solidFill>
                  <a:srgbClr val="FF0000"/>
                </a:solidFill>
              </a:rPr>
              <a:t>APPDOM</a:t>
            </a:r>
          </a:p>
          <a:p>
            <a:pPr marL="0" indent="0">
              <a:buNone/>
            </a:pPr>
            <a:r>
              <a:rPr lang="en-US" sz="2600" dirty="0" smtClean="0"/>
              <a:t>Process Scheduler Domains = </a:t>
            </a:r>
            <a:r>
              <a:rPr lang="en-US" sz="2600" i="1" dirty="0" smtClean="0">
                <a:solidFill>
                  <a:srgbClr val="FF0000"/>
                </a:solidFill>
              </a:rPr>
              <a:t>PRCSDOM</a:t>
            </a:r>
          </a:p>
          <a:p>
            <a:pPr marL="0" indent="0">
              <a:buNone/>
            </a:pPr>
            <a:r>
              <a:rPr lang="en-US" sz="2600" dirty="0" smtClean="0"/>
              <a:t>Search Server Domains (</a:t>
            </a:r>
            <a:r>
              <a:rPr lang="en-US" sz="2600" i="1" dirty="0" smtClean="0">
                <a:solidFill>
                  <a:srgbClr val="FF0000"/>
                </a:solidFill>
              </a:rPr>
              <a:t>Do not set, just press enter</a:t>
            </a:r>
            <a:r>
              <a:rPr lang="en-US" sz="2600" dirty="0" smtClean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95800"/>
            <a:ext cx="45434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9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Press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to not make anymore changes and then press </a:t>
            </a:r>
            <a:r>
              <a:rPr lang="en-US" i="1" dirty="0" smtClean="0"/>
              <a:t>2</a:t>
            </a:r>
            <a:r>
              <a:rPr lang="en-US" dirty="0" smtClean="0"/>
              <a:t> to Install Windows Service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57721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2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Services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Search for the Windows Services program, right click it, and run it as administrator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2561970" cy="355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1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Scroll down and double click on the service named </a:t>
            </a:r>
            <a:r>
              <a:rPr lang="en-US" i="1" dirty="0" smtClean="0"/>
              <a:t>OracleOraDB12cHomeTNSListener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453063" cy="311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Startup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the </a:t>
            </a:r>
            <a:r>
              <a:rPr lang="en-US" i="1" dirty="0" smtClean="0"/>
              <a:t>Startup type </a:t>
            </a:r>
            <a:r>
              <a:rPr lang="en-US" dirty="0" smtClean="0"/>
              <a:t>to </a:t>
            </a:r>
            <a:r>
              <a:rPr lang="en-US" i="1" dirty="0" smtClean="0"/>
              <a:t>Automatic </a:t>
            </a:r>
            <a:r>
              <a:rPr lang="en-US" dirty="0" smtClean="0"/>
              <a:t>and click apply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391150" cy="392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9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Scroll down and double click on the service named </a:t>
            </a:r>
            <a:r>
              <a:rPr lang="en-US" i="1" dirty="0" smtClean="0"/>
              <a:t>PeopleSoft_C__Users_PS_psft_pt_8.55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453063" cy="32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7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Startup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the </a:t>
            </a:r>
            <a:r>
              <a:rPr lang="en-US" i="1" dirty="0" smtClean="0"/>
              <a:t>Startup type </a:t>
            </a:r>
            <a:r>
              <a:rPr lang="en-US" dirty="0" smtClean="0"/>
              <a:t>to </a:t>
            </a:r>
            <a:r>
              <a:rPr lang="en-US" i="1" dirty="0" smtClean="0"/>
              <a:t>Automatic </a:t>
            </a:r>
            <a:r>
              <a:rPr lang="en-US" dirty="0" smtClean="0"/>
              <a:t>and click apply</a:t>
            </a:r>
            <a:endParaRPr lang="en-US" i="1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02497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8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Ensure that all of the following services have the </a:t>
            </a:r>
            <a:r>
              <a:rPr lang="en-US" i="1" dirty="0" smtClean="0"/>
              <a:t>Startup type </a:t>
            </a:r>
            <a:r>
              <a:rPr lang="en-US" dirty="0" smtClean="0"/>
              <a:t>set to </a:t>
            </a:r>
            <a:r>
              <a:rPr lang="en-US" i="1" dirty="0" smtClean="0"/>
              <a:t>Automatic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5981700" cy="353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the Command Prompt as administrator and run the following command to create a dependency for the services.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i="1" dirty="0" err="1" smtClean="0">
                <a:solidFill>
                  <a:srgbClr val="FF0000"/>
                </a:solidFill>
              </a:rPr>
              <a:t>sc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config</a:t>
            </a:r>
            <a:r>
              <a:rPr lang="en-US" sz="2000" i="1" dirty="0" smtClean="0">
                <a:solidFill>
                  <a:srgbClr val="FF0000"/>
                </a:solidFill>
              </a:rPr>
              <a:t> PeopleSoft_C__Users_PS_psft_pt_8.55 depend= </a:t>
            </a:r>
            <a:r>
              <a:rPr lang="en-US" sz="2000" i="1" dirty="0" err="1" smtClean="0">
                <a:solidFill>
                  <a:srgbClr val="FF0000"/>
                </a:solidFill>
              </a:rPr>
              <a:t>OracleServiceCDBCS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pic>
        <p:nvPicPr>
          <p:cNvPr id="26626" name="Picture 2" descr="C:\Users\cafische\Desktop\DPK_Install_Images\Captur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1142"/>
            <a:ext cx="628808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two folders in the base of your C drive.  Name the first one </a:t>
            </a:r>
            <a:r>
              <a:rPr lang="en-US" i="1" dirty="0"/>
              <a:t>CS92_DPK</a:t>
            </a:r>
            <a:r>
              <a:rPr lang="en-US" dirty="0"/>
              <a:t> (path: </a:t>
            </a:r>
            <a:r>
              <a:rPr lang="en-US" i="1" dirty="0"/>
              <a:t>C:\CS92_DPK</a:t>
            </a:r>
            <a:r>
              <a:rPr lang="en-US" dirty="0"/>
              <a:t>) and the second one </a:t>
            </a:r>
            <a:r>
              <a:rPr lang="en-US" i="1" dirty="0"/>
              <a:t>psft</a:t>
            </a:r>
            <a:r>
              <a:rPr lang="en-US" dirty="0"/>
              <a:t> (path: </a:t>
            </a:r>
            <a:r>
              <a:rPr lang="en-US" i="1" dirty="0"/>
              <a:t>C:\psft</a:t>
            </a:r>
            <a:r>
              <a:rPr lang="en-US" dirty="0"/>
              <a:t>).  Note: Later steps in this tutorial assume that you are using all of the same naming conventions that are provided in this </a:t>
            </a:r>
            <a:r>
              <a:rPr lang="en-US" dirty="0" smtClean="0"/>
              <a:t>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Restart your machine and wait for all of your services to start.  Once they are started you can begin to access all of the components of the </a:t>
            </a:r>
            <a:r>
              <a:rPr lang="en-US" smtClean="0"/>
              <a:t>full-tier </a:t>
            </a:r>
            <a:r>
              <a:rPr lang="en-US" smtClean="0"/>
              <a:t>PeopleSoft Campus </a:t>
            </a:r>
            <a:r>
              <a:rPr lang="en-US" dirty="0" smtClean="0"/>
              <a:t>Solutions environment.  I will make different presentations that outline how to get access to the PIA, setup SQL developer, and setup Application 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the 15 </a:t>
            </a:r>
            <a:r>
              <a:rPr lang="en-US" dirty="0" smtClean="0"/>
              <a:t>zip </a:t>
            </a:r>
            <a:r>
              <a:rPr lang="en-US" dirty="0"/>
              <a:t>files for the Campus Solutions 9.2 NativeOS DPK from the PUM homepage on </a:t>
            </a:r>
            <a:r>
              <a:rPr lang="en-US" dirty="0" smtClean="0"/>
              <a:t>My </a:t>
            </a:r>
            <a:r>
              <a:rPr lang="en-US" dirty="0"/>
              <a:t>Oracle </a:t>
            </a:r>
            <a:r>
              <a:rPr lang="en-US" dirty="0" smtClean="0"/>
              <a:t>Support and save them to </a:t>
            </a:r>
            <a:r>
              <a:rPr lang="en-US" i="1" dirty="0"/>
              <a:t>C:\CS92_DPK\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5943600" cy="235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8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Zip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Extract the contents of the </a:t>
            </a:r>
            <a:r>
              <a:rPr lang="en-US" i="1" dirty="0"/>
              <a:t>CS-920-UPD-001-WIN_1of10.zip</a:t>
            </a:r>
            <a:r>
              <a:rPr lang="en-US" dirty="0"/>
              <a:t> file into </a:t>
            </a:r>
            <a:r>
              <a:rPr lang="en-US" i="1" dirty="0"/>
              <a:t>C:\</a:t>
            </a:r>
            <a:r>
              <a:rPr lang="en-US" i="1" dirty="0" smtClean="0"/>
              <a:t>CS92_DPK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5113338" cy="351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8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C:\CS92_DPK\ </a:t>
            </a:r>
            <a:r>
              <a:rPr lang="en-US" dirty="0" smtClean="0"/>
              <a:t>directory should now look like this:</a:t>
            </a:r>
            <a:endParaRPr lang="en-US" dirty="0"/>
          </a:p>
        </p:txBody>
      </p:sp>
      <p:pic>
        <p:nvPicPr>
          <p:cNvPr id="3074" name="Picture 2" descr="C:\Users\cafische\Desktop\DPK_Install_Images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7526337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0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Search for the Windows PowerShell program, right click it, and run it as administrator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269477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the directory to the directory that contains the setup folder.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cd C:\CS92_DPK\setup\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cafische\Desktop\DPK_Install_Images\Captur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4010025"/>
            <a:ext cx="50768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8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Execution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 the following command (prevents security access errors) and then press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Set-</a:t>
            </a:r>
            <a:r>
              <a:rPr lang="en-US" i="1" dirty="0" err="1" smtClean="0">
                <a:solidFill>
                  <a:srgbClr val="FF0000"/>
                </a:solidFill>
              </a:rPr>
              <a:t>ExecutionPolicy</a:t>
            </a:r>
            <a:r>
              <a:rPr lang="en-US" i="1" dirty="0" smtClean="0">
                <a:solidFill>
                  <a:srgbClr val="FF0000"/>
                </a:solidFill>
              </a:rPr>
              <a:t> unrestricted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cafische\Desktop\DPK_Install_Images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962400"/>
            <a:ext cx="8851371" cy="174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714</Words>
  <Application>Microsoft Office PowerPoint</Application>
  <PresentationFormat>On-screen Show (4:3)</PresentationFormat>
  <Paragraphs>87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CS 9.2 NativeOS DPK Install Tutorial</vt:lpstr>
      <vt:lpstr>Introduction</vt:lpstr>
      <vt:lpstr>Preparation</vt:lpstr>
      <vt:lpstr>Download Files</vt:lpstr>
      <vt:lpstr>Extract 1st Zip File</vt:lpstr>
      <vt:lpstr>Check Directory</vt:lpstr>
      <vt:lpstr>Run PowerShell</vt:lpstr>
      <vt:lpstr>Change Directory</vt:lpstr>
      <vt:lpstr>Set Execution Policy</vt:lpstr>
      <vt:lpstr>Run Script</vt:lpstr>
      <vt:lpstr>Install Puppet</vt:lpstr>
      <vt:lpstr>PeopleSoft Base Folder</vt:lpstr>
      <vt:lpstr>Set Environment Variables</vt:lpstr>
      <vt:lpstr>Do Not Proceed</vt:lpstr>
      <vt:lpstr>Create File</vt:lpstr>
      <vt:lpstr>Run PowerShell</vt:lpstr>
      <vt:lpstr>Run Puppet Apply</vt:lpstr>
      <vt:lpstr>Run PSADMIN</vt:lpstr>
      <vt:lpstr>Service Startup</vt:lpstr>
      <vt:lpstr>Configure Windows Service</vt:lpstr>
      <vt:lpstr>Change Values</vt:lpstr>
      <vt:lpstr>Install Service</vt:lpstr>
      <vt:lpstr>Run Services Program</vt:lpstr>
      <vt:lpstr>Select Service</vt:lpstr>
      <vt:lpstr>Change Startup Type</vt:lpstr>
      <vt:lpstr>Select Service</vt:lpstr>
      <vt:lpstr>Change Startup Type</vt:lpstr>
      <vt:lpstr>Check Services</vt:lpstr>
      <vt:lpstr>Create Dependency</vt:lpstr>
      <vt:lpstr>Restart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9.2 NativeOS DPK Install Tutorial</dc:title>
  <dc:creator>Colton Aaron Fischer</dc:creator>
  <cp:lastModifiedBy>Colton Aaron Fischer</cp:lastModifiedBy>
  <cp:revision>24</cp:revision>
  <dcterms:created xsi:type="dcterms:W3CDTF">2016-05-25T13:09:21Z</dcterms:created>
  <dcterms:modified xsi:type="dcterms:W3CDTF">2016-05-25T17:05:03Z</dcterms:modified>
</cp:coreProperties>
</file>