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58" r:id="rId7"/>
    <p:sldId id="260" r:id="rId8"/>
    <p:sldId id="266" r:id="rId9"/>
    <p:sldId id="267" r:id="rId10"/>
    <p:sldId id="268" r:id="rId11"/>
    <p:sldId id="264" r:id="rId12"/>
    <p:sldId id="265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06" autoAdjust="0"/>
  </p:normalViewPr>
  <p:slideViewPr>
    <p:cSldViewPr>
      <p:cViewPr varScale="1">
        <p:scale>
          <a:sx n="85" d="100"/>
          <a:sy n="85" d="100"/>
        </p:scale>
        <p:origin x="-7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E86C-4263-4954-AB5A-71CFBEE5B76C}" type="datetimeFigureOut">
              <a:rPr lang="en-US" smtClean="0"/>
              <a:t>10-Sep-07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42DA-2A03-47F2-8336-54B736BD56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42DA-2A03-47F2-8336-54B736BD566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E863-ED41-453D-90F8-ACAF0C0B706B}" type="datetimeFigureOut">
              <a:rPr lang="de-DE" smtClean="0"/>
              <a:pPr/>
              <a:t>10.09.2007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A9C8-50C8-474D-9009-3A9EDB6B6E5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server.org/" TargetMode="External"/><Relationship Id="rId7" Type="http://schemas.openxmlformats.org/officeDocument/2006/relationships/hyperlink" Target="http://thomasfreudenberg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mvps.org/" TargetMode="External"/><Relationship Id="rId5" Type="http://schemas.openxmlformats.org/officeDocument/2006/relationships/hyperlink" Target="http://telligenti.com/" TargetMode="External"/><Relationship Id="rId4" Type="http://schemas.openxmlformats.org/officeDocument/2006/relationships/hyperlink" Target="http://telligen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Customizing </a:t>
            </a:r>
            <a:br>
              <a:rPr lang="de-DE" dirty="0" smtClean="0"/>
            </a:br>
            <a:r>
              <a:rPr lang="de-DE" dirty="0" smtClean="0"/>
              <a:t>Community Server 2007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Freudenberg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outdated posts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Chameleon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en-US" dirty="0" err="1" smtClean="0"/>
              <a:t>Theming</a:t>
            </a:r>
            <a:r>
              <a:rPr lang="en-US" dirty="0" smtClean="0"/>
              <a:t> </a:t>
            </a:r>
            <a:r>
              <a:rPr lang="en-US" dirty="0" smtClean="0"/>
              <a:t>engine</a:t>
            </a:r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 smtClean="0"/>
              <a:t>UI </a:t>
            </a:r>
            <a:r>
              <a:rPr lang="en-US" dirty="0" smtClean="0"/>
              <a:t>description</a:t>
            </a:r>
            <a:endParaRPr lang="en-US" dirty="0" smtClean="0"/>
          </a:p>
          <a:p>
            <a:r>
              <a:rPr lang="en-US" dirty="0" smtClean="0"/>
              <a:t>General-purpose controls</a:t>
            </a:r>
            <a:endParaRPr lang="en-US" dirty="0" smtClean="0"/>
          </a:p>
          <a:p>
            <a:r>
              <a:rPr lang="en-US" dirty="0" smtClean="0"/>
              <a:t>Implicit context-</a:t>
            </a:r>
            <a:r>
              <a:rPr lang="en-US" dirty="0" err="1" smtClean="0"/>
              <a:t>senstive</a:t>
            </a:r>
            <a:r>
              <a:rPr lang="en-US" dirty="0" smtClean="0"/>
              <a:t> data binding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607" y="4071942"/>
            <a:ext cx="8366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CSControl:UserData</a:t>
            </a:r>
            <a:r>
              <a:rPr lang="en-US" sz="2000" dirty="0" smtClean="0">
                <a:latin typeface="Consolas" pitchFamily="49" charset="0"/>
              </a:rPr>
              <a:t> Property="</a:t>
            </a:r>
            <a:r>
              <a:rPr lang="en-US" sz="2000" dirty="0" err="1" smtClean="0">
                <a:latin typeface="Consolas" pitchFamily="49" charset="0"/>
              </a:rPr>
              <a:t>DisplayName</a:t>
            </a:r>
            <a:r>
              <a:rPr lang="en-US" sz="2000" dirty="0" smtClean="0">
                <a:latin typeface="Consolas" pitchFamily="49" charset="0"/>
              </a:rPr>
              <a:t>" </a:t>
            </a:r>
            <a:r>
              <a:rPr lang="en-US" sz="2000" dirty="0" err="1" smtClean="0">
                <a:latin typeface="Consolas" pitchFamily="49" charset="0"/>
              </a:rPr>
              <a:t>runat</a:t>
            </a:r>
            <a:r>
              <a:rPr lang="en-US" sz="2000" dirty="0" smtClean="0">
                <a:latin typeface="Consolas" pitchFamily="49" charset="0"/>
              </a:rPr>
              <a:t>="server" </a:t>
            </a:r>
          </a:p>
          <a:p>
            <a:r>
              <a:rPr lang="en-US" sz="2000" dirty="0" smtClean="0">
                <a:latin typeface="Consolas" pitchFamily="49" charset="0"/>
              </a:rPr>
              <a:t>	Text="Display name is {0}" </a:t>
            </a:r>
            <a:r>
              <a:rPr lang="en-US" sz="2000" dirty="0" err="1" smtClean="0">
                <a:latin typeface="Consolas" pitchFamily="49" charset="0"/>
              </a:rPr>
              <a:t>LinkTo</a:t>
            </a:r>
            <a:r>
              <a:rPr lang="en-US" sz="2000" dirty="0" smtClean="0">
                <a:latin typeface="Consolas" pitchFamily="49" charset="0"/>
              </a:rPr>
              <a:t>="Profile" /&gt;</a:t>
            </a:r>
          </a:p>
          <a:p>
            <a:r>
              <a:rPr lang="en-US" sz="2400" dirty="0" smtClean="0"/>
              <a:t>is rendered as</a:t>
            </a:r>
            <a:endParaRPr lang="en-US" sz="2400" dirty="0" smtClean="0"/>
          </a:p>
          <a:p>
            <a:r>
              <a:rPr lang="en-US" sz="2400" u="sng" dirty="0" smtClean="0">
                <a:solidFill>
                  <a:srgbClr val="0070C0"/>
                </a:solidFill>
              </a:rPr>
              <a:t>Display name is Thomas</a:t>
            </a:r>
            <a:endParaRPr lang="en-US" sz="2400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</a:t>
            </a:r>
            <a:r>
              <a:rPr lang="en-US" dirty="0" smtClean="0"/>
              <a:t>Blog Themes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CSControls</a:t>
            </a:r>
            <a:r>
              <a:rPr lang="en-US" dirty="0" smtClean="0"/>
              <a:t>/Chameleon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</a:t>
            </a:r>
            <a:r>
              <a:rPr lang="en-US" dirty="0" err="1" smtClean="0"/>
              <a:t>CSControls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CSControls</a:t>
            </a:r>
            <a:r>
              <a:rPr lang="en-US" dirty="0" smtClean="0"/>
              <a:t>/Chameleon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links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/>
                <a:gridCol w="4900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 Server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hlinkClick r:id="rId3"/>
                        </a:rPr>
                        <a:t>http://communityserver.org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Telligent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hlinkClick r:id="rId4"/>
                        </a:rPr>
                        <a:t>http://telligent.com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Telligenti´s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hlinkClick r:id="rId5"/>
                        </a:rPr>
                        <a:t>http://telligenti.com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CS MVPs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hlinkClick r:id="rId6"/>
                        </a:rPr>
                        <a:t>http://csmvps.org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Thomas Freudenberg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hlinkClick r:id="rId7"/>
                        </a:rPr>
                        <a:t>http://thomasfreudenberg.com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That´s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</a:t>
            </a:r>
            <a:r>
              <a:rPr lang="de-DE" dirty="0" smtClean="0"/>
              <a:t>Community Server?</a:t>
            </a:r>
          </a:p>
          <a:p>
            <a:r>
              <a:rPr lang="de-DE" dirty="0" smtClean="0"/>
              <a:t>Installation</a:t>
            </a:r>
          </a:p>
          <a:p>
            <a:r>
              <a:rPr lang="de-DE" dirty="0" smtClean="0"/>
              <a:t>AddIns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(CS Modules)</a:t>
            </a:r>
          </a:p>
          <a:p>
            <a:r>
              <a:rPr lang="de-DE" dirty="0" smtClean="0"/>
              <a:t>Scheduler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(CS Tasks)</a:t>
            </a:r>
          </a:p>
          <a:p>
            <a:r>
              <a:rPr lang="de-DE" dirty="0" smtClean="0"/>
              <a:t>Controls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(Chameleon)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Questions?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Community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smtClean="0"/>
              <a:t>is a commercial product</a:t>
            </a:r>
            <a:endParaRPr lang="de-DE" dirty="0" smtClean="0"/>
          </a:p>
          <a:p>
            <a:r>
              <a:rPr lang="de-DE" dirty="0" smtClean="0"/>
              <a:t>Platform for communication with customers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Fora</a:t>
            </a:r>
            <a:endParaRPr lang="de-DE" dirty="0" smtClean="0"/>
          </a:p>
          <a:p>
            <a:r>
              <a:rPr lang="de-DE" dirty="0" smtClean="0"/>
              <a:t>Blogs</a:t>
            </a:r>
          </a:p>
          <a:p>
            <a:r>
              <a:rPr lang="de-DE" dirty="0" smtClean="0"/>
              <a:t>Picture galleries</a:t>
            </a:r>
            <a:endParaRPr lang="de-DE" dirty="0" smtClean="0"/>
          </a:p>
          <a:p>
            <a:r>
              <a:rPr lang="de-DE" dirty="0" smtClean="0"/>
              <a:t>User management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4" name="Picture 13" descr="file.ax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857496"/>
            <a:ext cx="549179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89" y="1142985"/>
            <a:ext cx="6420534" cy="5192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in CS</a:t>
            </a:r>
            <a:endParaRPr lang="en-US" dirty="0"/>
          </a:p>
        </p:txBody>
      </p:sp>
      <p:pic>
        <p:nvPicPr>
          <p:cNvPr id="4" name="Picture 3" descr="architectur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142984"/>
            <a:ext cx="6420534" cy="5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Four different packages: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smtClean="0"/>
              <a:t>XCOPY </a:t>
            </a:r>
            <a:r>
              <a:rPr lang="en-US" sz="2400" dirty="0" smtClean="0"/>
              <a:t>deployment</a:t>
            </a:r>
            <a:endParaRPr lang="en-US" sz="2400" dirty="0" smtClean="0"/>
          </a:p>
          <a:p>
            <a:r>
              <a:rPr lang="en-US" dirty="0" smtClean="0"/>
              <a:t>MSI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local installation</a:t>
            </a:r>
            <a:endParaRPr lang="en-US" sz="2400" dirty="0" smtClean="0"/>
          </a:p>
          <a:p>
            <a:r>
              <a:rPr lang="en-US" dirty="0" smtClean="0"/>
              <a:t>Demo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developers and designers</a:t>
            </a:r>
            <a:endParaRPr lang="en-US" sz="2400" dirty="0" smtClean="0"/>
          </a:p>
          <a:p>
            <a:r>
              <a:rPr lang="en-US" dirty="0" smtClean="0"/>
              <a:t>SDK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getting your hands dirty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MSI- </a:t>
            </a:r>
            <a:r>
              <a:rPr lang="de-DE" dirty="0" smtClean="0"/>
              <a:t>and demo-Package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AddIns</a:t>
            </a:r>
            <a:r>
              <a:rPr lang="en-US" dirty="0" smtClean="0"/>
              <a:t>” </a:t>
            </a:r>
            <a:r>
              <a:rPr lang="en-US" dirty="0" smtClean="0"/>
              <a:t>for </a:t>
            </a:r>
            <a:r>
              <a:rPr lang="en-US" dirty="0" smtClean="0"/>
              <a:t>CS</a:t>
            </a:r>
          </a:p>
          <a:p>
            <a:r>
              <a:rPr lang="en-US" dirty="0" smtClean="0"/>
              <a:t>Handling CS´ internal events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 added, deleted, updated</a:t>
            </a:r>
            <a:endParaRPr lang="en-US" dirty="0" smtClean="0"/>
          </a:p>
          <a:p>
            <a:pPr lvl="1"/>
            <a:r>
              <a:rPr lang="en-US" dirty="0" err="1" smtClean="0"/>
              <a:t>BeforePost</a:t>
            </a:r>
            <a:r>
              <a:rPr lang="en-US" dirty="0" smtClean="0"/>
              <a:t>/</a:t>
            </a:r>
            <a:r>
              <a:rPr lang="en-US" dirty="0" err="1" smtClean="0"/>
              <a:t>AfterPost</a:t>
            </a:r>
            <a:endParaRPr lang="en-US" dirty="0" smtClean="0"/>
          </a:p>
          <a:p>
            <a:pPr lvl="1"/>
            <a:r>
              <a:rPr lang="en-US" dirty="0" err="1" smtClean="0"/>
              <a:t>PreRender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FIlling</a:t>
            </a:r>
            <a:r>
              <a:rPr lang="en-US" dirty="0" smtClean="0"/>
              <a:t> a content-less news feed via web-scraping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Servers “Scheduler”</a:t>
            </a:r>
          </a:p>
          <a:p>
            <a:r>
              <a:rPr lang="en-US" dirty="0" smtClean="0"/>
              <a:t>For recurrent tasks</a:t>
            </a:r>
            <a:endParaRPr lang="en-US" dirty="0" smtClean="0"/>
          </a:p>
          <a:p>
            <a:pPr lvl="1"/>
            <a:r>
              <a:rPr lang="en-US" dirty="0" smtClean="0"/>
              <a:t>Post indexing</a:t>
            </a:r>
            <a:endParaRPr lang="en-US" dirty="0" smtClean="0"/>
          </a:p>
          <a:p>
            <a:pPr lvl="1"/>
            <a:r>
              <a:rPr lang="en-US" dirty="0" smtClean="0"/>
              <a:t>Statistics and reporting</a:t>
            </a:r>
            <a:endParaRPr lang="en-US" dirty="0" smtClean="0"/>
          </a:p>
          <a:p>
            <a:pPr lvl="1"/>
            <a:r>
              <a:rPr lang="en-US" dirty="0" smtClean="0"/>
              <a:t>Mail delivery</a:t>
            </a:r>
            <a:endParaRPr lang="en-US" dirty="0" smtClean="0"/>
          </a:p>
          <a:p>
            <a:pPr lvl="1"/>
            <a:r>
              <a:rPr lang="en-US" dirty="0" smtClean="0"/>
              <a:t>Feed </a:t>
            </a:r>
            <a:r>
              <a:rPr lang="en-US" dirty="0" smtClean="0"/>
              <a:t>importer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NRW07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NRW07</Template>
  <TotalTime>0</TotalTime>
  <Words>188</Words>
  <Application>Microsoft Office PowerPoint</Application>
  <PresentationFormat>On-screen Show (4:3)</PresentationFormat>
  <Paragraphs>87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NRW07</vt:lpstr>
      <vt:lpstr>Customizing  Community Server 2007</vt:lpstr>
      <vt:lpstr>Agenda</vt:lpstr>
      <vt:lpstr>What is Community Server?</vt:lpstr>
      <vt:lpstr>Technologies in CS</vt:lpstr>
      <vt:lpstr>Installation</vt:lpstr>
      <vt:lpstr>MSI- and demo-Package</vt:lpstr>
      <vt:lpstr>CSModules</vt:lpstr>
      <vt:lpstr>FIlling a content-less news feed via web-scraping</vt:lpstr>
      <vt:lpstr>CSTasks</vt:lpstr>
      <vt:lpstr>Deleting outdated posts</vt:lpstr>
      <vt:lpstr>Chameleon</vt:lpstr>
      <vt:lpstr>Layout of Blog Themes</vt:lpstr>
      <vt:lpstr>Writing your own CSControls</vt:lpstr>
      <vt:lpstr>Continuing links</vt:lpstr>
      <vt:lpstr>Questions?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2007-09-10T16:32:46Z</dcterms:created>
  <dcterms:modified xsi:type="dcterms:W3CDTF">2007-09-10T16:32:56Z</dcterms:modified>
</cp:coreProperties>
</file>