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Inertial-Kinect Fusion</a:t>
            </a:r>
            <a:b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upper body ground truth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964077"/>
          </a:xfrm>
        </p:spPr>
        <p:txBody>
          <a:bodyPr/>
          <a:lstStyle/>
          <a:p>
            <a:r>
              <a:rPr lang="en-US" altLang="zh-CN" dirty="0" smtClean="0"/>
              <a:t>Based on feedback system accomplished </a:t>
            </a:r>
            <a:r>
              <a:rPr lang="en-US" altLang="zh-CN" dirty="0"/>
              <a:t>by </a:t>
            </a:r>
            <a:r>
              <a:rPr lang="en-US" altLang="zh-CN" dirty="0" smtClean="0"/>
              <a:t>complimentary filter and real-time integration of Kinect-provided body tracking data in nullifying gravity in IMU-provided acceleration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Acceleration after </a:t>
            </a:r>
            <a:r>
              <a:rPr lang="en-US" altLang="zh-CN" sz="3200" i="1" dirty="0"/>
              <a:t>arm vector adjustment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1406"/>
            <a:ext cx="4412191" cy="3309143"/>
          </a:xfr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32063"/>
            <a:ext cx="4184650" cy="3138487"/>
          </a:xfrm>
        </p:spPr>
      </p:pic>
    </p:spTree>
    <p:extLst>
      <p:ext uri="{BB962C8B-B14F-4D97-AF65-F5344CB8AC3E}">
        <p14:creationId xmlns:p14="http://schemas.microsoft.com/office/powerpoint/2010/main" val="367173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Acceleration after </a:t>
            </a:r>
            <a:r>
              <a:rPr lang="en-US" altLang="zh-CN" sz="3200" i="1" dirty="0"/>
              <a:t>arm vector adjustment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Right is the </a:t>
            </a:r>
            <a:r>
              <a:rPr lang="el-GR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Δ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Probably not recommending this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However, there is a strong correspondence between the Kinect-calculated gravity and IMU-measured gravity.</a:t>
            </a:r>
          </a:p>
          <a:p>
            <a:pPr lvl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Indicates that our calculation is right.</a:t>
            </a:r>
          </a:p>
          <a:p>
            <a:pPr lvl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Prof.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Pottie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thinks that it is probably due to the IMU is not attached to the wrist very well. 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32063"/>
            <a:ext cx="4184650" cy="3138487"/>
          </a:xfrm>
        </p:spPr>
      </p:pic>
    </p:spTree>
    <p:extLst>
      <p:ext uri="{BB962C8B-B14F-4D97-AF65-F5344CB8AC3E}">
        <p14:creationId xmlns:p14="http://schemas.microsoft.com/office/powerpoint/2010/main" val="13081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599773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Problem: IMU error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05" y="513686"/>
            <a:ext cx="3176824" cy="552767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334" y="1306287"/>
            <a:ext cx="5311971" cy="47350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is omnipresent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Basically, the IMU unit is not well-aligned with the package. 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None of the three axes is parallel </a:t>
            </a:r>
            <a:r>
              <a:rPr lang="en-US" altLang="zh-CN" sz="1800" dirty="0"/>
              <a:t>or </a:t>
            </a:r>
            <a:r>
              <a:rPr lang="en-US" altLang="zh-CN" sz="1800" dirty="0" smtClean="0"/>
              <a:t>perpendicular to any surface of the IMU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Nor the quaternion the IMU provided is reliable…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Drift of angular acceleration is persistent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The quaternion provided is relative – no </a:t>
            </a:r>
            <a:r>
              <a:rPr lang="en-US" altLang="zh-CN" sz="1800" dirty="0"/>
              <a:t>absolute reference </a:t>
            </a:r>
            <a:r>
              <a:rPr lang="en-US" altLang="zh-CN" sz="1800" dirty="0" smtClean="0"/>
              <a:t>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Just because the IMU unit the EE dept. provided is incredibly cheap…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555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4578407" cy="104202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One solution: use rest as reference quaternion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7333" y="1762897"/>
                <a:ext cx="4504267" cy="4278464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/>
                  <a:t>Good idea! Using gravity vector as reference frame.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/>
                  <a:t>Assume the gravity vector</a:t>
                </a:r>
              </a:p>
              <a:p>
                <a:pPr marL="74281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0, 0,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/>
                  <a:t>And the current acceleration vector </a:t>
                </a:r>
                <a:endParaRPr lang="en-US" altLang="zh-CN" sz="1800" dirty="0"/>
              </a:p>
              <a:p>
                <a:pPr marL="74281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And </a:t>
                </a:r>
                <a:r>
                  <a:rPr lang="en-US" altLang="zh-CN" sz="1800" dirty="0" smtClean="0"/>
                  <a:t>rotation matrix between vectors above is </a:t>
                </a:r>
                <a:endParaRPr lang="en-US" altLang="zh-CN" sz="1800" dirty="0"/>
              </a:p>
              <a:p>
                <a:pPr marL="74281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/>
                  <a:t>However, it would be too young too simple, sometimes naive to assume that our user could be stationary </a:t>
                </a:r>
                <a:r>
                  <a:rPr lang="en-US" altLang="zh-CN" sz="1800" dirty="0"/>
                  <a:t>for </a:t>
                </a:r>
                <a:r>
                  <a:rPr lang="en-US" altLang="zh-CN" sz="1800" dirty="0" smtClean="0"/>
                  <a:t>even just a while.</a:t>
                </a:r>
              </a:p>
              <a:p>
                <a:pPr marL="742813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/>
                  <a:t>e.g. Tremor caused by Parkinson’s disease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7333" y="1762897"/>
                <a:ext cx="4504267" cy="4278464"/>
              </a:xfrm>
              <a:blipFill rotWithShape="0">
                <a:blip r:embed="rId2"/>
                <a:stretch>
                  <a:fillRect l="-135" t="-1567" r="-2030"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62897"/>
            <a:ext cx="4045872" cy="3034404"/>
          </a:xfrm>
        </p:spPr>
      </p:pic>
    </p:spTree>
    <p:extLst>
      <p:ext uri="{BB962C8B-B14F-4D97-AF65-F5344CB8AC3E}">
        <p14:creationId xmlns:p14="http://schemas.microsoft.com/office/powerpoint/2010/main" val="8587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5311970" cy="104202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What we need is just a absolute attitude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333" y="1762897"/>
            <a:ext cx="5311971" cy="45884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That’s what Kinect for!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However, Microsoft cancelled the function providing absolute </a:t>
            </a:r>
            <a:r>
              <a:rPr lang="en-US" altLang="zh-CN" sz="1800" dirty="0"/>
              <a:t>bone </a:t>
            </a:r>
            <a:r>
              <a:rPr lang="en-US" altLang="zh-CN" sz="1800" dirty="0" smtClean="0"/>
              <a:t>orientation in Kinect SDK v2.0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Instead, Microsoft provided a function that provides bone orientation </a:t>
            </a:r>
            <a:r>
              <a:rPr lang="en-US" altLang="zh-CN" sz="1800" dirty="0"/>
              <a:t>relative </a:t>
            </a:r>
            <a:r>
              <a:rPr lang="en-US" altLang="zh-CN" sz="1800" dirty="0" smtClean="0"/>
              <a:t>to the base joint as in the hierarchy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This is probably not a good idea… 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If there would be a 2% error in Kinect data and there are 6 joints between “Hand Left” and “Hip Center”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The error could accumulate to 12%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Nevertheless, we will put this result.</a:t>
            </a:r>
            <a:endParaRPr lang="en-US" altLang="zh-CN" sz="1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04" y="514924"/>
            <a:ext cx="2884714" cy="5559924"/>
          </a:xfrm>
        </p:spPr>
      </p:pic>
    </p:spTree>
    <p:extLst>
      <p:ext uri="{BB962C8B-B14F-4D97-AF65-F5344CB8AC3E}">
        <p14:creationId xmlns:p14="http://schemas.microsoft.com/office/powerpoint/2010/main" val="20274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5311970" cy="644405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Brute-force for orientation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333" y="1306285"/>
            <a:ext cx="5311971" cy="47350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The good news is, we always have the absolute coordinates of related joints.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So we can just use the difference between these two joint coordinates as vector of bone.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And the difference between the bone vector and normal vector to the ground would be the rotation matrix between bone and –g.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And tie the IMU parallel to the bone…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That’s what we need! Attitude of IMU for absolute reference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Then use this attitude to nullify the gravity vector.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04" y="514924"/>
            <a:ext cx="2884714" cy="5559924"/>
          </a:xfrm>
        </p:spPr>
      </p:pic>
    </p:spTree>
    <p:extLst>
      <p:ext uri="{BB962C8B-B14F-4D97-AF65-F5344CB8AC3E}">
        <p14:creationId xmlns:p14="http://schemas.microsoft.com/office/powerpoint/2010/main" val="38473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Reference </a:t>
            </a:r>
            <a:r>
              <a:rPr lang="en-US" altLang="zh-CN" sz="3200" i="1" dirty="0" smtClean="0"/>
              <a:t>arm vector </a:t>
            </a:r>
            <a:r>
              <a:rPr lang="en-US" altLang="zh-CN" sz="3200" dirty="0" smtClean="0"/>
              <a:t>trajectory from Kinect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99" y="1293813"/>
            <a:ext cx="6366039" cy="4748212"/>
          </a:xfrm>
        </p:spPr>
      </p:pic>
    </p:spTree>
    <p:extLst>
      <p:ext uri="{BB962C8B-B14F-4D97-AF65-F5344CB8AC3E}">
        <p14:creationId xmlns:p14="http://schemas.microsoft.com/office/powerpoint/2010/main" val="240587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>
            <a:normAutofit/>
          </a:bodyPr>
          <a:lstStyle/>
          <a:p>
            <a:r>
              <a:rPr lang="en-US" altLang="zh-CN" sz="3200" i="1" dirty="0" smtClean="0"/>
              <a:t>Arm vector </a:t>
            </a:r>
            <a:r>
              <a:rPr lang="en-US" altLang="zh-CN" sz="3200" dirty="0" smtClean="0"/>
              <a:t>adjustment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3341"/>
            <a:ext cx="8596312" cy="2312685"/>
          </a:xfrm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65016"/>
            <a:ext cx="8596312" cy="22938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978" y="3606026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Figure: proposed gravity vector corresponding to the </a:t>
            </a:r>
            <a:r>
              <a:rPr lang="en-US" altLang="zh-CN" b="1" i="1" dirty="0" smtClean="0"/>
              <a:t>arm vector</a:t>
            </a:r>
            <a:endParaRPr lang="zh-CN" altLang="en-US" b="1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676978" y="6358850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Figure: IMU raw data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8768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Acceleration after </a:t>
            </a:r>
            <a:r>
              <a:rPr lang="en-US" altLang="zh-CN" sz="3200" i="1" dirty="0" smtClean="0"/>
              <a:t>arm vector</a:t>
            </a:r>
            <a:r>
              <a:rPr lang="en-US" altLang="zh-CN" sz="3200" dirty="0" smtClean="0"/>
              <a:t> adjustment</a:t>
            </a:r>
            <a:endParaRPr lang="zh-CN" altLang="en-US" sz="3200" dirty="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8352"/>
            <a:ext cx="8596312" cy="31954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6978" y="6358850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Figure: IMU raw data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74221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Acceleration after </a:t>
            </a:r>
            <a:r>
              <a:rPr lang="en-US" altLang="zh-CN" sz="3200" i="1" dirty="0"/>
              <a:t>arm vector adjustment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4" y="2958306"/>
            <a:ext cx="3048000" cy="2286000"/>
          </a:xfr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32063"/>
            <a:ext cx="4184650" cy="3138487"/>
          </a:xfrm>
        </p:spPr>
      </p:pic>
    </p:spTree>
    <p:extLst>
      <p:ext uri="{BB962C8B-B14F-4D97-AF65-F5344CB8AC3E}">
        <p14:creationId xmlns:p14="http://schemas.microsoft.com/office/powerpoint/2010/main" val="31254632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417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华文新魏</vt:lpstr>
      <vt:lpstr>方正姚体</vt:lpstr>
      <vt:lpstr>Arial</vt:lpstr>
      <vt:lpstr>Cambria Math</vt:lpstr>
      <vt:lpstr>Trebuchet MS</vt:lpstr>
      <vt:lpstr>Wingdings 3</vt:lpstr>
      <vt:lpstr>平面</vt:lpstr>
      <vt:lpstr>Inertial-Kinect Fusion for upper body ground truth</vt:lpstr>
      <vt:lpstr>Problem: IMU error</vt:lpstr>
      <vt:lpstr>One solution: use rest as reference quaternion</vt:lpstr>
      <vt:lpstr>What we need is just a absolute attitude</vt:lpstr>
      <vt:lpstr>Brute-force for orientation</vt:lpstr>
      <vt:lpstr>Reference arm vector trajectory from Kinect</vt:lpstr>
      <vt:lpstr>Arm vector adjustment</vt:lpstr>
      <vt:lpstr>Acceleration after arm vector adjustment</vt:lpstr>
      <vt:lpstr>Acceleration after arm vector adjustment</vt:lpstr>
      <vt:lpstr>Acceleration after arm vector adjustment</vt:lpstr>
      <vt:lpstr>Acceleration after arm vector adjustment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Inertial-Kinect Fusion for upper body ground truth</dc:title>
  <dc:creator>Vincent Ju</dc:creator>
  <cp:lastModifiedBy>Vincent Ju</cp:lastModifiedBy>
  <cp:revision>34</cp:revision>
  <dcterms:created xsi:type="dcterms:W3CDTF">2016-02-11T04:39:26Z</dcterms:created>
  <dcterms:modified xsi:type="dcterms:W3CDTF">2016-03-01T20:53:58Z</dcterms:modified>
</cp:coreProperties>
</file>