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40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77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1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3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1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9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8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5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8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22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3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F33918-C440-4562-949C-3E03D897981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297F4F-C04E-410E-B3B4-F6A4DF0DE4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97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Scientifique : </a:t>
            </a:r>
            <a:br>
              <a:rPr lang="fr-FR" dirty="0"/>
            </a:br>
            <a:r>
              <a:rPr lang="fr-FR" dirty="0" err="1"/>
              <a:t>SmartPatate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68561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Vincent VALLET &amp; Corentin BAILE &amp; Alexis DUPONT </a:t>
            </a:r>
          </a:p>
          <a:p>
            <a:r>
              <a:rPr lang="fr-FR" dirty="0"/>
              <a:t>Groupe 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60" y="1115438"/>
            <a:ext cx="2786641" cy="33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  <a:p>
            <a:r>
              <a:rPr lang="fr-FR" dirty="0"/>
              <a:t>Cahier des charges</a:t>
            </a:r>
          </a:p>
          <a:p>
            <a:r>
              <a:rPr lang="fr-FR" dirty="0"/>
              <a:t>Les Expériences</a:t>
            </a:r>
          </a:p>
          <a:p>
            <a:r>
              <a:rPr lang="fr-FR" dirty="0"/>
              <a:t>Résultats des expériences</a:t>
            </a:r>
          </a:p>
          <a:p>
            <a:r>
              <a:rPr lang="fr-FR" dirty="0"/>
              <a:t>Présentation du projet</a:t>
            </a:r>
          </a:p>
          <a:p>
            <a:r>
              <a:rPr lang="fr-FR" dirty="0"/>
              <a:t>Bilan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89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8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Expériences et les Résultats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25" y="1676039"/>
            <a:ext cx="4007426" cy="26441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54" y="1676039"/>
            <a:ext cx="3814556" cy="26384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80081" y="4329183"/>
            <a:ext cx="16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Expérience 1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65575" y="4314492"/>
            <a:ext cx="163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Expérience 2</a:t>
            </a:r>
          </a:p>
        </p:txBody>
      </p:sp>
    </p:spTree>
    <p:extLst>
      <p:ext uri="{BB962C8B-B14F-4D97-AF65-F5344CB8AC3E}">
        <p14:creationId xmlns:p14="http://schemas.microsoft.com/office/powerpoint/2010/main" val="30647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2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3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355</TotalTime>
  <Words>47</Words>
  <Application>Microsoft Office PowerPoint</Application>
  <PresentationFormat>Grand écran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Concis</vt:lpstr>
      <vt:lpstr>Projet Scientifique :  SmartPatate</vt:lpstr>
      <vt:lpstr>Sommaire</vt:lpstr>
      <vt:lpstr>Contexte et Cahier des charges</vt:lpstr>
      <vt:lpstr>Les Expériences et les Résultats</vt:lpstr>
      <vt:lpstr>Présentation du projet 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Scientifique :  SmartPatate</dc:title>
  <dc:creator>Vincent VALLET</dc:creator>
  <cp:lastModifiedBy>Vincent VALLET</cp:lastModifiedBy>
  <cp:revision>6</cp:revision>
  <dcterms:created xsi:type="dcterms:W3CDTF">2016-11-15T07:40:57Z</dcterms:created>
  <dcterms:modified xsi:type="dcterms:W3CDTF">2016-11-15T13:36:42Z</dcterms:modified>
</cp:coreProperties>
</file>