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1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3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1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8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2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3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F33918-C440-4562-949C-3E03D8979816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9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Scientifique : </a:t>
            </a:r>
            <a:br>
              <a:rPr lang="fr-FR" dirty="0"/>
            </a:b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8561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Vincent VALLET &amp; Corentin BAILE &amp; Alexis DUPONT </a:t>
            </a:r>
          </a:p>
          <a:p>
            <a:r>
              <a:rPr lang="fr-FR" dirty="0"/>
              <a:t>Groupe 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0" y="1115438"/>
            <a:ext cx="2786641" cy="3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Cahier des charges</a:t>
            </a:r>
          </a:p>
          <a:p>
            <a:r>
              <a:rPr lang="fr-FR" dirty="0"/>
              <a:t>Les Expériences</a:t>
            </a:r>
          </a:p>
          <a:p>
            <a:r>
              <a:rPr lang="fr-FR" dirty="0"/>
              <a:t>Résultats des expériences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Bilan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89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67721" y="2262044"/>
            <a:ext cx="4111097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ce projet nous allons devoir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Compléter le code </a:t>
            </a:r>
            <a:r>
              <a:rPr lang="fr-FR" dirty="0" err="1"/>
              <a:t>Arduino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Programmer la détection d’un type de contact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Touché 1 doigt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Touché 2 doigts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Saisir à pleine 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Mettre en œuvre un actuateur (LED)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40904" y="2292626"/>
            <a:ext cx="3498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/>
              <a:t>Réaliser un capteur capacitif avec un montage donné et une patate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Expériences et les Résultats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5" y="1541122"/>
            <a:ext cx="4007426" cy="26441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59" y="1560840"/>
            <a:ext cx="3814556" cy="26384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56011" y="4160605"/>
            <a:ext cx="16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Expérience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510932" y="4000625"/>
            <a:ext cx="16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Graphique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40813"/>
              </p:ext>
            </p:extLst>
          </p:nvPr>
        </p:nvGraphicFramePr>
        <p:xfrm>
          <a:off x="5035829" y="4634634"/>
          <a:ext cx="7059281" cy="2161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195">
                  <a:extLst>
                    <a:ext uri="{9D8B030D-6E8A-4147-A177-3AD203B41FA5}">
                      <a16:colId xmlns:a16="http://schemas.microsoft.com/office/drawing/2014/main" val="639050682"/>
                    </a:ext>
                  </a:extLst>
                </a:gridCol>
                <a:gridCol w="573151">
                  <a:extLst>
                    <a:ext uri="{9D8B030D-6E8A-4147-A177-3AD203B41FA5}">
                      <a16:colId xmlns:a16="http://schemas.microsoft.com/office/drawing/2014/main" val="3724756414"/>
                    </a:ext>
                  </a:extLst>
                </a:gridCol>
                <a:gridCol w="497913">
                  <a:extLst>
                    <a:ext uri="{9D8B030D-6E8A-4147-A177-3AD203B41FA5}">
                      <a16:colId xmlns:a16="http://schemas.microsoft.com/office/drawing/2014/main" val="948205104"/>
                    </a:ext>
                  </a:extLst>
                </a:gridCol>
                <a:gridCol w="579790">
                  <a:extLst>
                    <a:ext uri="{9D8B030D-6E8A-4147-A177-3AD203B41FA5}">
                      <a16:colId xmlns:a16="http://schemas.microsoft.com/office/drawing/2014/main" val="3213916898"/>
                    </a:ext>
                  </a:extLst>
                </a:gridCol>
                <a:gridCol w="579790">
                  <a:extLst>
                    <a:ext uri="{9D8B030D-6E8A-4147-A177-3AD203B41FA5}">
                      <a16:colId xmlns:a16="http://schemas.microsoft.com/office/drawing/2014/main" val="1785052036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3367131747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2515389132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1757806904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4049820400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403622518"/>
                    </a:ext>
                  </a:extLst>
                </a:gridCol>
                <a:gridCol w="662407">
                  <a:extLst>
                    <a:ext uri="{9D8B030D-6E8A-4147-A177-3AD203B41FA5}">
                      <a16:colId xmlns:a16="http://schemas.microsoft.com/office/drawing/2014/main" val="1893795524"/>
                    </a:ext>
                  </a:extLst>
                </a:gridCol>
              </a:tblGrid>
              <a:tr h="367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Fréquence (Hz)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500Hz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550558"/>
                  </a:ext>
                </a:extLst>
              </a:tr>
              <a:tr h="877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Tension crête à crête pas touché (V)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0.37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0.41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040218"/>
                  </a:ext>
                </a:extLst>
              </a:tr>
              <a:tr h="729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Tension crête à crête touché (V)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0.23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0.21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0.14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051848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397115" y="5392292"/>
            <a:ext cx="163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Tableau des fréquences</a:t>
            </a:r>
          </a:p>
        </p:txBody>
      </p:sp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69" y="1376175"/>
            <a:ext cx="3529641" cy="263861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508780" y="4140046"/>
            <a:ext cx="16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Expérience 2</a:t>
            </a:r>
          </a:p>
        </p:txBody>
      </p:sp>
    </p:spTree>
    <p:extLst>
      <p:ext uri="{BB962C8B-B14F-4D97-AF65-F5344CB8AC3E}">
        <p14:creationId xmlns:p14="http://schemas.microsoft.com/office/powerpoint/2010/main" val="3064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4588"/>
            <a:ext cx="3501940" cy="3700462"/>
          </a:xfrm>
          <a:prstGeom prst="rect">
            <a:avLst/>
          </a:prstGeom>
        </p:spPr>
      </p:pic>
      <p:sp>
        <p:nvSpPr>
          <p:cNvPr id="5" name="Bulle narrative : ronde 4"/>
          <p:cNvSpPr/>
          <p:nvPr/>
        </p:nvSpPr>
        <p:spPr>
          <a:xfrm>
            <a:off x="3128963" y="2400300"/>
            <a:ext cx="2757487" cy="2071688"/>
          </a:xfrm>
          <a:prstGeom prst="wedgeEllipseCallout">
            <a:avLst>
              <a:gd name="adj1" fmla="val 84416"/>
              <a:gd name="adj2" fmla="val 87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Présentez moi !!!!</a:t>
            </a:r>
          </a:p>
        </p:txBody>
      </p:sp>
    </p:spTree>
    <p:extLst>
      <p:ext uri="{BB962C8B-B14F-4D97-AF65-F5344CB8AC3E}">
        <p14:creationId xmlns:p14="http://schemas.microsoft.com/office/powerpoint/2010/main" val="341402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rencontrées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0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866</TotalTime>
  <Words>158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Times New Roman</vt:lpstr>
      <vt:lpstr>Wingdings</vt:lpstr>
      <vt:lpstr>Wingdings 2</vt:lpstr>
      <vt:lpstr>Concis</vt:lpstr>
      <vt:lpstr>Projet Scientifique :  SmartPatate</vt:lpstr>
      <vt:lpstr>Sommaire</vt:lpstr>
      <vt:lpstr>Contexte et Cahier des charges</vt:lpstr>
      <vt:lpstr>Les Expériences et les Résultats</vt:lpstr>
      <vt:lpstr>Présentation du projet 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:  SmartPatate</dc:title>
  <dc:creator>Vincent VALLET</dc:creator>
  <cp:lastModifiedBy>Vincent VALLET</cp:lastModifiedBy>
  <cp:revision>13</cp:revision>
  <dcterms:created xsi:type="dcterms:W3CDTF">2016-11-15T07:40:57Z</dcterms:created>
  <dcterms:modified xsi:type="dcterms:W3CDTF">2016-11-16T10:42:26Z</dcterms:modified>
</cp:coreProperties>
</file>