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5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6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3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5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3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167385-16D5-4673-90FD-E2CB98B97E9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A07280-CE3A-45BA-B8D7-114C4D8EAF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245684-00E1-4B1F-BC0D-2BC0E0DF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7976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>
                <a:latin typeface="Eras Demi ITC" panose="020B0805030504020804" pitchFamily="34" charset="0"/>
              </a:rPr>
              <a:t>Shoe Resale Market Model From Fashion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CDA55-4795-4042-A393-A086DCDD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0" y="582614"/>
            <a:ext cx="4614238" cy="51040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80B920-EF82-4E2F-83A8-60AD95308163}"/>
              </a:ext>
            </a:extLst>
          </p:cNvPr>
          <p:cNvSpPr/>
          <p:nvPr/>
        </p:nvSpPr>
        <p:spPr>
          <a:xfrm>
            <a:off x="479310" y="5032215"/>
            <a:ext cx="1610747" cy="25388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80D7A-B349-40BA-BF3E-434E945EF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0" r="3931"/>
          <a:stretch/>
        </p:blipFill>
        <p:spPr>
          <a:xfrm>
            <a:off x="5155475" y="582614"/>
            <a:ext cx="6765345" cy="45671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F2021C-B0C3-4AC3-9FAE-436EE124ADA2}"/>
              </a:ext>
            </a:extLst>
          </p:cNvPr>
          <p:cNvSpPr/>
          <p:nvPr/>
        </p:nvSpPr>
        <p:spPr>
          <a:xfrm>
            <a:off x="5155475" y="4171406"/>
            <a:ext cx="4824548" cy="2612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385B0-34C3-45E1-8ADC-5D6094D7FFD4}"/>
              </a:ext>
            </a:extLst>
          </p:cNvPr>
          <p:cNvSpPr txBox="1"/>
          <p:nvPr/>
        </p:nvSpPr>
        <p:spPr>
          <a:xfrm flipH="1">
            <a:off x="5242561" y="5566931"/>
            <a:ext cx="6678259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Market Model of </a:t>
            </a:r>
            <a:r>
              <a:rPr lang="en-US" sz="3200"/>
              <a:t>Shoe Supply 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81455-376E-4191-8D56-F17FC2BC1DDD}"/>
              </a:ext>
            </a:extLst>
          </p:cNvPr>
          <p:cNvSpPr txBox="1"/>
          <p:nvPr/>
        </p:nvSpPr>
        <p:spPr>
          <a:xfrm flipH="1">
            <a:off x="479310" y="5569085"/>
            <a:ext cx="4493284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Social Model of Demand </a:t>
            </a:r>
          </a:p>
        </p:txBody>
      </p:sp>
    </p:spTree>
    <p:extLst>
      <p:ext uri="{BB962C8B-B14F-4D97-AF65-F5344CB8AC3E}">
        <p14:creationId xmlns:p14="http://schemas.microsoft.com/office/powerpoint/2010/main" val="3417192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Eras Demi ITC</vt:lpstr>
      <vt:lpstr>Retrospect</vt:lpstr>
      <vt:lpstr>Shoe Resale Market Model From Fashion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 Resale Market Model From Fashion Trends</dc:title>
  <dc:creator>Arturas Malinauskas</dc:creator>
  <cp:lastModifiedBy>Arturas Malinauskas</cp:lastModifiedBy>
  <cp:revision>3</cp:revision>
  <dcterms:created xsi:type="dcterms:W3CDTF">2018-10-08T21:36:23Z</dcterms:created>
  <dcterms:modified xsi:type="dcterms:W3CDTF">2018-10-08T21:55:54Z</dcterms:modified>
</cp:coreProperties>
</file>