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71" r:id="rId4"/>
    <p:sldId id="270" r:id="rId5"/>
    <p:sldId id="273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CBF"/>
    <a:srgbClr val="3619AF"/>
    <a:srgbClr val="523EE6"/>
    <a:srgbClr val="3CE8A6"/>
    <a:srgbClr val="163BB2"/>
    <a:srgbClr val="BDB5F5"/>
    <a:srgbClr val="2C18BE"/>
    <a:srgbClr val="19D58D"/>
    <a:srgbClr val="9B8FF1"/>
    <a:srgbClr val="F43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065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328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963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2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969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41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93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85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90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86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248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D632-3A37-4593-8D4E-092DFA88B231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9726-852E-4EF3-8AB4-80DD59727B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4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crolix/torr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9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600" b="1" dirty="0" err="1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Seedbot</a:t>
            </a:r>
            <a:endParaRPr lang="nl-BE" sz="6600" b="1" dirty="0">
              <a:solidFill>
                <a:srgbClr val="88ECB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0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Want mensen haten </a:t>
            </a:r>
            <a:r>
              <a:rPr lang="nl-BE" sz="2000" dirty="0" err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seeden</a:t>
            </a:r>
            <a:r>
              <a:rPr lang="nl-BE" sz="20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dus laten we het maar aan </a:t>
            </a:r>
            <a:r>
              <a:rPr lang="nl-BE" sz="2000" dirty="0" err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botnets</a:t>
            </a:r>
            <a:r>
              <a:rPr lang="nl-BE" sz="20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over</a:t>
            </a:r>
          </a:p>
          <a:p>
            <a:endParaRPr lang="nl-BE" sz="1400" b="1" dirty="0">
              <a:solidFill>
                <a:srgbClr val="88ECBF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nl-BE" sz="1400" b="1" dirty="0" err="1">
                <a:solidFill>
                  <a:srgbClr val="88ECB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Proof</a:t>
            </a:r>
            <a:r>
              <a:rPr lang="nl-BE" sz="1400" b="1" dirty="0">
                <a:solidFill>
                  <a:srgbClr val="88ECB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of concept</a:t>
            </a:r>
          </a:p>
        </p:txBody>
      </p:sp>
    </p:spTree>
    <p:extLst>
      <p:ext uri="{BB962C8B-B14F-4D97-AF65-F5344CB8AC3E}">
        <p14:creationId xmlns:p14="http://schemas.microsoft.com/office/powerpoint/2010/main" val="414701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25714" y="2491821"/>
            <a:ext cx="3628572" cy="3699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Het ‘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torrentadd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’ commando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Hiermee voeg je een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toe met het eerste argument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het aantal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seeders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 je wil toevoegen met het tweede argument</a:t>
            </a: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CNC: </a:t>
            </a:r>
            <a:r>
              <a:rPr lang="nl-BE" b="1" dirty="0" err="1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torrentadd</a:t>
            </a:r>
            <a:endParaRPr lang="nl-BE" b="1" dirty="0">
              <a:solidFill>
                <a:srgbClr val="88ECB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52" y="1825625"/>
            <a:ext cx="880176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6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25715" y="2491821"/>
            <a:ext cx="3744686" cy="3699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Het ‘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torrentqueue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’ commando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Toont alle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queue en bij welke bot ze zijn gevoegd.</a:t>
            </a: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CNC: </a:t>
            </a:r>
            <a:r>
              <a:rPr lang="nl-BE" b="1" dirty="0" err="1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torrentqueue</a:t>
            </a:r>
            <a:endParaRPr lang="nl-BE" b="1" dirty="0">
              <a:solidFill>
                <a:srgbClr val="88ECB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4" y="1825625"/>
            <a:ext cx="8849322" cy="50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4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25714" y="2491821"/>
            <a:ext cx="3875315" cy="3699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Het ‘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torrentreassign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’ commando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Zorgt ervoor dat de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herverdeeld worden. Nodig voor als er nieuwe bots geconnecteerd zijn.</a:t>
            </a: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CNC: </a:t>
            </a:r>
            <a:r>
              <a:rPr lang="nl-BE" b="1" dirty="0" err="1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torrentreassign</a:t>
            </a:r>
            <a:endParaRPr lang="nl-BE" b="1" dirty="0">
              <a:solidFill>
                <a:srgbClr val="88ECB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00" y="1825625"/>
            <a:ext cx="7392328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0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25714" y="2491821"/>
            <a:ext cx="3875315" cy="3699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Het ‘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connected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’ commando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Toont alle bots die geconnecteerd zijn met de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cnc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server</a:t>
            </a: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CNC: </a:t>
            </a:r>
            <a:r>
              <a:rPr lang="nl-BE" b="1" dirty="0" err="1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connected</a:t>
            </a:r>
            <a:endParaRPr lang="nl-BE" b="1" dirty="0">
              <a:solidFill>
                <a:srgbClr val="88ECB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29" y="1825625"/>
            <a:ext cx="8818918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5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848682"/>
            <a:ext cx="5863772" cy="1799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Het ‘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torrentsend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’ commando verzend alle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de queue naar de bots waar ze aan toegewezen zijn</a:t>
            </a: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CNC: </a:t>
            </a:r>
            <a:r>
              <a:rPr lang="nl-BE" b="1" dirty="0" err="1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torrentsend</a:t>
            </a:r>
            <a:endParaRPr lang="nl-BE" b="1" dirty="0">
              <a:solidFill>
                <a:srgbClr val="88ECB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2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434012"/>
            <a:ext cx="8258629" cy="1893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bot is dom</a:t>
            </a:r>
          </a:p>
          <a:p>
            <a:pPr marL="0" indent="0">
              <a:buNone/>
            </a:pP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en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gewoon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die de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cnc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server hem geeft. En stuurt een uniek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gebaseerd op MAC-adres van de computer zodat de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cnc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bot kan identificeren</a:t>
            </a:r>
          </a:p>
          <a:p>
            <a:pPr marL="0" indent="0">
              <a:buNone/>
            </a:pP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Gebruikt 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https://github.com/anacrolix/torrent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om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te downloaden/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seeden</a:t>
            </a: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104297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1199" y="2365829"/>
            <a:ext cx="9840688" cy="40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400" b="1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NUTTIG VOOR</a:t>
            </a:r>
          </a:p>
          <a:p>
            <a:pPr marL="0" indent="0">
              <a:buNone/>
            </a:pPr>
            <a:endParaRPr lang="nl-BE" sz="1100" b="1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met weinig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seeders</a:t>
            </a: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zonder betrouwbare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seeders</a:t>
            </a: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nl-BE" sz="2400" b="1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ONNUTTIG VOOR</a:t>
            </a:r>
          </a:p>
          <a:p>
            <a:pPr marL="0" indent="0">
              <a:buNone/>
            </a:pPr>
            <a:endParaRPr lang="nl-BE" sz="1100" b="1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Als de eigenaar van de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er al een peer met hoge bandbreedte aanzet</a:t>
            </a:r>
            <a:endParaRPr lang="nl-BE" sz="1800" b="1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Reflectie: nut</a:t>
            </a:r>
          </a:p>
        </p:txBody>
      </p:sp>
    </p:spTree>
    <p:extLst>
      <p:ext uri="{BB962C8B-B14F-4D97-AF65-F5344CB8AC3E}">
        <p14:creationId xmlns:p14="http://schemas.microsoft.com/office/powerpoint/2010/main" val="409348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1199" y="2365829"/>
            <a:ext cx="9840688" cy="4064000"/>
          </a:xfrm>
        </p:spPr>
        <p:txBody>
          <a:bodyPr>
            <a:noAutofit/>
          </a:bodyPr>
          <a:lstStyle/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Mogelijk in C/C++ programmeren met betere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libs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of zelf een schrijven voor go</a:t>
            </a: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throttle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voor meer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performantie</a:t>
            </a: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Meer automatisatie</a:t>
            </a: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Management democratiseren</a:t>
            </a: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Reflectie: Mogelijke verbeteringen</a:t>
            </a:r>
          </a:p>
        </p:txBody>
      </p:sp>
    </p:spTree>
    <p:extLst>
      <p:ext uri="{BB962C8B-B14F-4D97-AF65-F5344CB8AC3E}">
        <p14:creationId xmlns:p14="http://schemas.microsoft.com/office/powerpoint/2010/main" val="132464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Reflectie: In de wereld brengen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578" y="2303361"/>
            <a:ext cx="3167855" cy="198485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93" y="2303361"/>
            <a:ext cx="3167855" cy="1984859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 rot="19853964">
            <a:off x="6319116" y="3280016"/>
            <a:ext cx="4322915" cy="2085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931975" y="4765956"/>
            <a:ext cx="4657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Botnet</a:t>
            </a:r>
            <a:r>
              <a: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uitbreidden via malware. En mensen hun bandbreedte stelen om </a:t>
            </a:r>
            <a:r>
              <a:rPr lang="nl-BE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te </a:t>
            </a:r>
            <a:r>
              <a:rPr lang="nl-BE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seeden</a:t>
            </a:r>
            <a:r>
              <a: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Ik raad de methode wel af voor ethische redenen.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152043" y="4772872"/>
            <a:ext cx="4657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source initiatief opstarten om servers te huren en te configureren met de bots en gebruiken om opensource projecten te helpen hun </a:t>
            </a:r>
            <a:r>
              <a:rPr lang="nl-BE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beter te serven.</a:t>
            </a:r>
          </a:p>
        </p:txBody>
      </p:sp>
    </p:spTree>
    <p:extLst>
      <p:ext uri="{BB962C8B-B14F-4D97-AF65-F5344CB8AC3E}">
        <p14:creationId xmlns:p14="http://schemas.microsoft.com/office/powerpoint/2010/main" val="228854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9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600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Einde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En een hoop dat het </a:t>
            </a:r>
            <a:r>
              <a:rPr lang="nl-BE" dirty="0" err="1">
                <a:solidFill>
                  <a:schemeClr val="bg1"/>
                </a:solidFill>
              </a:rPr>
              <a:t>botnet</a:t>
            </a:r>
            <a:r>
              <a:rPr lang="nl-BE" dirty="0">
                <a:solidFill>
                  <a:schemeClr val="bg1"/>
                </a:solidFill>
              </a:rPr>
              <a:t> niet zelfbewust wordt.</a:t>
            </a:r>
          </a:p>
        </p:txBody>
      </p:sp>
    </p:spTree>
    <p:extLst>
      <p:ext uri="{BB962C8B-B14F-4D97-AF65-F5344CB8AC3E}">
        <p14:creationId xmlns:p14="http://schemas.microsoft.com/office/powerpoint/2010/main" val="83628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Waarom?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546430"/>
            <a:ext cx="10515600" cy="3630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Veel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met te weinig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seeders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waardoor downloadsnelheid laag ligt.</a:t>
            </a:r>
          </a:p>
          <a:p>
            <a:pPr marL="0" indent="0">
              <a:buNone/>
            </a:pP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nl-BE" sz="2400" b="1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DUS</a:t>
            </a:r>
          </a:p>
          <a:p>
            <a:pPr marL="0" indent="0">
              <a:buNone/>
            </a:pPr>
            <a:endParaRPr lang="nl-BE" sz="2400" b="1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Meer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seeders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maken met een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botnet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8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Hoe?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493267"/>
            <a:ext cx="10515600" cy="3630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golang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programmeren. </a:t>
            </a:r>
          </a:p>
          <a:p>
            <a:pPr marL="0" indent="0">
              <a:buNone/>
            </a:pP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nl-BE" sz="2400" b="1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VOORDELEN</a:t>
            </a: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Gemaakt voor serverapplicaties</a:t>
            </a: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Gecompileerd</a:t>
            </a:r>
          </a:p>
          <a:p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nl-BE" sz="2400" b="1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NADELEN</a:t>
            </a: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Beperkte resources (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libraries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documentatie) voor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torrenting</a:t>
            </a: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2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Uitdagingen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546430"/>
            <a:ext cx="10515600" cy="3630532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Nog geen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botnets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go</a:t>
            </a: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Niet echt goede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libraries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voor go</a:t>
            </a: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Bot resource gebruik beperken</a:t>
            </a: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Goede controle over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botnet</a:t>
            </a: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0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Het </a:t>
            </a:r>
            <a:r>
              <a:rPr lang="nl-BE" b="1" dirty="0" err="1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yify</a:t>
            </a:r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idee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546430"/>
            <a:ext cx="10515600" cy="3630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Automatisch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halen van de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yify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API om bij te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seeden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None/>
            </a:pPr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nl-BE" sz="2400" b="1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Laten vallen omdat</a:t>
            </a: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Alles aan één bron koppelen de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cases beperkt</a:t>
            </a:r>
          </a:p>
          <a:p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Direct illegaal terwijl het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botnet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vele legale toepassingen heeft </a:t>
            </a:r>
          </a:p>
          <a:p>
            <a:pPr marL="0" indent="0">
              <a:buNone/>
            </a:pPr>
            <a:r>
              <a:rPr lang="nl-BE" sz="1200" dirty="0">
                <a:solidFill>
                  <a:srgbClr val="3619A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Vele open source projecten zoals </a:t>
            </a:r>
            <a:r>
              <a:rPr lang="nl-BE" sz="1200" dirty="0" err="1">
                <a:solidFill>
                  <a:srgbClr val="3619A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Manjaro</a:t>
            </a:r>
            <a:r>
              <a:rPr lang="nl-BE" sz="1200" dirty="0">
                <a:solidFill>
                  <a:srgbClr val="3619A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nl-BE" sz="1200" dirty="0" err="1">
                <a:solidFill>
                  <a:srgbClr val="3619A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linux</a:t>
            </a:r>
            <a:r>
              <a:rPr lang="nl-BE" sz="1200" dirty="0">
                <a:solidFill>
                  <a:srgbClr val="3619A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Open </a:t>
            </a:r>
            <a:r>
              <a:rPr lang="nl-BE" sz="1200" dirty="0" err="1">
                <a:solidFill>
                  <a:srgbClr val="3619A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Suse</a:t>
            </a:r>
            <a:r>
              <a:rPr lang="nl-BE" sz="1200" dirty="0">
                <a:solidFill>
                  <a:srgbClr val="3619A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… gebruiken </a:t>
            </a:r>
            <a:r>
              <a:rPr lang="nl-BE" sz="1200" dirty="0" err="1">
                <a:solidFill>
                  <a:srgbClr val="3619A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1200" dirty="0">
                <a:solidFill>
                  <a:srgbClr val="3619A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om hun software te verdelen</a:t>
            </a:r>
          </a:p>
          <a:p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nl-BE" sz="2400" b="1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Vervangen door 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Manuele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om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torrenthashes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via cli toe te voegen</a:t>
            </a:r>
            <a:endParaRPr lang="nl-BE" sz="2400" b="1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nl-BE" sz="2400" dirty="0">
              <a:solidFill>
                <a:srgbClr val="1C1C1C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1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4170743" y="2372810"/>
            <a:ext cx="3264063" cy="798655"/>
          </a:xfrm>
          <a:prstGeom prst="roundRect">
            <a:avLst>
              <a:gd name="adj" fmla="val 7029"/>
            </a:avLst>
          </a:prstGeom>
          <a:solidFill>
            <a:srgbClr val="3CE8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</a:t>
            </a:r>
            <a:r>
              <a:rPr lang="nl-BE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&amp; Control Server</a:t>
            </a:r>
          </a:p>
        </p:txBody>
      </p:sp>
      <p:sp>
        <p:nvSpPr>
          <p:cNvPr id="5" name="Afgeronde rechthoek 4"/>
          <p:cNvSpPr/>
          <p:nvPr/>
        </p:nvSpPr>
        <p:spPr>
          <a:xfrm>
            <a:off x="2215587" y="4724403"/>
            <a:ext cx="1757425" cy="819872"/>
          </a:xfrm>
          <a:prstGeom prst="roundRect">
            <a:avLst>
              <a:gd name="adj" fmla="val 7029"/>
            </a:avLst>
          </a:prstGeom>
          <a:solidFill>
            <a:srgbClr val="88EC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Bot</a:t>
            </a:r>
          </a:p>
        </p:txBody>
      </p:sp>
      <p:sp>
        <p:nvSpPr>
          <p:cNvPr id="6" name="Afgeronde rechthoek 5"/>
          <p:cNvSpPr/>
          <p:nvPr/>
        </p:nvSpPr>
        <p:spPr>
          <a:xfrm>
            <a:off x="7632535" y="4724403"/>
            <a:ext cx="1757425" cy="819872"/>
          </a:xfrm>
          <a:prstGeom prst="roundRect">
            <a:avLst>
              <a:gd name="adj" fmla="val 7029"/>
            </a:avLst>
          </a:prstGeom>
          <a:solidFill>
            <a:srgbClr val="88EC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Bot</a:t>
            </a:r>
          </a:p>
        </p:txBody>
      </p:sp>
      <p:sp>
        <p:nvSpPr>
          <p:cNvPr id="7" name="Afgeronde rechthoek 6"/>
          <p:cNvSpPr/>
          <p:nvPr/>
        </p:nvSpPr>
        <p:spPr>
          <a:xfrm>
            <a:off x="4924061" y="4724403"/>
            <a:ext cx="1757425" cy="819872"/>
          </a:xfrm>
          <a:prstGeom prst="roundRect">
            <a:avLst>
              <a:gd name="adj" fmla="val 7029"/>
            </a:avLst>
          </a:prstGeom>
          <a:solidFill>
            <a:srgbClr val="88EC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Bot</a:t>
            </a:r>
          </a:p>
        </p:txBody>
      </p:sp>
      <p:cxnSp>
        <p:nvCxnSpPr>
          <p:cNvPr id="9" name="Rechte verbindingslijn met pijl 8"/>
          <p:cNvCxnSpPr>
            <a:stCxn id="4" idx="2"/>
            <a:endCxn id="5" idx="0"/>
          </p:cNvCxnSpPr>
          <p:nvPr/>
        </p:nvCxnSpPr>
        <p:spPr>
          <a:xfrm flipH="1">
            <a:off x="3094300" y="3171465"/>
            <a:ext cx="2708475" cy="15529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4" idx="2"/>
            <a:endCxn id="7" idx="0"/>
          </p:cNvCxnSpPr>
          <p:nvPr/>
        </p:nvCxnSpPr>
        <p:spPr>
          <a:xfrm flipH="1">
            <a:off x="5802774" y="3171465"/>
            <a:ext cx="1" cy="15529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4" idx="2"/>
            <a:endCxn id="6" idx="0"/>
          </p:cNvCxnSpPr>
          <p:nvPr/>
        </p:nvCxnSpPr>
        <p:spPr>
          <a:xfrm>
            <a:off x="5802775" y="3171465"/>
            <a:ext cx="2708473" cy="15529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/>
          <p:cNvSpPr/>
          <p:nvPr/>
        </p:nvSpPr>
        <p:spPr>
          <a:xfrm>
            <a:off x="1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26" name="Titel 1"/>
          <p:cNvSpPr txBox="1">
            <a:spLocks/>
          </p:cNvSpPr>
          <p:nvPr/>
        </p:nvSpPr>
        <p:spPr>
          <a:xfrm>
            <a:off x="838200" y="1"/>
            <a:ext cx="105156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Structuur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8094557" y="2541305"/>
            <a:ext cx="239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Verdeeld </a:t>
            </a:r>
            <a:r>
              <a:rPr lang="nl-BE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over bots. In controle van de administrator</a:t>
            </a:r>
          </a:p>
          <a:p>
            <a:endParaRPr lang="nl-BE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2365092" y="3611056"/>
            <a:ext cx="219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</a:t>
            </a:r>
            <a:r>
              <a:rPr lang="nl-BE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nl-BE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hashes</a:t>
            </a:r>
            <a:r>
              <a:rPr lang="nl-BE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worden getransporteerd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4155070" y="6070243"/>
            <a:ext cx="329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Magnet</a:t>
            </a:r>
            <a:r>
              <a:rPr lang="nl-BE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link wordt gebouwd van </a:t>
            </a:r>
            <a:r>
              <a:rPr lang="nl-BE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</a:t>
            </a:r>
            <a:r>
              <a:rPr lang="nl-BE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nl-BE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hash</a:t>
            </a:r>
            <a:r>
              <a:rPr lang="nl-BE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dan gedownload en </a:t>
            </a:r>
            <a:r>
              <a:rPr lang="nl-BE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geseed</a:t>
            </a:r>
            <a:endParaRPr lang="nl-BE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9" name="Rechte verbindingslijn 38"/>
          <p:cNvCxnSpPr>
            <a:stCxn id="36" idx="2"/>
          </p:cNvCxnSpPr>
          <p:nvPr/>
        </p:nvCxnSpPr>
        <p:spPr>
          <a:xfrm>
            <a:off x="3460830" y="4072721"/>
            <a:ext cx="331326" cy="2330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>
            <a:stCxn id="35" idx="1"/>
            <a:endCxn id="4" idx="3"/>
          </p:cNvCxnSpPr>
          <p:nvPr/>
        </p:nvCxnSpPr>
        <p:spPr>
          <a:xfrm flipH="1" flipV="1">
            <a:off x="7434806" y="2772138"/>
            <a:ext cx="659751" cy="322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>
            <a:stCxn id="6" idx="2"/>
            <a:endCxn id="37" idx="0"/>
          </p:cNvCxnSpPr>
          <p:nvPr/>
        </p:nvCxnSpPr>
        <p:spPr>
          <a:xfrm flipH="1">
            <a:off x="5802774" y="5544275"/>
            <a:ext cx="2708474" cy="52596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>
            <a:stCxn id="7" idx="2"/>
            <a:endCxn id="37" idx="0"/>
          </p:cNvCxnSpPr>
          <p:nvPr/>
        </p:nvCxnSpPr>
        <p:spPr>
          <a:xfrm>
            <a:off x="5802774" y="5544275"/>
            <a:ext cx="0" cy="52596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>
            <a:stCxn id="5" idx="2"/>
            <a:endCxn id="37" idx="0"/>
          </p:cNvCxnSpPr>
          <p:nvPr/>
        </p:nvCxnSpPr>
        <p:spPr>
          <a:xfrm>
            <a:off x="3094300" y="5544275"/>
            <a:ext cx="2708474" cy="52596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1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25714" y="2491821"/>
            <a:ext cx="3628572" cy="3699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Heeft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commandline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om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toe te voegen </a:t>
            </a: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CNC(</a:t>
            </a:r>
            <a:r>
              <a:rPr lang="nl-BE" b="1" dirty="0" err="1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Command</a:t>
            </a:r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&amp; Control) Server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01" y="1825625"/>
            <a:ext cx="882134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0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25714" y="2491821"/>
            <a:ext cx="3628572" cy="3699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Het ‘list’ commando toont alle commando’s en legt ze een beetje uit</a:t>
            </a: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CNC: list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60" y="1825625"/>
            <a:ext cx="7949212" cy="50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25714" y="2491821"/>
            <a:ext cx="3628572" cy="3699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 het ‘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torrentmax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’ commando definieer je hoeveel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torrents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elke bot maar mag </a:t>
            </a:r>
            <a:r>
              <a:rPr lang="nl-BE" sz="2400" dirty="0" err="1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seeden</a:t>
            </a:r>
            <a:r>
              <a:rPr lang="nl-BE" sz="2400" dirty="0">
                <a:solidFill>
                  <a:srgbClr val="1C1C1C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5" name="Rechthoek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61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523EE6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CNC: </a:t>
            </a:r>
            <a:r>
              <a:rPr lang="nl-BE" b="1" dirty="0" err="1">
                <a:solidFill>
                  <a:srgbClr val="88ECB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torrentmax</a:t>
            </a:r>
            <a:endParaRPr lang="nl-BE" b="1" dirty="0">
              <a:solidFill>
                <a:srgbClr val="88ECB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15" y="1825625"/>
            <a:ext cx="883614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22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513</Words>
  <Application>Microsoft Office PowerPoint</Application>
  <PresentationFormat>Breedbeeld</PresentationFormat>
  <Paragraphs>87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Noto Sans</vt:lpstr>
      <vt:lpstr>Roboto Condensed</vt:lpstr>
      <vt:lpstr>Kantoorthema</vt:lpstr>
      <vt:lpstr>Seedbot</vt:lpstr>
      <vt:lpstr>Waarom?</vt:lpstr>
      <vt:lpstr>Hoe?</vt:lpstr>
      <vt:lpstr>Uitdagingen</vt:lpstr>
      <vt:lpstr>Het yify idee</vt:lpstr>
      <vt:lpstr>PowerPoint-presentatie</vt:lpstr>
      <vt:lpstr>CNC(Command &amp; Control) Server</vt:lpstr>
      <vt:lpstr>CNC: list</vt:lpstr>
      <vt:lpstr>CNC: torrentmax</vt:lpstr>
      <vt:lpstr>CNC: torrentadd</vt:lpstr>
      <vt:lpstr>CNC: torrentqueue</vt:lpstr>
      <vt:lpstr>CNC: torrentreassign</vt:lpstr>
      <vt:lpstr>CNC: connected</vt:lpstr>
      <vt:lpstr>CNC: torrentsend</vt:lpstr>
      <vt:lpstr>Bot</vt:lpstr>
      <vt:lpstr>Reflectie: nut</vt:lpstr>
      <vt:lpstr>Reflectie: Mogelijke verbeteringen</vt:lpstr>
      <vt:lpstr>Reflectie: In de wereld brengen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- Seedbot</dc:title>
  <dc:creator>Vincent</dc:creator>
  <cp:lastModifiedBy>Vincent</cp:lastModifiedBy>
  <cp:revision>38</cp:revision>
  <dcterms:created xsi:type="dcterms:W3CDTF">2017-01-22T17:13:43Z</dcterms:created>
  <dcterms:modified xsi:type="dcterms:W3CDTF">2017-01-23T16:54:42Z</dcterms:modified>
</cp:coreProperties>
</file>