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65" r:id="rId13"/>
    <p:sldId id="266" r:id="rId14"/>
    <p:sldId id="267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FABA3-0A6A-4B46-87ED-479886D0A8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77241F56-25F2-4A36-82C9-5C847E6D8FF0}">
      <dgm:prSet/>
      <dgm:spPr/>
      <dgm:t>
        <a:bodyPr/>
        <a:lstStyle/>
        <a:p>
          <a:r>
            <a:rPr lang="en-US"/>
            <a:t>• Full-stack web app replicating online stores like Amazon/Flipkart.</a:t>
          </a:r>
        </a:p>
      </dgm:t>
    </dgm:pt>
    <dgm:pt modelId="{CC8DD3A3-561F-4E23-9684-C723124CF5D7}" type="parTrans" cxnId="{342F2AB3-B52F-4D54-A19B-1825659AA93A}">
      <dgm:prSet/>
      <dgm:spPr/>
      <dgm:t>
        <a:bodyPr/>
        <a:lstStyle/>
        <a:p>
          <a:endParaRPr lang="en-US"/>
        </a:p>
      </dgm:t>
    </dgm:pt>
    <dgm:pt modelId="{8ADFBC8B-989E-4C84-8704-80D54AA67180}" type="sibTrans" cxnId="{342F2AB3-B52F-4D54-A19B-1825659AA93A}">
      <dgm:prSet/>
      <dgm:spPr/>
      <dgm:t>
        <a:bodyPr/>
        <a:lstStyle/>
        <a:p>
          <a:endParaRPr lang="en-US"/>
        </a:p>
      </dgm:t>
    </dgm:pt>
    <dgm:pt modelId="{ACB20694-2DAA-40A0-BBB8-FB41E54CC391}">
      <dgm:prSet/>
      <dgm:spPr/>
      <dgm:t>
        <a:bodyPr/>
        <a:lstStyle/>
        <a:p>
          <a:r>
            <a:rPr lang="en-US"/>
            <a:t>• Users can browse products, manage cart, place orders.</a:t>
          </a:r>
        </a:p>
      </dgm:t>
    </dgm:pt>
    <dgm:pt modelId="{AA3CE2C5-039F-446E-A02B-EEB97F91A077}" type="parTrans" cxnId="{FC893B9E-EB75-4EC1-9FF5-6FE0AF354DF1}">
      <dgm:prSet/>
      <dgm:spPr/>
      <dgm:t>
        <a:bodyPr/>
        <a:lstStyle/>
        <a:p>
          <a:endParaRPr lang="en-US"/>
        </a:p>
      </dgm:t>
    </dgm:pt>
    <dgm:pt modelId="{E56E196C-AAEF-4A3C-848B-5D2F2F01F2BF}" type="sibTrans" cxnId="{FC893B9E-EB75-4EC1-9FF5-6FE0AF354DF1}">
      <dgm:prSet/>
      <dgm:spPr/>
      <dgm:t>
        <a:bodyPr/>
        <a:lstStyle/>
        <a:p>
          <a:endParaRPr lang="en-US"/>
        </a:p>
      </dgm:t>
    </dgm:pt>
    <dgm:pt modelId="{3EC07E60-9F92-43A8-89FB-1F1E354D6708}">
      <dgm:prSet/>
      <dgm:spPr/>
      <dgm:t>
        <a:bodyPr/>
        <a:lstStyle/>
        <a:p>
          <a:r>
            <a:rPr lang="en-US"/>
            <a:t>• Admins manage inventory and orders.</a:t>
          </a:r>
        </a:p>
      </dgm:t>
    </dgm:pt>
    <dgm:pt modelId="{1DFE6E44-0A92-4780-A642-CF0C4717858E}" type="parTrans" cxnId="{88B596B4-7D2A-4341-8D9A-F8E5D51BCBEE}">
      <dgm:prSet/>
      <dgm:spPr/>
      <dgm:t>
        <a:bodyPr/>
        <a:lstStyle/>
        <a:p>
          <a:endParaRPr lang="en-US"/>
        </a:p>
      </dgm:t>
    </dgm:pt>
    <dgm:pt modelId="{44351F42-228D-4F4B-AC02-44F5A88354CD}" type="sibTrans" cxnId="{88B596B4-7D2A-4341-8D9A-F8E5D51BCBEE}">
      <dgm:prSet/>
      <dgm:spPr/>
      <dgm:t>
        <a:bodyPr/>
        <a:lstStyle/>
        <a:p>
          <a:endParaRPr lang="en-US"/>
        </a:p>
      </dgm:t>
    </dgm:pt>
    <dgm:pt modelId="{17F62DF8-7307-4FDE-9B12-1B713BC3501B}" type="pres">
      <dgm:prSet presAssocID="{743FABA3-0A6A-4B46-87ED-479886D0A89B}" presName="root" presStyleCnt="0">
        <dgm:presLayoutVars>
          <dgm:dir/>
          <dgm:resizeHandles val="exact"/>
        </dgm:presLayoutVars>
      </dgm:prSet>
      <dgm:spPr/>
    </dgm:pt>
    <dgm:pt modelId="{E3B4B7F4-D40A-4B00-BAB2-2B36637A25A7}" type="pres">
      <dgm:prSet presAssocID="{77241F56-25F2-4A36-82C9-5C847E6D8FF0}" presName="compNode" presStyleCnt="0"/>
      <dgm:spPr/>
    </dgm:pt>
    <dgm:pt modelId="{18B86E57-3619-4858-A5F6-FBC12C735974}" type="pres">
      <dgm:prSet presAssocID="{77241F56-25F2-4A36-82C9-5C847E6D8FF0}" presName="bgRect" presStyleLbl="bgShp" presStyleIdx="0" presStyleCnt="3"/>
      <dgm:spPr/>
    </dgm:pt>
    <dgm:pt modelId="{EA3C32A1-CB01-4C23-8464-FAB1D219A53E}" type="pres">
      <dgm:prSet presAssocID="{77241F56-25F2-4A36-82C9-5C847E6D8F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F3FF6EB-F3FD-4B1A-8BF0-B752FA3FEA6A}" type="pres">
      <dgm:prSet presAssocID="{77241F56-25F2-4A36-82C9-5C847E6D8FF0}" presName="spaceRect" presStyleCnt="0"/>
      <dgm:spPr/>
    </dgm:pt>
    <dgm:pt modelId="{3161F3D5-6220-4539-B2F9-EAA64C88C6F8}" type="pres">
      <dgm:prSet presAssocID="{77241F56-25F2-4A36-82C9-5C847E6D8FF0}" presName="parTx" presStyleLbl="revTx" presStyleIdx="0" presStyleCnt="3">
        <dgm:presLayoutVars>
          <dgm:chMax val="0"/>
          <dgm:chPref val="0"/>
        </dgm:presLayoutVars>
      </dgm:prSet>
      <dgm:spPr/>
    </dgm:pt>
    <dgm:pt modelId="{F609C9AE-9CEE-4879-848C-A8E9AA5BD07B}" type="pres">
      <dgm:prSet presAssocID="{8ADFBC8B-989E-4C84-8704-80D54AA67180}" presName="sibTrans" presStyleCnt="0"/>
      <dgm:spPr/>
    </dgm:pt>
    <dgm:pt modelId="{EF663E1F-35E1-4C51-B29B-244B37EF0C10}" type="pres">
      <dgm:prSet presAssocID="{ACB20694-2DAA-40A0-BBB8-FB41E54CC391}" presName="compNode" presStyleCnt="0"/>
      <dgm:spPr/>
    </dgm:pt>
    <dgm:pt modelId="{B2C52719-0769-4331-B183-D46F0C81A595}" type="pres">
      <dgm:prSet presAssocID="{ACB20694-2DAA-40A0-BBB8-FB41E54CC391}" presName="bgRect" presStyleLbl="bgShp" presStyleIdx="1" presStyleCnt="3"/>
      <dgm:spPr/>
    </dgm:pt>
    <dgm:pt modelId="{60EE3583-8DFA-428F-A233-3CA9E185450F}" type="pres">
      <dgm:prSet presAssocID="{ACB20694-2DAA-40A0-BBB8-FB41E54CC391}" presName="iconRect" presStyleLbl="node1" presStyleIdx="1" presStyleCnt="3" custLinFactNeighborX="1633" custLinFactNeighborY="-489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B2901FA1-97CA-4866-8580-701F628EBF11}" type="pres">
      <dgm:prSet presAssocID="{ACB20694-2DAA-40A0-BBB8-FB41E54CC391}" presName="spaceRect" presStyleCnt="0"/>
      <dgm:spPr/>
    </dgm:pt>
    <dgm:pt modelId="{1C2212EB-7048-4921-BDCD-BAA40AC21933}" type="pres">
      <dgm:prSet presAssocID="{ACB20694-2DAA-40A0-BBB8-FB41E54CC391}" presName="parTx" presStyleLbl="revTx" presStyleIdx="1" presStyleCnt="3">
        <dgm:presLayoutVars>
          <dgm:chMax val="0"/>
          <dgm:chPref val="0"/>
        </dgm:presLayoutVars>
      </dgm:prSet>
      <dgm:spPr/>
    </dgm:pt>
    <dgm:pt modelId="{6B54E331-548F-465D-A47D-AFCEC19AB41F}" type="pres">
      <dgm:prSet presAssocID="{E56E196C-AAEF-4A3C-848B-5D2F2F01F2BF}" presName="sibTrans" presStyleCnt="0"/>
      <dgm:spPr/>
    </dgm:pt>
    <dgm:pt modelId="{BDBD1B05-58DC-4FF1-AEA6-39498444FF22}" type="pres">
      <dgm:prSet presAssocID="{3EC07E60-9F92-43A8-89FB-1F1E354D6708}" presName="compNode" presStyleCnt="0"/>
      <dgm:spPr/>
    </dgm:pt>
    <dgm:pt modelId="{7F8F2F41-984C-4631-A2BC-B38270115AC5}" type="pres">
      <dgm:prSet presAssocID="{3EC07E60-9F92-43A8-89FB-1F1E354D6708}" presName="bgRect" presStyleLbl="bgShp" presStyleIdx="2" presStyleCnt="3"/>
      <dgm:spPr/>
    </dgm:pt>
    <dgm:pt modelId="{571B23B7-9C54-4830-9213-2713D8A01426}" type="pres">
      <dgm:prSet presAssocID="{3EC07E60-9F92-43A8-89FB-1F1E354D67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1C7373B-C65B-46B5-922B-D22D7ACDB23F}" type="pres">
      <dgm:prSet presAssocID="{3EC07E60-9F92-43A8-89FB-1F1E354D6708}" presName="spaceRect" presStyleCnt="0"/>
      <dgm:spPr/>
    </dgm:pt>
    <dgm:pt modelId="{0E4AAB83-D139-4BA7-A35E-D75505E6F817}" type="pres">
      <dgm:prSet presAssocID="{3EC07E60-9F92-43A8-89FB-1F1E354D67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4B9867-BDBB-48D6-8A78-DE8CE55641DA}" type="presOf" srcId="{ACB20694-2DAA-40A0-BBB8-FB41E54CC391}" destId="{1C2212EB-7048-4921-BDCD-BAA40AC21933}" srcOrd="0" destOrd="0" presId="urn:microsoft.com/office/officeart/2018/2/layout/IconVerticalSolidList"/>
    <dgm:cxn modelId="{10168C79-89D5-4711-82D6-4E5025D64047}" type="presOf" srcId="{3EC07E60-9F92-43A8-89FB-1F1E354D6708}" destId="{0E4AAB83-D139-4BA7-A35E-D75505E6F817}" srcOrd="0" destOrd="0" presId="urn:microsoft.com/office/officeart/2018/2/layout/IconVerticalSolidList"/>
    <dgm:cxn modelId="{FC893B9E-EB75-4EC1-9FF5-6FE0AF354DF1}" srcId="{743FABA3-0A6A-4B46-87ED-479886D0A89B}" destId="{ACB20694-2DAA-40A0-BBB8-FB41E54CC391}" srcOrd="1" destOrd="0" parTransId="{AA3CE2C5-039F-446E-A02B-EEB97F91A077}" sibTransId="{E56E196C-AAEF-4A3C-848B-5D2F2F01F2BF}"/>
    <dgm:cxn modelId="{342F2AB3-B52F-4D54-A19B-1825659AA93A}" srcId="{743FABA3-0A6A-4B46-87ED-479886D0A89B}" destId="{77241F56-25F2-4A36-82C9-5C847E6D8FF0}" srcOrd="0" destOrd="0" parTransId="{CC8DD3A3-561F-4E23-9684-C723124CF5D7}" sibTransId="{8ADFBC8B-989E-4C84-8704-80D54AA67180}"/>
    <dgm:cxn modelId="{88B596B4-7D2A-4341-8D9A-F8E5D51BCBEE}" srcId="{743FABA3-0A6A-4B46-87ED-479886D0A89B}" destId="{3EC07E60-9F92-43A8-89FB-1F1E354D6708}" srcOrd="2" destOrd="0" parTransId="{1DFE6E44-0A92-4780-A642-CF0C4717858E}" sibTransId="{44351F42-228D-4F4B-AC02-44F5A88354CD}"/>
    <dgm:cxn modelId="{13C8EFEF-12A6-48FD-B3F4-BE633B738A12}" type="presOf" srcId="{743FABA3-0A6A-4B46-87ED-479886D0A89B}" destId="{17F62DF8-7307-4FDE-9B12-1B713BC3501B}" srcOrd="0" destOrd="0" presId="urn:microsoft.com/office/officeart/2018/2/layout/IconVerticalSolidList"/>
    <dgm:cxn modelId="{704896FB-3CB5-4184-91D4-B244EB41009A}" type="presOf" srcId="{77241F56-25F2-4A36-82C9-5C847E6D8FF0}" destId="{3161F3D5-6220-4539-B2F9-EAA64C88C6F8}" srcOrd="0" destOrd="0" presId="urn:microsoft.com/office/officeart/2018/2/layout/IconVerticalSolidList"/>
    <dgm:cxn modelId="{39F05771-5CA8-47E1-8655-88B22D34B0E1}" type="presParOf" srcId="{17F62DF8-7307-4FDE-9B12-1B713BC3501B}" destId="{E3B4B7F4-D40A-4B00-BAB2-2B36637A25A7}" srcOrd="0" destOrd="0" presId="urn:microsoft.com/office/officeart/2018/2/layout/IconVerticalSolidList"/>
    <dgm:cxn modelId="{167BC4E7-D5C8-4CAA-A84D-D734D5F7BBE9}" type="presParOf" srcId="{E3B4B7F4-D40A-4B00-BAB2-2B36637A25A7}" destId="{18B86E57-3619-4858-A5F6-FBC12C735974}" srcOrd="0" destOrd="0" presId="urn:microsoft.com/office/officeart/2018/2/layout/IconVerticalSolidList"/>
    <dgm:cxn modelId="{7F7C354D-17CC-4919-AA81-C2686FEE4668}" type="presParOf" srcId="{E3B4B7F4-D40A-4B00-BAB2-2B36637A25A7}" destId="{EA3C32A1-CB01-4C23-8464-FAB1D219A53E}" srcOrd="1" destOrd="0" presId="urn:microsoft.com/office/officeart/2018/2/layout/IconVerticalSolidList"/>
    <dgm:cxn modelId="{4DC67245-375A-4DBF-BE45-A95638C2A04B}" type="presParOf" srcId="{E3B4B7F4-D40A-4B00-BAB2-2B36637A25A7}" destId="{0F3FF6EB-F3FD-4B1A-8BF0-B752FA3FEA6A}" srcOrd="2" destOrd="0" presId="urn:microsoft.com/office/officeart/2018/2/layout/IconVerticalSolidList"/>
    <dgm:cxn modelId="{4AB632FC-B080-4A6E-AA7B-B0C0C5A52140}" type="presParOf" srcId="{E3B4B7F4-D40A-4B00-BAB2-2B36637A25A7}" destId="{3161F3D5-6220-4539-B2F9-EAA64C88C6F8}" srcOrd="3" destOrd="0" presId="urn:microsoft.com/office/officeart/2018/2/layout/IconVerticalSolidList"/>
    <dgm:cxn modelId="{4DF6ECAD-A530-4D63-BD6C-1965B6CA09F5}" type="presParOf" srcId="{17F62DF8-7307-4FDE-9B12-1B713BC3501B}" destId="{F609C9AE-9CEE-4879-848C-A8E9AA5BD07B}" srcOrd="1" destOrd="0" presId="urn:microsoft.com/office/officeart/2018/2/layout/IconVerticalSolidList"/>
    <dgm:cxn modelId="{7DF5E3D8-0D45-44D9-82BF-B7ADFD5C106B}" type="presParOf" srcId="{17F62DF8-7307-4FDE-9B12-1B713BC3501B}" destId="{EF663E1F-35E1-4C51-B29B-244B37EF0C10}" srcOrd="2" destOrd="0" presId="urn:microsoft.com/office/officeart/2018/2/layout/IconVerticalSolidList"/>
    <dgm:cxn modelId="{DD61EFD2-F0A9-4AC7-B7C3-F11684C8BEDF}" type="presParOf" srcId="{EF663E1F-35E1-4C51-B29B-244B37EF0C10}" destId="{B2C52719-0769-4331-B183-D46F0C81A595}" srcOrd="0" destOrd="0" presId="urn:microsoft.com/office/officeart/2018/2/layout/IconVerticalSolidList"/>
    <dgm:cxn modelId="{44EAC1F6-C9BA-4341-B3AF-95E40203C05D}" type="presParOf" srcId="{EF663E1F-35E1-4C51-B29B-244B37EF0C10}" destId="{60EE3583-8DFA-428F-A233-3CA9E185450F}" srcOrd="1" destOrd="0" presId="urn:microsoft.com/office/officeart/2018/2/layout/IconVerticalSolidList"/>
    <dgm:cxn modelId="{BBC13A32-5150-479B-91B2-CF531337B466}" type="presParOf" srcId="{EF663E1F-35E1-4C51-B29B-244B37EF0C10}" destId="{B2901FA1-97CA-4866-8580-701F628EBF11}" srcOrd="2" destOrd="0" presId="urn:microsoft.com/office/officeart/2018/2/layout/IconVerticalSolidList"/>
    <dgm:cxn modelId="{9205D0E1-0F69-48AF-9644-31512EA419F1}" type="presParOf" srcId="{EF663E1F-35E1-4C51-B29B-244B37EF0C10}" destId="{1C2212EB-7048-4921-BDCD-BAA40AC21933}" srcOrd="3" destOrd="0" presId="urn:microsoft.com/office/officeart/2018/2/layout/IconVerticalSolidList"/>
    <dgm:cxn modelId="{BC62E519-6EA9-4C5A-B778-EE093A6BBBD0}" type="presParOf" srcId="{17F62DF8-7307-4FDE-9B12-1B713BC3501B}" destId="{6B54E331-548F-465D-A47D-AFCEC19AB41F}" srcOrd="3" destOrd="0" presId="urn:microsoft.com/office/officeart/2018/2/layout/IconVerticalSolidList"/>
    <dgm:cxn modelId="{AFB54E2A-FBC7-47FA-AA56-4BC9CC78CD4A}" type="presParOf" srcId="{17F62DF8-7307-4FDE-9B12-1B713BC3501B}" destId="{BDBD1B05-58DC-4FF1-AEA6-39498444FF22}" srcOrd="4" destOrd="0" presId="urn:microsoft.com/office/officeart/2018/2/layout/IconVerticalSolidList"/>
    <dgm:cxn modelId="{C3289BEB-B1F2-4B7E-A957-139AF05AC69D}" type="presParOf" srcId="{BDBD1B05-58DC-4FF1-AEA6-39498444FF22}" destId="{7F8F2F41-984C-4631-A2BC-B38270115AC5}" srcOrd="0" destOrd="0" presId="urn:microsoft.com/office/officeart/2018/2/layout/IconVerticalSolidList"/>
    <dgm:cxn modelId="{EB8A976C-32EC-4820-AB45-350954D5A794}" type="presParOf" srcId="{BDBD1B05-58DC-4FF1-AEA6-39498444FF22}" destId="{571B23B7-9C54-4830-9213-2713D8A01426}" srcOrd="1" destOrd="0" presId="urn:microsoft.com/office/officeart/2018/2/layout/IconVerticalSolidList"/>
    <dgm:cxn modelId="{0BC466B1-5E6D-4661-A499-91A195445B22}" type="presParOf" srcId="{BDBD1B05-58DC-4FF1-AEA6-39498444FF22}" destId="{21C7373B-C65B-46B5-922B-D22D7ACDB23F}" srcOrd="2" destOrd="0" presId="urn:microsoft.com/office/officeart/2018/2/layout/IconVerticalSolidList"/>
    <dgm:cxn modelId="{82528CA9-BE5D-4308-9870-F577DC56A252}" type="presParOf" srcId="{BDBD1B05-58DC-4FF1-AEA6-39498444FF22}" destId="{0E4AAB83-D139-4BA7-A35E-D75505E6F8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675334-C421-4F40-A47D-D6BD62B2166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FA404A77-F0A6-4D92-B93E-2732F90A8D0B}">
      <dgm:prSet/>
      <dgm:spPr/>
      <dgm:t>
        <a:bodyPr/>
        <a:lstStyle/>
        <a:p>
          <a:r>
            <a:rPr lang="en-US"/>
            <a:t>• Objective: Intuitive and responsive shopping experience.</a:t>
          </a:r>
        </a:p>
      </dgm:t>
    </dgm:pt>
    <dgm:pt modelId="{DD33ECB9-10A6-4C5E-8691-68AFECFAAB2E}" type="parTrans" cxnId="{E9092BCA-44F1-4872-A981-B418B25604DA}">
      <dgm:prSet/>
      <dgm:spPr/>
      <dgm:t>
        <a:bodyPr/>
        <a:lstStyle/>
        <a:p>
          <a:endParaRPr lang="en-US"/>
        </a:p>
      </dgm:t>
    </dgm:pt>
    <dgm:pt modelId="{1CEDD304-C33C-4ECF-ADFE-517C4F6F1F95}" type="sibTrans" cxnId="{E9092BCA-44F1-4872-A981-B418B25604DA}">
      <dgm:prSet/>
      <dgm:spPr/>
      <dgm:t>
        <a:bodyPr/>
        <a:lstStyle/>
        <a:p>
          <a:endParaRPr lang="en-US"/>
        </a:p>
      </dgm:t>
    </dgm:pt>
    <dgm:pt modelId="{E86223C1-71A0-4E28-94FB-F070AFC740C9}">
      <dgm:prSet/>
      <dgm:spPr/>
      <dgm:t>
        <a:bodyPr/>
        <a:lstStyle/>
        <a:p>
          <a:r>
            <a:rPr lang="en-US"/>
            <a:t>• Frontend: React.js</a:t>
          </a:r>
        </a:p>
      </dgm:t>
    </dgm:pt>
    <dgm:pt modelId="{323FED61-AC3D-487E-A291-11031C410024}" type="parTrans" cxnId="{97CC4503-06C5-4052-8545-BCCFC9AF7DB1}">
      <dgm:prSet/>
      <dgm:spPr/>
      <dgm:t>
        <a:bodyPr/>
        <a:lstStyle/>
        <a:p>
          <a:endParaRPr lang="en-US"/>
        </a:p>
      </dgm:t>
    </dgm:pt>
    <dgm:pt modelId="{DE9679E3-52D9-48F1-BA35-A2D5B8258DC1}" type="sibTrans" cxnId="{97CC4503-06C5-4052-8545-BCCFC9AF7DB1}">
      <dgm:prSet/>
      <dgm:spPr/>
      <dgm:t>
        <a:bodyPr/>
        <a:lstStyle/>
        <a:p>
          <a:endParaRPr lang="en-US"/>
        </a:p>
      </dgm:t>
    </dgm:pt>
    <dgm:pt modelId="{69C32F22-239D-4776-84AA-3F09B29C9EA0}">
      <dgm:prSet/>
      <dgm:spPr/>
      <dgm:t>
        <a:bodyPr/>
        <a:lstStyle/>
        <a:p>
          <a:r>
            <a:rPr lang="en-US"/>
            <a:t>• Backend: Node.js, Express.js</a:t>
          </a:r>
        </a:p>
      </dgm:t>
    </dgm:pt>
    <dgm:pt modelId="{379AF357-CEBA-495A-B4F3-46264D9EEFED}" type="parTrans" cxnId="{B052B02C-6E46-4B49-8FD6-25F191A3FEF2}">
      <dgm:prSet/>
      <dgm:spPr/>
      <dgm:t>
        <a:bodyPr/>
        <a:lstStyle/>
        <a:p>
          <a:endParaRPr lang="en-US"/>
        </a:p>
      </dgm:t>
    </dgm:pt>
    <dgm:pt modelId="{EE52760F-B72B-4F60-A0C0-285DFD42B62A}" type="sibTrans" cxnId="{B052B02C-6E46-4B49-8FD6-25F191A3FEF2}">
      <dgm:prSet/>
      <dgm:spPr/>
      <dgm:t>
        <a:bodyPr/>
        <a:lstStyle/>
        <a:p>
          <a:endParaRPr lang="en-US"/>
        </a:p>
      </dgm:t>
    </dgm:pt>
    <dgm:pt modelId="{6A4D9F5E-4E41-4DA8-B8CC-DCD38E92BD4E}">
      <dgm:prSet/>
      <dgm:spPr/>
      <dgm:t>
        <a:bodyPr/>
        <a:lstStyle/>
        <a:p>
          <a:r>
            <a:rPr lang="en-US"/>
            <a:t>• Database: MongoDB Atlas</a:t>
          </a:r>
        </a:p>
      </dgm:t>
    </dgm:pt>
    <dgm:pt modelId="{6E5EDD0D-E4D9-4A8D-8BD7-168A77A51B0E}" type="parTrans" cxnId="{AC838866-C0EC-490F-9EC1-2F59B7A54A95}">
      <dgm:prSet/>
      <dgm:spPr/>
      <dgm:t>
        <a:bodyPr/>
        <a:lstStyle/>
        <a:p>
          <a:endParaRPr lang="en-US"/>
        </a:p>
      </dgm:t>
    </dgm:pt>
    <dgm:pt modelId="{F4993FC7-3C03-4E24-B60A-430EF34C61C4}" type="sibTrans" cxnId="{AC838866-C0EC-490F-9EC1-2F59B7A54A95}">
      <dgm:prSet/>
      <dgm:spPr/>
      <dgm:t>
        <a:bodyPr/>
        <a:lstStyle/>
        <a:p>
          <a:endParaRPr lang="en-US"/>
        </a:p>
      </dgm:t>
    </dgm:pt>
    <dgm:pt modelId="{7345C302-C418-4765-9B8B-050AC478ED02}" type="pres">
      <dgm:prSet presAssocID="{7A675334-C421-4F40-A47D-D6BD62B21668}" presName="root" presStyleCnt="0">
        <dgm:presLayoutVars>
          <dgm:dir/>
          <dgm:resizeHandles val="exact"/>
        </dgm:presLayoutVars>
      </dgm:prSet>
      <dgm:spPr/>
    </dgm:pt>
    <dgm:pt modelId="{F0846092-7F22-4AC6-BEDB-9499B5A24E54}" type="pres">
      <dgm:prSet presAssocID="{7A675334-C421-4F40-A47D-D6BD62B21668}" presName="container" presStyleCnt="0">
        <dgm:presLayoutVars>
          <dgm:dir/>
          <dgm:resizeHandles val="exact"/>
        </dgm:presLayoutVars>
      </dgm:prSet>
      <dgm:spPr/>
    </dgm:pt>
    <dgm:pt modelId="{7765EFE8-823F-4BC3-8B13-E0999B842295}" type="pres">
      <dgm:prSet presAssocID="{FA404A77-F0A6-4D92-B93E-2732F90A8D0B}" presName="compNode" presStyleCnt="0"/>
      <dgm:spPr/>
    </dgm:pt>
    <dgm:pt modelId="{9DFBC63F-B4D0-439F-BB79-894B61F3D279}" type="pres">
      <dgm:prSet presAssocID="{FA404A77-F0A6-4D92-B93E-2732F90A8D0B}" presName="iconBgRect" presStyleLbl="bgShp" presStyleIdx="0" presStyleCnt="4"/>
      <dgm:spPr/>
    </dgm:pt>
    <dgm:pt modelId="{B696F94C-F955-4477-B5BA-3BDF34CC64FB}" type="pres">
      <dgm:prSet presAssocID="{FA404A77-F0A6-4D92-B93E-2732F90A8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0284B18D-4002-4AA5-97E0-CCA39EC9234D}" type="pres">
      <dgm:prSet presAssocID="{FA404A77-F0A6-4D92-B93E-2732F90A8D0B}" presName="spaceRect" presStyleCnt="0"/>
      <dgm:spPr/>
    </dgm:pt>
    <dgm:pt modelId="{7BD9D999-4649-4253-BF0B-6C98EFB09CB1}" type="pres">
      <dgm:prSet presAssocID="{FA404A77-F0A6-4D92-B93E-2732F90A8D0B}" presName="textRect" presStyleLbl="revTx" presStyleIdx="0" presStyleCnt="4">
        <dgm:presLayoutVars>
          <dgm:chMax val="1"/>
          <dgm:chPref val="1"/>
        </dgm:presLayoutVars>
      </dgm:prSet>
      <dgm:spPr/>
    </dgm:pt>
    <dgm:pt modelId="{698340E0-8F34-4217-B274-39EB65823B80}" type="pres">
      <dgm:prSet presAssocID="{1CEDD304-C33C-4ECF-ADFE-517C4F6F1F95}" presName="sibTrans" presStyleLbl="sibTrans2D1" presStyleIdx="0" presStyleCnt="0"/>
      <dgm:spPr/>
    </dgm:pt>
    <dgm:pt modelId="{9420D7A0-05FC-4BEC-8318-2B3F657EF993}" type="pres">
      <dgm:prSet presAssocID="{E86223C1-71A0-4E28-94FB-F070AFC740C9}" presName="compNode" presStyleCnt="0"/>
      <dgm:spPr/>
    </dgm:pt>
    <dgm:pt modelId="{93BCAF0F-8F16-4631-932B-3482680DAF28}" type="pres">
      <dgm:prSet presAssocID="{E86223C1-71A0-4E28-94FB-F070AFC740C9}" presName="iconBgRect" presStyleLbl="bgShp" presStyleIdx="1" presStyleCnt="4"/>
      <dgm:spPr/>
    </dgm:pt>
    <dgm:pt modelId="{35C4154F-CD6E-4DAB-AD6E-2E536DA4164F}" type="pres">
      <dgm:prSet presAssocID="{E86223C1-71A0-4E28-94FB-F070AFC740C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94DF90F0-FDBB-4425-916D-4C8066EC7D14}" type="pres">
      <dgm:prSet presAssocID="{E86223C1-71A0-4E28-94FB-F070AFC740C9}" presName="spaceRect" presStyleCnt="0"/>
      <dgm:spPr/>
    </dgm:pt>
    <dgm:pt modelId="{4D3BE8EF-0022-4674-88D1-1DE2067A054E}" type="pres">
      <dgm:prSet presAssocID="{E86223C1-71A0-4E28-94FB-F070AFC740C9}" presName="textRect" presStyleLbl="revTx" presStyleIdx="1" presStyleCnt="4">
        <dgm:presLayoutVars>
          <dgm:chMax val="1"/>
          <dgm:chPref val="1"/>
        </dgm:presLayoutVars>
      </dgm:prSet>
      <dgm:spPr/>
    </dgm:pt>
    <dgm:pt modelId="{DAEF6F34-6801-4FBD-94BA-A628411EAC37}" type="pres">
      <dgm:prSet presAssocID="{DE9679E3-52D9-48F1-BA35-A2D5B8258DC1}" presName="sibTrans" presStyleLbl="sibTrans2D1" presStyleIdx="0" presStyleCnt="0"/>
      <dgm:spPr/>
    </dgm:pt>
    <dgm:pt modelId="{E2DA91FF-3092-48AE-8374-CB1FC3FD38BA}" type="pres">
      <dgm:prSet presAssocID="{69C32F22-239D-4776-84AA-3F09B29C9EA0}" presName="compNode" presStyleCnt="0"/>
      <dgm:spPr/>
    </dgm:pt>
    <dgm:pt modelId="{AC07CCDD-B737-48FA-B680-D95160C5E74F}" type="pres">
      <dgm:prSet presAssocID="{69C32F22-239D-4776-84AA-3F09B29C9EA0}" presName="iconBgRect" presStyleLbl="bgShp" presStyleIdx="2" presStyleCnt="4"/>
      <dgm:spPr/>
    </dgm:pt>
    <dgm:pt modelId="{49B46727-8D91-422F-AC12-2E4B492C10DD}" type="pres">
      <dgm:prSet presAssocID="{69C32F22-239D-4776-84AA-3F09B29C9EA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C4B30BC-A05F-4EC3-8E3C-2FBB5A5A0052}" type="pres">
      <dgm:prSet presAssocID="{69C32F22-239D-4776-84AA-3F09B29C9EA0}" presName="spaceRect" presStyleCnt="0"/>
      <dgm:spPr/>
    </dgm:pt>
    <dgm:pt modelId="{32A15E3D-C2CB-4855-B026-2379FBDD8CA5}" type="pres">
      <dgm:prSet presAssocID="{69C32F22-239D-4776-84AA-3F09B29C9EA0}" presName="textRect" presStyleLbl="revTx" presStyleIdx="2" presStyleCnt="4">
        <dgm:presLayoutVars>
          <dgm:chMax val="1"/>
          <dgm:chPref val="1"/>
        </dgm:presLayoutVars>
      </dgm:prSet>
      <dgm:spPr/>
    </dgm:pt>
    <dgm:pt modelId="{7D696DF8-E58F-4D07-BFEC-ABBDCB2CF937}" type="pres">
      <dgm:prSet presAssocID="{EE52760F-B72B-4F60-A0C0-285DFD42B62A}" presName="sibTrans" presStyleLbl="sibTrans2D1" presStyleIdx="0" presStyleCnt="0"/>
      <dgm:spPr/>
    </dgm:pt>
    <dgm:pt modelId="{08073E9C-6650-4854-B5B8-6790FE574484}" type="pres">
      <dgm:prSet presAssocID="{6A4D9F5E-4E41-4DA8-B8CC-DCD38E92BD4E}" presName="compNode" presStyleCnt="0"/>
      <dgm:spPr/>
    </dgm:pt>
    <dgm:pt modelId="{FFF97474-AFF3-491D-BB99-FAA5B40A28FA}" type="pres">
      <dgm:prSet presAssocID="{6A4D9F5E-4E41-4DA8-B8CC-DCD38E92BD4E}" presName="iconBgRect" presStyleLbl="bgShp" presStyleIdx="3" presStyleCnt="4"/>
      <dgm:spPr/>
    </dgm:pt>
    <dgm:pt modelId="{5864EE4C-7C96-4A30-B801-10D4830654FD}" type="pres">
      <dgm:prSet presAssocID="{6A4D9F5E-4E41-4DA8-B8CC-DCD38E92BD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7808A23-0D42-416C-AA13-96DB7E738B2E}" type="pres">
      <dgm:prSet presAssocID="{6A4D9F5E-4E41-4DA8-B8CC-DCD38E92BD4E}" presName="spaceRect" presStyleCnt="0"/>
      <dgm:spPr/>
    </dgm:pt>
    <dgm:pt modelId="{CBA6C763-DF11-407A-9192-1E5C46586460}" type="pres">
      <dgm:prSet presAssocID="{6A4D9F5E-4E41-4DA8-B8CC-DCD38E92BD4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CC4503-06C5-4052-8545-BCCFC9AF7DB1}" srcId="{7A675334-C421-4F40-A47D-D6BD62B21668}" destId="{E86223C1-71A0-4E28-94FB-F070AFC740C9}" srcOrd="1" destOrd="0" parTransId="{323FED61-AC3D-487E-A291-11031C410024}" sibTransId="{DE9679E3-52D9-48F1-BA35-A2D5B8258DC1}"/>
    <dgm:cxn modelId="{6AB60B28-8115-4473-9BCA-B67B6D64CD8D}" type="presOf" srcId="{6A4D9F5E-4E41-4DA8-B8CC-DCD38E92BD4E}" destId="{CBA6C763-DF11-407A-9192-1E5C46586460}" srcOrd="0" destOrd="0" presId="urn:microsoft.com/office/officeart/2018/2/layout/IconCircleList"/>
    <dgm:cxn modelId="{B052B02C-6E46-4B49-8FD6-25F191A3FEF2}" srcId="{7A675334-C421-4F40-A47D-D6BD62B21668}" destId="{69C32F22-239D-4776-84AA-3F09B29C9EA0}" srcOrd="2" destOrd="0" parTransId="{379AF357-CEBA-495A-B4F3-46264D9EEFED}" sibTransId="{EE52760F-B72B-4F60-A0C0-285DFD42B62A}"/>
    <dgm:cxn modelId="{B492F431-5987-4617-A71B-C25757286EA9}" type="presOf" srcId="{FA404A77-F0A6-4D92-B93E-2732F90A8D0B}" destId="{7BD9D999-4649-4253-BF0B-6C98EFB09CB1}" srcOrd="0" destOrd="0" presId="urn:microsoft.com/office/officeart/2018/2/layout/IconCircleList"/>
    <dgm:cxn modelId="{AC838866-C0EC-490F-9EC1-2F59B7A54A95}" srcId="{7A675334-C421-4F40-A47D-D6BD62B21668}" destId="{6A4D9F5E-4E41-4DA8-B8CC-DCD38E92BD4E}" srcOrd="3" destOrd="0" parTransId="{6E5EDD0D-E4D9-4A8D-8BD7-168A77A51B0E}" sibTransId="{F4993FC7-3C03-4E24-B60A-430EF34C61C4}"/>
    <dgm:cxn modelId="{C3A2CF7D-0B0E-4698-AB0D-99634B95A5B8}" type="presOf" srcId="{E86223C1-71A0-4E28-94FB-F070AFC740C9}" destId="{4D3BE8EF-0022-4674-88D1-1DE2067A054E}" srcOrd="0" destOrd="0" presId="urn:microsoft.com/office/officeart/2018/2/layout/IconCircleList"/>
    <dgm:cxn modelId="{FBA09197-B6FE-498E-B3C7-A8727569ED32}" type="presOf" srcId="{7A675334-C421-4F40-A47D-D6BD62B21668}" destId="{7345C302-C418-4765-9B8B-050AC478ED02}" srcOrd="0" destOrd="0" presId="urn:microsoft.com/office/officeart/2018/2/layout/IconCircleList"/>
    <dgm:cxn modelId="{721011A6-FC70-4389-B9C5-76F0E19729AA}" type="presOf" srcId="{69C32F22-239D-4776-84AA-3F09B29C9EA0}" destId="{32A15E3D-C2CB-4855-B026-2379FBDD8CA5}" srcOrd="0" destOrd="0" presId="urn:microsoft.com/office/officeart/2018/2/layout/IconCircleList"/>
    <dgm:cxn modelId="{B82423B7-EB2D-48F0-A6FF-2E88EA90E9E7}" type="presOf" srcId="{DE9679E3-52D9-48F1-BA35-A2D5B8258DC1}" destId="{DAEF6F34-6801-4FBD-94BA-A628411EAC37}" srcOrd="0" destOrd="0" presId="urn:microsoft.com/office/officeart/2018/2/layout/IconCircleList"/>
    <dgm:cxn modelId="{E9092BCA-44F1-4872-A981-B418B25604DA}" srcId="{7A675334-C421-4F40-A47D-D6BD62B21668}" destId="{FA404A77-F0A6-4D92-B93E-2732F90A8D0B}" srcOrd="0" destOrd="0" parTransId="{DD33ECB9-10A6-4C5E-8691-68AFECFAAB2E}" sibTransId="{1CEDD304-C33C-4ECF-ADFE-517C4F6F1F95}"/>
    <dgm:cxn modelId="{E6177AD9-03D7-44A5-AE41-7A75C78353A2}" type="presOf" srcId="{EE52760F-B72B-4F60-A0C0-285DFD42B62A}" destId="{7D696DF8-E58F-4D07-BFEC-ABBDCB2CF937}" srcOrd="0" destOrd="0" presId="urn:microsoft.com/office/officeart/2018/2/layout/IconCircleList"/>
    <dgm:cxn modelId="{4DDAC0FD-A681-4FD2-969D-5F6B5288080F}" type="presOf" srcId="{1CEDD304-C33C-4ECF-ADFE-517C4F6F1F95}" destId="{698340E0-8F34-4217-B274-39EB65823B80}" srcOrd="0" destOrd="0" presId="urn:microsoft.com/office/officeart/2018/2/layout/IconCircleList"/>
    <dgm:cxn modelId="{E6809FE7-E7B4-4F76-9C2E-3190ED87F369}" type="presParOf" srcId="{7345C302-C418-4765-9B8B-050AC478ED02}" destId="{F0846092-7F22-4AC6-BEDB-9499B5A24E54}" srcOrd="0" destOrd="0" presId="urn:microsoft.com/office/officeart/2018/2/layout/IconCircleList"/>
    <dgm:cxn modelId="{8FBDA11C-7B1F-4543-9534-C8C5481D9BD5}" type="presParOf" srcId="{F0846092-7F22-4AC6-BEDB-9499B5A24E54}" destId="{7765EFE8-823F-4BC3-8B13-E0999B842295}" srcOrd="0" destOrd="0" presId="urn:microsoft.com/office/officeart/2018/2/layout/IconCircleList"/>
    <dgm:cxn modelId="{C1040333-C911-4AE1-A142-54098BC64186}" type="presParOf" srcId="{7765EFE8-823F-4BC3-8B13-E0999B842295}" destId="{9DFBC63F-B4D0-439F-BB79-894B61F3D279}" srcOrd="0" destOrd="0" presId="urn:microsoft.com/office/officeart/2018/2/layout/IconCircleList"/>
    <dgm:cxn modelId="{C2D7948A-D7B3-425A-AA0C-51730F63122E}" type="presParOf" srcId="{7765EFE8-823F-4BC3-8B13-E0999B842295}" destId="{B696F94C-F955-4477-B5BA-3BDF34CC64FB}" srcOrd="1" destOrd="0" presId="urn:microsoft.com/office/officeart/2018/2/layout/IconCircleList"/>
    <dgm:cxn modelId="{11AEFD2F-F685-4513-8AD3-0004A633A6F8}" type="presParOf" srcId="{7765EFE8-823F-4BC3-8B13-E0999B842295}" destId="{0284B18D-4002-4AA5-97E0-CCA39EC9234D}" srcOrd="2" destOrd="0" presId="urn:microsoft.com/office/officeart/2018/2/layout/IconCircleList"/>
    <dgm:cxn modelId="{CEB937BD-B6CB-4975-B9F4-5F2BD458477E}" type="presParOf" srcId="{7765EFE8-823F-4BC3-8B13-E0999B842295}" destId="{7BD9D999-4649-4253-BF0B-6C98EFB09CB1}" srcOrd="3" destOrd="0" presId="urn:microsoft.com/office/officeart/2018/2/layout/IconCircleList"/>
    <dgm:cxn modelId="{648C2D31-9CD5-40DE-8F18-4DB22FAA5209}" type="presParOf" srcId="{F0846092-7F22-4AC6-BEDB-9499B5A24E54}" destId="{698340E0-8F34-4217-B274-39EB65823B80}" srcOrd="1" destOrd="0" presId="urn:microsoft.com/office/officeart/2018/2/layout/IconCircleList"/>
    <dgm:cxn modelId="{E2056F86-7D7C-4BFD-9DDA-368BE3A1CA95}" type="presParOf" srcId="{F0846092-7F22-4AC6-BEDB-9499B5A24E54}" destId="{9420D7A0-05FC-4BEC-8318-2B3F657EF993}" srcOrd="2" destOrd="0" presId="urn:microsoft.com/office/officeart/2018/2/layout/IconCircleList"/>
    <dgm:cxn modelId="{04492D58-D4FC-4CA9-9567-A73B3482C21B}" type="presParOf" srcId="{9420D7A0-05FC-4BEC-8318-2B3F657EF993}" destId="{93BCAF0F-8F16-4631-932B-3482680DAF28}" srcOrd="0" destOrd="0" presId="urn:microsoft.com/office/officeart/2018/2/layout/IconCircleList"/>
    <dgm:cxn modelId="{9B826EA6-E795-4DD8-98D7-C38E9C4B5931}" type="presParOf" srcId="{9420D7A0-05FC-4BEC-8318-2B3F657EF993}" destId="{35C4154F-CD6E-4DAB-AD6E-2E536DA4164F}" srcOrd="1" destOrd="0" presId="urn:microsoft.com/office/officeart/2018/2/layout/IconCircleList"/>
    <dgm:cxn modelId="{35B0A8AC-1106-4736-A12D-2A9A1F7BD125}" type="presParOf" srcId="{9420D7A0-05FC-4BEC-8318-2B3F657EF993}" destId="{94DF90F0-FDBB-4425-916D-4C8066EC7D14}" srcOrd="2" destOrd="0" presId="urn:microsoft.com/office/officeart/2018/2/layout/IconCircleList"/>
    <dgm:cxn modelId="{C8E2BF3F-59FF-4A30-B91E-409367A78DE9}" type="presParOf" srcId="{9420D7A0-05FC-4BEC-8318-2B3F657EF993}" destId="{4D3BE8EF-0022-4674-88D1-1DE2067A054E}" srcOrd="3" destOrd="0" presId="urn:microsoft.com/office/officeart/2018/2/layout/IconCircleList"/>
    <dgm:cxn modelId="{FC360323-DC34-4409-816C-3AE5022900AF}" type="presParOf" srcId="{F0846092-7F22-4AC6-BEDB-9499B5A24E54}" destId="{DAEF6F34-6801-4FBD-94BA-A628411EAC37}" srcOrd="3" destOrd="0" presId="urn:microsoft.com/office/officeart/2018/2/layout/IconCircleList"/>
    <dgm:cxn modelId="{8F9CCB1E-0211-4299-BA40-6B1C06F757EB}" type="presParOf" srcId="{F0846092-7F22-4AC6-BEDB-9499B5A24E54}" destId="{E2DA91FF-3092-48AE-8374-CB1FC3FD38BA}" srcOrd="4" destOrd="0" presId="urn:microsoft.com/office/officeart/2018/2/layout/IconCircleList"/>
    <dgm:cxn modelId="{BA7AF499-BAA3-4040-9883-6FC38B952049}" type="presParOf" srcId="{E2DA91FF-3092-48AE-8374-CB1FC3FD38BA}" destId="{AC07CCDD-B737-48FA-B680-D95160C5E74F}" srcOrd="0" destOrd="0" presId="urn:microsoft.com/office/officeart/2018/2/layout/IconCircleList"/>
    <dgm:cxn modelId="{C53999C7-B62D-4E9A-91BC-342D64EEDAA7}" type="presParOf" srcId="{E2DA91FF-3092-48AE-8374-CB1FC3FD38BA}" destId="{49B46727-8D91-422F-AC12-2E4B492C10DD}" srcOrd="1" destOrd="0" presId="urn:microsoft.com/office/officeart/2018/2/layout/IconCircleList"/>
    <dgm:cxn modelId="{8DA84530-79C9-4ADC-8A3C-0B4B9A78C9A1}" type="presParOf" srcId="{E2DA91FF-3092-48AE-8374-CB1FC3FD38BA}" destId="{0C4B30BC-A05F-4EC3-8E3C-2FBB5A5A0052}" srcOrd="2" destOrd="0" presId="urn:microsoft.com/office/officeart/2018/2/layout/IconCircleList"/>
    <dgm:cxn modelId="{BA02057B-194D-4CC1-80B0-43451AB18A36}" type="presParOf" srcId="{E2DA91FF-3092-48AE-8374-CB1FC3FD38BA}" destId="{32A15E3D-C2CB-4855-B026-2379FBDD8CA5}" srcOrd="3" destOrd="0" presId="urn:microsoft.com/office/officeart/2018/2/layout/IconCircleList"/>
    <dgm:cxn modelId="{AEA380AA-A0BC-45E1-8141-D96576856A3D}" type="presParOf" srcId="{F0846092-7F22-4AC6-BEDB-9499B5A24E54}" destId="{7D696DF8-E58F-4D07-BFEC-ABBDCB2CF937}" srcOrd="5" destOrd="0" presId="urn:microsoft.com/office/officeart/2018/2/layout/IconCircleList"/>
    <dgm:cxn modelId="{14F349A5-50CC-44A3-B8AE-193D26EAEE9A}" type="presParOf" srcId="{F0846092-7F22-4AC6-BEDB-9499B5A24E54}" destId="{08073E9C-6650-4854-B5B8-6790FE574484}" srcOrd="6" destOrd="0" presId="urn:microsoft.com/office/officeart/2018/2/layout/IconCircleList"/>
    <dgm:cxn modelId="{E8CF5B37-8BF0-49FC-A04B-969AC97E3CCE}" type="presParOf" srcId="{08073E9C-6650-4854-B5B8-6790FE574484}" destId="{FFF97474-AFF3-491D-BB99-FAA5B40A28FA}" srcOrd="0" destOrd="0" presId="urn:microsoft.com/office/officeart/2018/2/layout/IconCircleList"/>
    <dgm:cxn modelId="{83BD25FA-879C-44E0-A8E4-0013B383A494}" type="presParOf" srcId="{08073E9C-6650-4854-B5B8-6790FE574484}" destId="{5864EE4C-7C96-4A30-B801-10D4830654FD}" srcOrd="1" destOrd="0" presId="urn:microsoft.com/office/officeart/2018/2/layout/IconCircleList"/>
    <dgm:cxn modelId="{F553B1D6-ADBD-4DF5-9928-DB74305EB14B}" type="presParOf" srcId="{08073E9C-6650-4854-B5B8-6790FE574484}" destId="{17808A23-0D42-416C-AA13-96DB7E738B2E}" srcOrd="2" destOrd="0" presId="urn:microsoft.com/office/officeart/2018/2/layout/IconCircleList"/>
    <dgm:cxn modelId="{A490D035-01EF-4614-866B-1E1B512F309F}" type="presParOf" srcId="{08073E9C-6650-4854-B5B8-6790FE574484}" destId="{CBA6C763-DF11-407A-9192-1E5C465864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E11169-EDD9-4E13-B6D7-83E629969A6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476D0DD-D973-4446-9A3C-BE93969C800F}">
      <dgm:prSet/>
      <dgm:spPr/>
      <dgm:t>
        <a:bodyPr/>
        <a:lstStyle/>
        <a:p>
          <a:pPr>
            <a:defRPr b="1"/>
          </a:pPr>
          <a:r>
            <a:rPr lang="en-US"/>
            <a:t>User Features:</a:t>
          </a:r>
        </a:p>
      </dgm:t>
    </dgm:pt>
    <dgm:pt modelId="{9E66D26F-73E4-4646-85C8-78FCFE24E35B}" type="parTrans" cxnId="{A9F19E3C-9C03-4E3A-9796-0350F529A489}">
      <dgm:prSet/>
      <dgm:spPr/>
      <dgm:t>
        <a:bodyPr/>
        <a:lstStyle/>
        <a:p>
          <a:endParaRPr lang="en-US"/>
        </a:p>
      </dgm:t>
    </dgm:pt>
    <dgm:pt modelId="{E5E8FE2F-243B-4EAF-A218-A28096CD36D4}" type="sibTrans" cxnId="{A9F19E3C-9C03-4E3A-9796-0350F529A489}">
      <dgm:prSet/>
      <dgm:spPr/>
      <dgm:t>
        <a:bodyPr/>
        <a:lstStyle/>
        <a:p>
          <a:endParaRPr lang="en-US"/>
        </a:p>
      </dgm:t>
    </dgm:pt>
    <dgm:pt modelId="{FB57A9ED-57A1-47DE-8F70-16E7A03B06A4}">
      <dgm:prSet/>
      <dgm:spPr/>
      <dgm:t>
        <a:bodyPr/>
        <a:lstStyle/>
        <a:p>
          <a:r>
            <a:rPr lang="en-US"/>
            <a:t>• Register/Login, Search &amp; Filter Products</a:t>
          </a:r>
        </a:p>
      </dgm:t>
    </dgm:pt>
    <dgm:pt modelId="{86D41B83-1B48-4B51-97DC-6B03BE353E67}" type="parTrans" cxnId="{E361A0D4-4C09-473B-91D5-EB85014D3E6B}">
      <dgm:prSet/>
      <dgm:spPr/>
      <dgm:t>
        <a:bodyPr/>
        <a:lstStyle/>
        <a:p>
          <a:endParaRPr lang="en-US"/>
        </a:p>
      </dgm:t>
    </dgm:pt>
    <dgm:pt modelId="{91335462-E04C-4897-919E-452BE3FBBF7B}" type="sibTrans" cxnId="{E361A0D4-4C09-473B-91D5-EB85014D3E6B}">
      <dgm:prSet/>
      <dgm:spPr/>
      <dgm:t>
        <a:bodyPr/>
        <a:lstStyle/>
        <a:p>
          <a:endParaRPr lang="en-US"/>
        </a:p>
      </dgm:t>
    </dgm:pt>
    <dgm:pt modelId="{1BF1CB98-5266-4E15-91F9-B4625ECDBCE3}">
      <dgm:prSet/>
      <dgm:spPr/>
      <dgm:t>
        <a:bodyPr/>
        <a:lstStyle/>
        <a:p>
          <a:r>
            <a:rPr lang="en-US"/>
            <a:t>• Add to Cart, Checkout, Responsive UI</a:t>
          </a:r>
        </a:p>
      </dgm:t>
    </dgm:pt>
    <dgm:pt modelId="{BA88BC82-1329-4196-98AC-70FA4F8EEDB2}" type="parTrans" cxnId="{E0AE809B-B5B0-490E-AA28-111A3D96EE63}">
      <dgm:prSet/>
      <dgm:spPr/>
      <dgm:t>
        <a:bodyPr/>
        <a:lstStyle/>
        <a:p>
          <a:endParaRPr lang="en-US"/>
        </a:p>
      </dgm:t>
    </dgm:pt>
    <dgm:pt modelId="{812677AE-0817-4CC7-9763-FBA4515A87BF}" type="sibTrans" cxnId="{E0AE809B-B5B0-490E-AA28-111A3D96EE63}">
      <dgm:prSet/>
      <dgm:spPr/>
      <dgm:t>
        <a:bodyPr/>
        <a:lstStyle/>
        <a:p>
          <a:endParaRPr lang="en-US"/>
        </a:p>
      </dgm:t>
    </dgm:pt>
    <dgm:pt modelId="{3CC23D3E-0E2C-4C47-99E6-DA98E6A88178}">
      <dgm:prSet/>
      <dgm:spPr/>
      <dgm:t>
        <a:bodyPr/>
        <a:lstStyle/>
        <a:p>
          <a:pPr>
            <a:defRPr b="1"/>
          </a:pPr>
          <a:r>
            <a:rPr lang="en-US"/>
            <a:t>Admin Features:</a:t>
          </a:r>
        </a:p>
      </dgm:t>
    </dgm:pt>
    <dgm:pt modelId="{E452B57F-F1B2-4532-9B0E-5C03B76B96A9}" type="parTrans" cxnId="{F86C7374-59D1-4544-92F9-1C5755CC2C5A}">
      <dgm:prSet/>
      <dgm:spPr/>
      <dgm:t>
        <a:bodyPr/>
        <a:lstStyle/>
        <a:p>
          <a:endParaRPr lang="en-US"/>
        </a:p>
      </dgm:t>
    </dgm:pt>
    <dgm:pt modelId="{BF01495D-9337-4EB6-9D56-746D43D7D09B}" type="sibTrans" cxnId="{F86C7374-59D1-4544-92F9-1C5755CC2C5A}">
      <dgm:prSet/>
      <dgm:spPr/>
      <dgm:t>
        <a:bodyPr/>
        <a:lstStyle/>
        <a:p>
          <a:endParaRPr lang="en-US"/>
        </a:p>
      </dgm:t>
    </dgm:pt>
    <dgm:pt modelId="{B13C958A-AA47-441B-A28D-C9C479E040E3}">
      <dgm:prSet/>
      <dgm:spPr/>
      <dgm:t>
        <a:bodyPr/>
        <a:lstStyle/>
        <a:p>
          <a:r>
            <a:rPr lang="en-US"/>
            <a:t>• Secure Login, Manage Products</a:t>
          </a:r>
        </a:p>
      </dgm:t>
    </dgm:pt>
    <dgm:pt modelId="{400C7F78-542A-4921-AE4E-ABE5C7DEFC56}" type="parTrans" cxnId="{037D498F-EE22-4E83-B0A8-62CCB4D2A4D9}">
      <dgm:prSet/>
      <dgm:spPr/>
      <dgm:t>
        <a:bodyPr/>
        <a:lstStyle/>
        <a:p>
          <a:endParaRPr lang="en-US"/>
        </a:p>
      </dgm:t>
    </dgm:pt>
    <dgm:pt modelId="{36C08D9E-CF32-4B48-9CE7-47A3AA43C6AA}" type="sibTrans" cxnId="{037D498F-EE22-4E83-B0A8-62CCB4D2A4D9}">
      <dgm:prSet/>
      <dgm:spPr/>
      <dgm:t>
        <a:bodyPr/>
        <a:lstStyle/>
        <a:p>
          <a:endParaRPr lang="en-US"/>
        </a:p>
      </dgm:t>
    </dgm:pt>
    <dgm:pt modelId="{3948A9EF-EE1E-4F08-A6D1-87EAB5927D67}">
      <dgm:prSet/>
      <dgm:spPr/>
      <dgm:t>
        <a:bodyPr/>
        <a:lstStyle/>
        <a:p>
          <a:r>
            <a:rPr lang="en-US"/>
            <a:t>• View &amp; Manage Orders</a:t>
          </a:r>
        </a:p>
      </dgm:t>
    </dgm:pt>
    <dgm:pt modelId="{3477B26A-82A9-4739-AD37-4E6F08E98F7A}" type="parTrans" cxnId="{0EC5BB34-583C-467E-8314-F52CF9C3473D}">
      <dgm:prSet/>
      <dgm:spPr/>
      <dgm:t>
        <a:bodyPr/>
        <a:lstStyle/>
        <a:p>
          <a:endParaRPr lang="en-US"/>
        </a:p>
      </dgm:t>
    </dgm:pt>
    <dgm:pt modelId="{A094BB5F-350C-4A5A-83E1-1D19CB057E30}" type="sibTrans" cxnId="{0EC5BB34-583C-467E-8314-F52CF9C3473D}">
      <dgm:prSet/>
      <dgm:spPr/>
      <dgm:t>
        <a:bodyPr/>
        <a:lstStyle/>
        <a:p>
          <a:endParaRPr lang="en-US"/>
        </a:p>
      </dgm:t>
    </dgm:pt>
    <dgm:pt modelId="{CC648C69-1897-40E3-8220-591789C3CE81}" type="pres">
      <dgm:prSet presAssocID="{3FE11169-EDD9-4E13-B6D7-83E629969A67}" presName="root" presStyleCnt="0">
        <dgm:presLayoutVars>
          <dgm:dir/>
          <dgm:resizeHandles val="exact"/>
        </dgm:presLayoutVars>
      </dgm:prSet>
      <dgm:spPr/>
    </dgm:pt>
    <dgm:pt modelId="{0AC358D9-5260-40C7-A45E-D6C84F614867}" type="pres">
      <dgm:prSet presAssocID="{4476D0DD-D973-4446-9A3C-BE93969C800F}" presName="compNode" presStyleCnt="0"/>
      <dgm:spPr/>
    </dgm:pt>
    <dgm:pt modelId="{639759DA-00AA-46FA-B304-371B9C3B8689}" type="pres">
      <dgm:prSet presAssocID="{4476D0DD-D973-4446-9A3C-BE93969C80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C35F7BF-4627-41AF-A0E7-F9DCC333F105}" type="pres">
      <dgm:prSet presAssocID="{4476D0DD-D973-4446-9A3C-BE93969C800F}" presName="iconSpace" presStyleCnt="0"/>
      <dgm:spPr/>
    </dgm:pt>
    <dgm:pt modelId="{B647AC09-E4B5-42EC-9402-D50D7F0AB663}" type="pres">
      <dgm:prSet presAssocID="{4476D0DD-D973-4446-9A3C-BE93969C800F}" presName="parTx" presStyleLbl="revTx" presStyleIdx="0" presStyleCnt="4">
        <dgm:presLayoutVars>
          <dgm:chMax val="0"/>
          <dgm:chPref val="0"/>
        </dgm:presLayoutVars>
      </dgm:prSet>
      <dgm:spPr/>
    </dgm:pt>
    <dgm:pt modelId="{C8CF7810-1615-4695-A39D-E3305DFB35D3}" type="pres">
      <dgm:prSet presAssocID="{4476D0DD-D973-4446-9A3C-BE93969C800F}" presName="txSpace" presStyleCnt="0"/>
      <dgm:spPr/>
    </dgm:pt>
    <dgm:pt modelId="{A85648FF-53FA-4D9B-AFC2-7D715819C659}" type="pres">
      <dgm:prSet presAssocID="{4476D0DD-D973-4446-9A3C-BE93969C800F}" presName="desTx" presStyleLbl="revTx" presStyleIdx="1" presStyleCnt="4">
        <dgm:presLayoutVars/>
      </dgm:prSet>
      <dgm:spPr/>
    </dgm:pt>
    <dgm:pt modelId="{9B2DFC68-9548-4DEE-A47E-754F1D3421DB}" type="pres">
      <dgm:prSet presAssocID="{E5E8FE2F-243B-4EAF-A218-A28096CD36D4}" presName="sibTrans" presStyleCnt="0"/>
      <dgm:spPr/>
    </dgm:pt>
    <dgm:pt modelId="{515C99FF-31EE-4EF5-8C3D-1F77151EAB69}" type="pres">
      <dgm:prSet presAssocID="{3CC23D3E-0E2C-4C47-99E6-DA98E6A88178}" presName="compNode" presStyleCnt="0"/>
      <dgm:spPr/>
    </dgm:pt>
    <dgm:pt modelId="{95EA4428-6941-4EAF-B99E-1700D8114813}" type="pres">
      <dgm:prSet presAssocID="{3CC23D3E-0E2C-4C47-99E6-DA98E6A881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B5C80FF-C564-48F1-80A9-B991E78094B9}" type="pres">
      <dgm:prSet presAssocID="{3CC23D3E-0E2C-4C47-99E6-DA98E6A88178}" presName="iconSpace" presStyleCnt="0"/>
      <dgm:spPr/>
    </dgm:pt>
    <dgm:pt modelId="{1960E554-1569-478B-A7D0-5433EE7AC560}" type="pres">
      <dgm:prSet presAssocID="{3CC23D3E-0E2C-4C47-99E6-DA98E6A88178}" presName="parTx" presStyleLbl="revTx" presStyleIdx="2" presStyleCnt="4">
        <dgm:presLayoutVars>
          <dgm:chMax val="0"/>
          <dgm:chPref val="0"/>
        </dgm:presLayoutVars>
      </dgm:prSet>
      <dgm:spPr/>
    </dgm:pt>
    <dgm:pt modelId="{FE4E9C97-470F-4B5A-8571-22C5702B915E}" type="pres">
      <dgm:prSet presAssocID="{3CC23D3E-0E2C-4C47-99E6-DA98E6A88178}" presName="txSpace" presStyleCnt="0"/>
      <dgm:spPr/>
    </dgm:pt>
    <dgm:pt modelId="{59A1951E-CB29-461F-9DE2-E9B3F4444A95}" type="pres">
      <dgm:prSet presAssocID="{3CC23D3E-0E2C-4C47-99E6-DA98E6A88178}" presName="desTx" presStyleLbl="revTx" presStyleIdx="3" presStyleCnt="4">
        <dgm:presLayoutVars/>
      </dgm:prSet>
      <dgm:spPr/>
    </dgm:pt>
  </dgm:ptLst>
  <dgm:cxnLst>
    <dgm:cxn modelId="{0EC5BB34-583C-467E-8314-F52CF9C3473D}" srcId="{3CC23D3E-0E2C-4C47-99E6-DA98E6A88178}" destId="{3948A9EF-EE1E-4F08-A6D1-87EAB5927D67}" srcOrd="1" destOrd="0" parTransId="{3477B26A-82A9-4739-AD37-4E6F08E98F7A}" sibTransId="{A094BB5F-350C-4A5A-83E1-1D19CB057E30}"/>
    <dgm:cxn modelId="{A9F19E3C-9C03-4E3A-9796-0350F529A489}" srcId="{3FE11169-EDD9-4E13-B6D7-83E629969A67}" destId="{4476D0DD-D973-4446-9A3C-BE93969C800F}" srcOrd="0" destOrd="0" parTransId="{9E66D26F-73E4-4646-85C8-78FCFE24E35B}" sibTransId="{E5E8FE2F-243B-4EAF-A218-A28096CD36D4}"/>
    <dgm:cxn modelId="{11DED13E-6DD5-4B62-923F-D5BA48A26E90}" type="presOf" srcId="{4476D0DD-D973-4446-9A3C-BE93969C800F}" destId="{B647AC09-E4B5-42EC-9402-D50D7F0AB663}" srcOrd="0" destOrd="0" presId="urn:microsoft.com/office/officeart/2018/2/layout/IconLabelDescriptionList"/>
    <dgm:cxn modelId="{91D2B060-DE79-481F-85C6-CBB967BAD588}" type="presOf" srcId="{B13C958A-AA47-441B-A28D-C9C479E040E3}" destId="{59A1951E-CB29-461F-9DE2-E9B3F4444A95}" srcOrd="0" destOrd="0" presId="urn:microsoft.com/office/officeart/2018/2/layout/IconLabelDescriptionList"/>
    <dgm:cxn modelId="{F86C7374-59D1-4544-92F9-1C5755CC2C5A}" srcId="{3FE11169-EDD9-4E13-B6D7-83E629969A67}" destId="{3CC23D3E-0E2C-4C47-99E6-DA98E6A88178}" srcOrd="1" destOrd="0" parTransId="{E452B57F-F1B2-4532-9B0E-5C03B76B96A9}" sibTransId="{BF01495D-9337-4EB6-9D56-746D43D7D09B}"/>
    <dgm:cxn modelId="{E5872655-0288-471A-8D4B-FE959D74E48B}" type="presOf" srcId="{3CC23D3E-0E2C-4C47-99E6-DA98E6A88178}" destId="{1960E554-1569-478B-A7D0-5433EE7AC560}" srcOrd="0" destOrd="0" presId="urn:microsoft.com/office/officeart/2018/2/layout/IconLabelDescriptionList"/>
    <dgm:cxn modelId="{75F97E5A-2EF7-465D-9A49-4725C9466F75}" type="presOf" srcId="{3FE11169-EDD9-4E13-B6D7-83E629969A67}" destId="{CC648C69-1897-40E3-8220-591789C3CE81}" srcOrd="0" destOrd="0" presId="urn:microsoft.com/office/officeart/2018/2/layout/IconLabelDescriptionList"/>
    <dgm:cxn modelId="{ACAF6D88-5AFC-4236-A773-8DEC5015955C}" type="presOf" srcId="{FB57A9ED-57A1-47DE-8F70-16E7A03B06A4}" destId="{A85648FF-53FA-4D9B-AFC2-7D715819C659}" srcOrd="0" destOrd="0" presId="urn:microsoft.com/office/officeart/2018/2/layout/IconLabelDescriptionList"/>
    <dgm:cxn modelId="{037D498F-EE22-4E83-B0A8-62CCB4D2A4D9}" srcId="{3CC23D3E-0E2C-4C47-99E6-DA98E6A88178}" destId="{B13C958A-AA47-441B-A28D-C9C479E040E3}" srcOrd="0" destOrd="0" parTransId="{400C7F78-542A-4921-AE4E-ABE5C7DEFC56}" sibTransId="{36C08D9E-CF32-4B48-9CE7-47A3AA43C6AA}"/>
    <dgm:cxn modelId="{E0AE809B-B5B0-490E-AA28-111A3D96EE63}" srcId="{4476D0DD-D973-4446-9A3C-BE93969C800F}" destId="{1BF1CB98-5266-4E15-91F9-B4625ECDBCE3}" srcOrd="1" destOrd="0" parTransId="{BA88BC82-1329-4196-98AC-70FA4F8EEDB2}" sibTransId="{812677AE-0817-4CC7-9763-FBA4515A87BF}"/>
    <dgm:cxn modelId="{9709CBCB-A367-4F33-9535-CC9ABFD7A0CD}" type="presOf" srcId="{1BF1CB98-5266-4E15-91F9-B4625ECDBCE3}" destId="{A85648FF-53FA-4D9B-AFC2-7D715819C659}" srcOrd="0" destOrd="1" presId="urn:microsoft.com/office/officeart/2018/2/layout/IconLabelDescriptionList"/>
    <dgm:cxn modelId="{E361A0D4-4C09-473B-91D5-EB85014D3E6B}" srcId="{4476D0DD-D973-4446-9A3C-BE93969C800F}" destId="{FB57A9ED-57A1-47DE-8F70-16E7A03B06A4}" srcOrd="0" destOrd="0" parTransId="{86D41B83-1B48-4B51-97DC-6B03BE353E67}" sibTransId="{91335462-E04C-4897-919E-452BE3FBBF7B}"/>
    <dgm:cxn modelId="{8CBED1DC-D5ED-4DB0-A1B4-50A6FDF791B6}" type="presOf" srcId="{3948A9EF-EE1E-4F08-A6D1-87EAB5927D67}" destId="{59A1951E-CB29-461F-9DE2-E9B3F4444A95}" srcOrd="0" destOrd="1" presId="urn:microsoft.com/office/officeart/2018/2/layout/IconLabelDescriptionList"/>
    <dgm:cxn modelId="{7F6D5E05-D536-4A86-B4AA-FEC9D0D52F01}" type="presParOf" srcId="{CC648C69-1897-40E3-8220-591789C3CE81}" destId="{0AC358D9-5260-40C7-A45E-D6C84F614867}" srcOrd="0" destOrd="0" presId="urn:microsoft.com/office/officeart/2018/2/layout/IconLabelDescriptionList"/>
    <dgm:cxn modelId="{81326C47-E77E-49D9-9665-A368ED284329}" type="presParOf" srcId="{0AC358D9-5260-40C7-A45E-D6C84F614867}" destId="{639759DA-00AA-46FA-B304-371B9C3B8689}" srcOrd="0" destOrd="0" presId="urn:microsoft.com/office/officeart/2018/2/layout/IconLabelDescriptionList"/>
    <dgm:cxn modelId="{8AE13706-89D8-43D8-BAE8-1EAF620C7519}" type="presParOf" srcId="{0AC358D9-5260-40C7-A45E-D6C84F614867}" destId="{3C35F7BF-4627-41AF-A0E7-F9DCC333F105}" srcOrd="1" destOrd="0" presId="urn:microsoft.com/office/officeart/2018/2/layout/IconLabelDescriptionList"/>
    <dgm:cxn modelId="{798B005D-C144-471C-AAC8-4A8E76B082F1}" type="presParOf" srcId="{0AC358D9-5260-40C7-A45E-D6C84F614867}" destId="{B647AC09-E4B5-42EC-9402-D50D7F0AB663}" srcOrd="2" destOrd="0" presId="urn:microsoft.com/office/officeart/2018/2/layout/IconLabelDescriptionList"/>
    <dgm:cxn modelId="{EC8CD757-9EF3-420D-8217-332826CC77AB}" type="presParOf" srcId="{0AC358D9-5260-40C7-A45E-D6C84F614867}" destId="{C8CF7810-1615-4695-A39D-E3305DFB35D3}" srcOrd="3" destOrd="0" presId="urn:microsoft.com/office/officeart/2018/2/layout/IconLabelDescriptionList"/>
    <dgm:cxn modelId="{77238CD6-8F3E-43A7-BDB9-B7E3F85E8A3D}" type="presParOf" srcId="{0AC358D9-5260-40C7-A45E-D6C84F614867}" destId="{A85648FF-53FA-4D9B-AFC2-7D715819C659}" srcOrd="4" destOrd="0" presId="urn:microsoft.com/office/officeart/2018/2/layout/IconLabelDescriptionList"/>
    <dgm:cxn modelId="{AE95F3B2-115F-4E04-9DBD-F980A7372CB1}" type="presParOf" srcId="{CC648C69-1897-40E3-8220-591789C3CE81}" destId="{9B2DFC68-9548-4DEE-A47E-754F1D3421DB}" srcOrd="1" destOrd="0" presId="urn:microsoft.com/office/officeart/2018/2/layout/IconLabelDescriptionList"/>
    <dgm:cxn modelId="{6FB45642-1E45-4A8A-A356-F5756D50A389}" type="presParOf" srcId="{CC648C69-1897-40E3-8220-591789C3CE81}" destId="{515C99FF-31EE-4EF5-8C3D-1F77151EAB69}" srcOrd="2" destOrd="0" presId="urn:microsoft.com/office/officeart/2018/2/layout/IconLabelDescriptionList"/>
    <dgm:cxn modelId="{B6B22698-9DE7-4242-A4C5-AB30AC85E3D3}" type="presParOf" srcId="{515C99FF-31EE-4EF5-8C3D-1F77151EAB69}" destId="{95EA4428-6941-4EAF-B99E-1700D8114813}" srcOrd="0" destOrd="0" presId="urn:microsoft.com/office/officeart/2018/2/layout/IconLabelDescriptionList"/>
    <dgm:cxn modelId="{900924DB-D85D-4AD0-803E-8425704F6F7E}" type="presParOf" srcId="{515C99FF-31EE-4EF5-8C3D-1F77151EAB69}" destId="{5B5C80FF-C564-48F1-80A9-B991E78094B9}" srcOrd="1" destOrd="0" presId="urn:microsoft.com/office/officeart/2018/2/layout/IconLabelDescriptionList"/>
    <dgm:cxn modelId="{7976A646-406E-4F89-851A-19E00A7FD058}" type="presParOf" srcId="{515C99FF-31EE-4EF5-8C3D-1F77151EAB69}" destId="{1960E554-1569-478B-A7D0-5433EE7AC560}" srcOrd="2" destOrd="0" presId="urn:microsoft.com/office/officeart/2018/2/layout/IconLabelDescriptionList"/>
    <dgm:cxn modelId="{AE7A9755-53A7-461E-A6D0-C8B29899FE90}" type="presParOf" srcId="{515C99FF-31EE-4EF5-8C3D-1F77151EAB69}" destId="{FE4E9C97-470F-4B5A-8571-22C5702B915E}" srcOrd="3" destOrd="0" presId="urn:microsoft.com/office/officeart/2018/2/layout/IconLabelDescriptionList"/>
    <dgm:cxn modelId="{3D589112-F688-4287-AD2E-D1C1D1440643}" type="presParOf" srcId="{515C99FF-31EE-4EF5-8C3D-1F77151EAB69}" destId="{59A1951E-CB29-461F-9DE2-E9B3F4444A9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22228B-9E80-4DE4-B023-060A3ECF4A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BEFFD8-3471-455F-AE15-99331A7EDF90}">
      <dgm:prSet/>
      <dgm:spPr/>
      <dgm:t>
        <a:bodyPr/>
        <a:lstStyle/>
        <a:p>
          <a:r>
            <a:rPr lang="en-US"/>
            <a:t>• Frontend: React.js, Tailwind CSS, JavaScript</a:t>
          </a:r>
        </a:p>
      </dgm:t>
    </dgm:pt>
    <dgm:pt modelId="{2340DF6D-0B57-4F0A-BD9E-EAB1447118A3}" type="parTrans" cxnId="{0B01FCF4-69A3-40D4-B1A0-E1A0A580784B}">
      <dgm:prSet/>
      <dgm:spPr/>
      <dgm:t>
        <a:bodyPr/>
        <a:lstStyle/>
        <a:p>
          <a:endParaRPr lang="en-US"/>
        </a:p>
      </dgm:t>
    </dgm:pt>
    <dgm:pt modelId="{D07E7DD1-3DC4-48C8-B386-EFEF1BFD73FB}" type="sibTrans" cxnId="{0B01FCF4-69A3-40D4-B1A0-E1A0A580784B}">
      <dgm:prSet/>
      <dgm:spPr/>
      <dgm:t>
        <a:bodyPr/>
        <a:lstStyle/>
        <a:p>
          <a:endParaRPr lang="en-US"/>
        </a:p>
      </dgm:t>
    </dgm:pt>
    <dgm:pt modelId="{3960EBDC-054E-40C5-B321-F9BE4987DDC4}">
      <dgm:prSet/>
      <dgm:spPr/>
      <dgm:t>
        <a:bodyPr/>
        <a:lstStyle/>
        <a:p>
          <a:r>
            <a:rPr lang="en-US"/>
            <a:t>• Backend: Node.js, Express.js</a:t>
          </a:r>
        </a:p>
      </dgm:t>
    </dgm:pt>
    <dgm:pt modelId="{E52E14A3-6FD0-4DD9-A54A-4D19EBC6BC80}" type="parTrans" cxnId="{84F8209B-A0C5-4DC7-A3AE-2F922EDCC30B}">
      <dgm:prSet/>
      <dgm:spPr/>
      <dgm:t>
        <a:bodyPr/>
        <a:lstStyle/>
        <a:p>
          <a:endParaRPr lang="en-US"/>
        </a:p>
      </dgm:t>
    </dgm:pt>
    <dgm:pt modelId="{0F4BFE7C-9F1D-45B2-BA6A-E8A96BACF6EF}" type="sibTrans" cxnId="{84F8209B-A0C5-4DC7-A3AE-2F922EDCC30B}">
      <dgm:prSet/>
      <dgm:spPr/>
      <dgm:t>
        <a:bodyPr/>
        <a:lstStyle/>
        <a:p>
          <a:endParaRPr lang="en-US"/>
        </a:p>
      </dgm:t>
    </dgm:pt>
    <dgm:pt modelId="{F1CFA5AB-696C-4FA7-867E-FEB5CF03FAFC}">
      <dgm:prSet/>
      <dgm:spPr/>
      <dgm:t>
        <a:bodyPr/>
        <a:lstStyle/>
        <a:p>
          <a:r>
            <a:rPr lang="en-US"/>
            <a:t>• Database: MongoDB + Mongoose</a:t>
          </a:r>
        </a:p>
      </dgm:t>
    </dgm:pt>
    <dgm:pt modelId="{2204823A-96CA-4B3C-914E-437BE8A1FBDF}" type="parTrans" cxnId="{E9F4352E-16C0-4ACE-9998-D49B717E919C}">
      <dgm:prSet/>
      <dgm:spPr/>
      <dgm:t>
        <a:bodyPr/>
        <a:lstStyle/>
        <a:p>
          <a:endParaRPr lang="en-US"/>
        </a:p>
      </dgm:t>
    </dgm:pt>
    <dgm:pt modelId="{63A1D17D-5D5B-41C7-8F55-7E92ABC4C18B}" type="sibTrans" cxnId="{E9F4352E-16C0-4ACE-9998-D49B717E919C}">
      <dgm:prSet/>
      <dgm:spPr/>
      <dgm:t>
        <a:bodyPr/>
        <a:lstStyle/>
        <a:p>
          <a:endParaRPr lang="en-US"/>
        </a:p>
      </dgm:t>
    </dgm:pt>
    <dgm:pt modelId="{4022B4D0-E5CC-44B4-80BC-621F02687198}">
      <dgm:prSet/>
      <dgm:spPr/>
      <dgm:t>
        <a:bodyPr/>
        <a:lstStyle/>
        <a:p>
          <a:r>
            <a:rPr lang="en-US"/>
            <a:t>• API: REST APIs using Axios</a:t>
          </a:r>
        </a:p>
      </dgm:t>
    </dgm:pt>
    <dgm:pt modelId="{219409B8-69D2-4B98-88BD-7E37C0010590}" type="parTrans" cxnId="{A43EB653-E8B3-42EA-8F3F-4564843DEEF3}">
      <dgm:prSet/>
      <dgm:spPr/>
      <dgm:t>
        <a:bodyPr/>
        <a:lstStyle/>
        <a:p>
          <a:endParaRPr lang="en-US"/>
        </a:p>
      </dgm:t>
    </dgm:pt>
    <dgm:pt modelId="{FF5F5F2F-2BD9-46FA-B3D5-DD6E4E7B5761}" type="sibTrans" cxnId="{A43EB653-E8B3-42EA-8F3F-4564843DEEF3}">
      <dgm:prSet/>
      <dgm:spPr/>
      <dgm:t>
        <a:bodyPr/>
        <a:lstStyle/>
        <a:p>
          <a:endParaRPr lang="en-US"/>
        </a:p>
      </dgm:t>
    </dgm:pt>
    <dgm:pt modelId="{742148DF-0B23-4A36-875A-72715D4DC273}">
      <dgm:prSet/>
      <dgm:spPr/>
      <dgm:t>
        <a:bodyPr/>
        <a:lstStyle/>
        <a:p>
          <a:r>
            <a:rPr lang="en-US"/>
            <a:t>• Auth: JWT &amp; bcrypt</a:t>
          </a:r>
        </a:p>
      </dgm:t>
    </dgm:pt>
    <dgm:pt modelId="{90835D9B-10F0-4189-9FD9-E34955148B3C}" type="parTrans" cxnId="{09DA9EAC-9950-49BA-83A6-DF48A29C83F6}">
      <dgm:prSet/>
      <dgm:spPr/>
      <dgm:t>
        <a:bodyPr/>
        <a:lstStyle/>
        <a:p>
          <a:endParaRPr lang="en-US"/>
        </a:p>
      </dgm:t>
    </dgm:pt>
    <dgm:pt modelId="{BCA241A2-68D3-4A09-B275-CC345B82223A}" type="sibTrans" cxnId="{09DA9EAC-9950-49BA-83A6-DF48A29C83F6}">
      <dgm:prSet/>
      <dgm:spPr/>
      <dgm:t>
        <a:bodyPr/>
        <a:lstStyle/>
        <a:p>
          <a:endParaRPr lang="en-US"/>
        </a:p>
      </dgm:t>
    </dgm:pt>
    <dgm:pt modelId="{DC089666-0F01-44DD-92C7-A0CD602A52AA}" type="pres">
      <dgm:prSet presAssocID="{9F22228B-9E80-4DE4-B023-060A3ECF4A61}" presName="root" presStyleCnt="0">
        <dgm:presLayoutVars>
          <dgm:dir/>
          <dgm:resizeHandles val="exact"/>
        </dgm:presLayoutVars>
      </dgm:prSet>
      <dgm:spPr/>
    </dgm:pt>
    <dgm:pt modelId="{018E5240-3DC2-4A94-A7EB-FD0CE833C6A0}" type="pres">
      <dgm:prSet presAssocID="{5FBEFFD8-3471-455F-AE15-99331A7EDF90}" presName="compNode" presStyleCnt="0"/>
      <dgm:spPr/>
    </dgm:pt>
    <dgm:pt modelId="{EE37CB7E-3834-489D-B0D4-1F65C0D76FE5}" type="pres">
      <dgm:prSet presAssocID="{5FBEFFD8-3471-455F-AE15-99331A7EDF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79B8D7F-3789-40A3-9E58-3A9118C58D53}" type="pres">
      <dgm:prSet presAssocID="{5FBEFFD8-3471-455F-AE15-99331A7EDF90}" presName="spaceRect" presStyleCnt="0"/>
      <dgm:spPr/>
    </dgm:pt>
    <dgm:pt modelId="{298FFD81-70F3-4A02-B622-5204BC7DF2F2}" type="pres">
      <dgm:prSet presAssocID="{5FBEFFD8-3471-455F-AE15-99331A7EDF90}" presName="textRect" presStyleLbl="revTx" presStyleIdx="0" presStyleCnt="5">
        <dgm:presLayoutVars>
          <dgm:chMax val="1"/>
          <dgm:chPref val="1"/>
        </dgm:presLayoutVars>
      </dgm:prSet>
      <dgm:spPr/>
    </dgm:pt>
    <dgm:pt modelId="{B4CCC81C-78AF-4BA5-AADC-795342DEAB1A}" type="pres">
      <dgm:prSet presAssocID="{D07E7DD1-3DC4-48C8-B386-EFEF1BFD73FB}" presName="sibTrans" presStyleCnt="0"/>
      <dgm:spPr/>
    </dgm:pt>
    <dgm:pt modelId="{63036AC1-C9BF-4C1E-B98A-BAFC9FA658E2}" type="pres">
      <dgm:prSet presAssocID="{3960EBDC-054E-40C5-B321-F9BE4987DDC4}" presName="compNode" presStyleCnt="0"/>
      <dgm:spPr/>
    </dgm:pt>
    <dgm:pt modelId="{C61A1BB3-CA43-4D8C-A28D-8B00783C382C}" type="pres">
      <dgm:prSet presAssocID="{3960EBDC-054E-40C5-B321-F9BE4987DDC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AE59C3D-0ABC-40AE-9D0B-D943BF036480}" type="pres">
      <dgm:prSet presAssocID="{3960EBDC-054E-40C5-B321-F9BE4987DDC4}" presName="spaceRect" presStyleCnt="0"/>
      <dgm:spPr/>
    </dgm:pt>
    <dgm:pt modelId="{D2543211-2562-4714-827C-25E58C60FD20}" type="pres">
      <dgm:prSet presAssocID="{3960EBDC-054E-40C5-B321-F9BE4987DDC4}" presName="textRect" presStyleLbl="revTx" presStyleIdx="1" presStyleCnt="5">
        <dgm:presLayoutVars>
          <dgm:chMax val="1"/>
          <dgm:chPref val="1"/>
        </dgm:presLayoutVars>
      </dgm:prSet>
      <dgm:spPr/>
    </dgm:pt>
    <dgm:pt modelId="{AE1F0175-ADA8-4007-917E-642D2B268340}" type="pres">
      <dgm:prSet presAssocID="{0F4BFE7C-9F1D-45B2-BA6A-E8A96BACF6EF}" presName="sibTrans" presStyleCnt="0"/>
      <dgm:spPr/>
    </dgm:pt>
    <dgm:pt modelId="{E1B564FE-E85F-456A-B54B-F683BC5AFE3F}" type="pres">
      <dgm:prSet presAssocID="{F1CFA5AB-696C-4FA7-867E-FEB5CF03FAFC}" presName="compNode" presStyleCnt="0"/>
      <dgm:spPr/>
    </dgm:pt>
    <dgm:pt modelId="{69819C83-28A9-4652-AD30-BB07BFC99586}" type="pres">
      <dgm:prSet presAssocID="{F1CFA5AB-696C-4FA7-867E-FEB5CF03FA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EB7214F-9F88-4546-9B5A-8A5B74D38F51}" type="pres">
      <dgm:prSet presAssocID="{F1CFA5AB-696C-4FA7-867E-FEB5CF03FAFC}" presName="spaceRect" presStyleCnt="0"/>
      <dgm:spPr/>
    </dgm:pt>
    <dgm:pt modelId="{D8492602-70F0-46CD-8CE7-EC0C9D256DD4}" type="pres">
      <dgm:prSet presAssocID="{F1CFA5AB-696C-4FA7-867E-FEB5CF03FAFC}" presName="textRect" presStyleLbl="revTx" presStyleIdx="2" presStyleCnt="5">
        <dgm:presLayoutVars>
          <dgm:chMax val="1"/>
          <dgm:chPref val="1"/>
        </dgm:presLayoutVars>
      </dgm:prSet>
      <dgm:spPr/>
    </dgm:pt>
    <dgm:pt modelId="{B88C18A6-B647-487E-9CD6-50067482DB4D}" type="pres">
      <dgm:prSet presAssocID="{63A1D17D-5D5B-41C7-8F55-7E92ABC4C18B}" presName="sibTrans" presStyleCnt="0"/>
      <dgm:spPr/>
    </dgm:pt>
    <dgm:pt modelId="{CEA62BDA-AE02-473D-850F-63A651CC9994}" type="pres">
      <dgm:prSet presAssocID="{4022B4D0-E5CC-44B4-80BC-621F02687198}" presName="compNode" presStyleCnt="0"/>
      <dgm:spPr/>
    </dgm:pt>
    <dgm:pt modelId="{3AB74EC7-C85B-4067-BD8C-DC12B7FBDE68}" type="pres">
      <dgm:prSet presAssocID="{4022B4D0-E5CC-44B4-80BC-621F026871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FB5D8F9-FE65-4DD5-8418-AC2AACA6A25E}" type="pres">
      <dgm:prSet presAssocID="{4022B4D0-E5CC-44B4-80BC-621F02687198}" presName="spaceRect" presStyleCnt="0"/>
      <dgm:spPr/>
    </dgm:pt>
    <dgm:pt modelId="{90B79F58-6ED9-4F87-9992-2FECDEE15E5D}" type="pres">
      <dgm:prSet presAssocID="{4022B4D0-E5CC-44B4-80BC-621F02687198}" presName="textRect" presStyleLbl="revTx" presStyleIdx="3" presStyleCnt="5">
        <dgm:presLayoutVars>
          <dgm:chMax val="1"/>
          <dgm:chPref val="1"/>
        </dgm:presLayoutVars>
      </dgm:prSet>
      <dgm:spPr/>
    </dgm:pt>
    <dgm:pt modelId="{598214A5-704F-4852-B616-B88CC053F231}" type="pres">
      <dgm:prSet presAssocID="{FF5F5F2F-2BD9-46FA-B3D5-DD6E4E7B5761}" presName="sibTrans" presStyleCnt="0"/>
      <dgm:spPr/>
    </dgm:pt>
    <dgm:pt modelId="{5D89E859-27D3-47AA-8E9D-814CD9781BF5}" type="pres">
      <dgm:prSet presAssocID="{742148DF-0B23-4A36-875A-72715D4DC273}" presName="compNode" presStyleCnt="0"/>
      <dgm:spPr/>
    </dgm:pt>
    <dgm:pt modelId="{B2811607-75F1-4776-AA82-7C8388FF1A30}" type="pres">
      <dgm:prSet presAssocID="{742148DF-0B23-4A36-875A-72715D4DC2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C49839DF-E62D-4738-8AFA-1A0478A7633E}" type="pres">
      <dgm:prSet presAssocID="{742148DF-0B23-4A36-875A-72715D4DC273}" presName="spaceRect" presStyleCnt="0"/>
      <dgm:spPr/>
    </dgm:pt>
    <dgm:pt modelId="{5C87E0D1-49EC-4AF2-AA9B-67F300A8A00F}" type="pres">
      <dgm:prSet presAssocID="{742148DF-0B23-4A36-875A-72715D4DC2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5AB9700-E7D7-4E65-8BB3-D74B1530F6F5}" type="presOf" srcId="{9F22228B-9E80-4DE4-B023-060A3ECF4A61}" destId="{DC089666-0F01-44DD-92C7-A0CD602A52AA}" srcOrd="0" destOrd="0" presId="urn:microsoft.com/office/officeart/2018/2/layout/IconLabelList"/>
    <dgm:cxn modelId="{E9F4352E-16C0-4ACE-9998-D49B717E919C}" srcId="{9F22228B-9E80-4DE4-B023-060A3ECF4A61}" destId="{F1CFA5AB-696C-4FA7-867E-FEB5CF03FAFC}" srcOrd="2" destOrd="0" parTransId="{2204823A-96CA-4B3C-914E-437BE8A1FBDF}" sibTransId="{63A1D17D-5D5B-41C7-8F55-7E92ABC4C18B}"/>
    <dgm:cxn modelId="{0FBD2752-7898-466A-BCF9-FDDDBFAED773}" type="presOf" srcId="{5FBEFFD8-3471-455F-AE15-99331A7EDF90}" destId="{298FFD81-70F3-4A02-B622-5204BC7DF2F2}" srcOrd="0" destOrd="0" presId="urn:microsoft.com/office/officeart/2018/2/layout/IconLabelList"/>
    <dgm:cxn modelId="{A43EB653-E8B3-42EA-8F3F-4564843DEEF3}" srcId="{9F22228B-9E80-4DE4-B023-060A3ECF4A61}" destId="{4022B4D0-E5CC-44B4-80BC-621F02687198}" srcOrd="3" destOrd="0" parTransId="{219409B8-69D2-4B98-88BD-7E37C0010590}" sibTransId="{FF5F5F2F-2BD9-46FA-B3D5-DD6E4E7B5761}"/>
    <dgm:cxn modelId="{3244A086-2609-4905-8D81-4AE8DF8D15E3}" type="presOf" srcId="{F1CFA5AB-696C-4FA7-867E-FEB5CF03FAFC}" destId="{D8492602-70F0-46CD-8CE7-EC0C9D256DD4}" srcOrd="0" destOrd="0" presId="urn:microsoft.com/office/officeart/2018/2/layout/IconLabelList"/>
    <dgm:cxn modelId="{D82AEF91-75C4-49C9-AF36-03B64EEC3226}" type="presOf" srcId="{3960EBDC-054E-40C5-B321-F9BE4987DDC4}" destId="{D2543211-2562-4714-827C-25E58C60FD20}" srcOrd="0" destOrd="0" presId="urn:microsoft.com/office/officeart/2018/2/layout/IconLabelList"/>
    <dgm:cxn modelId="{84F8209B-A0C5-4DC7-A3AE-2F922EDCC30B}" srcId="{9F22228B-9E80-4DE4-B023-060A3ECF4A61}" destId="{3960EBDC-054E-40C5-B321-F9BE4987DDC4}" srcOrd="1" destOrd="0" parTransId="{E52E14A3-6FD0-4DD9-A54A-4D19EBC6BC80}" sibTransId="{0F4BFE7C-9F1D-45B2-BA6A-E8A96BACF6EF}"/>
    <dgm:cxn modelId="{09DA9EAC-9950-49BA-83A6-DF48A29C83F6}" srcId="{9F22228B-9E80-4DE4-B023-060A3ECF4A61}" destId="{742148DF-0B23-4A36-875A-72715D4DC273}" srcOrd="4" destOrd="0" parTransId="{90835D9B-10F0-4189-9FD9-E34955148B3C}" sibTransId="{BCA241A2-68D3-4A09-B275-CC345B82223A}"/>
    <dgm:cxn modelId="{772B52AD-082C-4AB7-A7CC-AEAE3650F001}" type="presOf" srcId="{4022B4D0-E5CC-44B4-80BC-621F02687198}" destId="{90B79F58-6ED9-4F87-9992-2FECDEE15E5D}" srcOrd="0" destOrd="0" presId="urn:microsoft.com/office/officeart/2018/2/layout/IconLabelList"/>
    <dgm:cxn modelId="{47F4F7DC-63CD-4D73-AE54-3089B8402CC3}" type="presOf" srcId="{742148DF-0B23-4A36-875A-72715D4DC273}" destId="{5C87E0D1-49EC-4AF2-AA9B-67F300A8A00F}" srcOrd="0" destOrd="0" presId="urn:microsoft.com/office/officeart/2018/2/layout/IconLabelList"/>
    <dgm:cxn modelId="{0B01FCF4-69A3-40D4-B1A0-E1A0A580784B}" srcId="{9F22228B-9E80-4DE4-B023-060A3ECF4A61}" destId="{5FBEFFD8-3471-455F-AE15-99331A7EDF90}" srcOrd="0" destOrd="0" parTransId="{2340DF6D-0B57-4F0A-BD9E-EAB1447118A3}" sibTransId="{D07E7DD1-3DC4-48C8-B386-EFEF1BFD73FB}"/>
    <dgm:cxn modelId="{5FA648CB-8EE8-4FA0-98BD-A6224201B165}" type="presParOf" srcId="{DC089666-0F01-44DD-92C7-A0CD602A52AA}" destId="{018E5240-3DC2-4A94-A7EB-FD0CE833C6A0}" srcOrd="0" destOrd="0" presId="urn:microsoft.com/office/officeart/2018/2/layout/IconLabelList"/>
    <dgm:cxn modelId="{92FEBD00-CE7D-4D7C-85AF-0D3DDE9D9EAE}" type="presParOf" srcId="{018E5240-3DC2-4A94-A7EB-FD0CE833C6A0}" destId="{EE37CB7E-3834-489D-B0D4-1F65C0D76FE5}" srcOrd="0" destOrd="0" presId="urn:microsoft.com/office/officeart/2018/2/layout/IconLabelList"/>
    <dgm:cxn modelId="{701C5296-0C19-4BFF-A2E2-21F1CA261FB0}" type="presParOf" srcId="{018E5240-3DC2-4A94-A7EB-FD0CE833C6A0}" destId="{679B8D7F-3789-40A3-9E58-3A9118C58D53}" srcOrd="1" destOrd="0" presId="urn:microsoft.com/office/officeart/2018/2/layout/IconLabelList"/>
    <dgm:cxn modelId="{A7EB6693-CF9B-48AD-8F67-149E528FAC3A}" type="presParOf" srcId="{018E5240-3DC2-4A94-A7EB-FD0CE833C6A0}" destId="{298FFD81-70F3-4A02-B622-5204BC7DF2F2}" srcOrd="2" destOrd="0" presId="urn:microsoft.com/office/officeart/2018/2/layout/IconLabelList"/>
    <dgm:cxn modelId="{8E3A3D39-44A7-44B0-9769-6B726E335ABF}" type="presParOf" srcId="{DC089666-0F01-44DD-92C7-A0CD602A52AA}" destId="{B4CCC81C-78AF-4BA5-AADC-795342DEAB1A}" srcOrd="1" destOrd="0" presId="urn:microsoft.com/office/officeart/2018/2/layout/IconLabelList"/>
    <dgm:cxn modelId="{267AFE65-1B45-45E4-9AF9-A8D160299DB2}" type="presParOf" srcId="{DC089666-0F01-44DD-92C7-A0CD602A52AA}" destId="{63036AC1-C9BF-4C1E-B98A-BAFC9FA658E2}" srcOrd="2" destOrd="0" presId="urn:microsoft.com/office/officeart/2018/2/layout/IconLabelList"/>
    <dgm:cxn modelId="{79D5119C-EA81-47A2-90D7-7B3E8555AA0A}" type="presParOf" srcId="{63036AC1-C9BF-4C1E-B98A-BAFC9FA658E2}" destId="{C61A1BB3-CA43-4D8C-A28D-8B00783C382C}" srcOrd="0" destOrd="0" presId="urn:microsoft.com/office/officeart/2018/2/layout/IconLabelList"/>
    <dgm:cxn modelId="{4659E8D6-3901-4F6B-B3C1-D5C62AF13ADF}" type="presParOf" srcId="{63036AC1-C9BF-4C1E-B98A-BAFC9FA658E2}" destId="{8AE59C3D-0ABC-40AE-9D0B-D943BF036480}" srcOrd="1" destOrd="0" presId="urn:microsoft.com/office/officeart/2018/2/layout/IconLabelList"/>
    <dgm:cxn modelId="{57C9CCA8-D62F-48D9-8543-7A3B96383491}" type="presParOf" srcId="{63036AC1-C9BF-4C1E-B98A-BAFC9FA658E2}" destId="{D2543211-2562-4714-827C-25E58C60FD20}" srcOrd="2" destOrd="0" presId="urn:microsoft.com/office/officeart/2018/2/layout/IconLabelList"/>
    <dgm:cxn modelId="{B866B5A7-55A4-4F1B-B84C-B1B0F4887D01}" type="presParOf" srcId="{DC089666-0F01-44DD-92C7-A0CD602A52AA}" destId="{AE1F0175-ADA8-4007-917E-642D2B268340}" srcOrd="3" destOrd="0" presId="urn:microsoft.com/office/officeart/2018/2/layout/IconLabelList"/>
    <dgm:cxn modelId="{47F36DC5-CDD8-4118-88F6-B10D5FDD5D26}" type="presParOf" srcId="{DC089666-0F01-44DD-92C7-A0CD602A52AA}" destId="{E1B564FE-E85F-456A-B54B-F683BC5AFE3F}" srcOrd="4" destOrd="0" presId="urn:microsoft.com/office/officeart/2018/2/layout/IconLabelList"/>
    <dgm:cxn modelId="{E0B59028-BD26-4F2F-B177-D4FEA7980B1F}" type="presParOf" srcId="{E1B564FE-E85F-456A-B54B-F683BC5AFE3F}" destId="{69819C83-28A9-4652-AD30-BB07BFC99586}" srcOrd="0" destOrd="0" presId="urn:microsoft.com/office/officeart/2018/2/layout/IconLabelList"/>
    <dgm:cxn modelId="{254A501B-7FDD-4701-A365-32F8A933BD41}" type="presParOf" srcId="{E1B564FE-E85F-456A-B54B-F683BC5AFE3F}" destId="{8EB7214F-9F88-4546-9B5A-8A5B74D38F51}" srcOrd="1" destOrd="0" presId="urn:microsoft.com/office/officeart/2018/2/layout/IconLabelList"/>
    <dgm:cxn modelId="{FA44A9C5-C739-4B02-BA2E-DE82C7B96A0B}" type="presParOf" srcId="{E1B564FE-E85F-456A-B54B-F683BC5AFE3F}" destId="{D8492602-70F0-46CD-8CE7-EC0C9D256DD4}" srcOrd="2" destOrd="0" presId="urn:microsoft.com/office/officeart/2018/2/layout/IconLabelList"/>
    <dgm:cxn modelId="{E8D4E0E2-2434-4E06-8DF4-72EDBB6F6DAD}" type="presParOf" srcId="{DC089666-0F01-44DD-92C7-A0CD602A52AA}" destId="{B88C18A6-B647-487E-9CD6-50067482DB4D}" srcOrd="5" destOrd="0" presId="urn:microsoft.com/office/officeart/2018/2/layout/IconLabelList"/>
    <dgm:cxn modelId="{23576CF6-E3CA-4DFB-AAF8-512D2EB3C165}" type="presParOf" srcId="{DC089666-0F01-44DD-92C7-A0CD602A52AA}" destId="{CEA62BDA-AE02-473D-850F-63A651CC9994}" srcOrd="6" destOrd="0" presId="urn:microsoft.com/office/officeart/2018/2/layout/IconLabelList"/>
    <dgm:cxn modelId="{40C799BD-E622-4B9A-A9D5-DAF7647D8B35}" type="presParOf" srcId="{CEA62BDA-AE02-473D-850F-63A651CC9994}" destId="{3AB74EC7-C85B-4067-BD8C-DC12B7FBDE68}" srcOrd="0" destOrd="0" presId="urn:microsoft.com/office/officeart/2018/2/layout/IconLabelList"/>
    <dgm:cxn modelId="{CC7D9179-03A1-4303-B95D-4654EBF5F5F4}" type="presParOf" srcId="{CEA62BDA-AE02-473D-850F-63A651CC9994}" destId="{6FB5D8F9-FE65-4DD5-8418-AC2AACA6A25E}" srcOrd="1" destOrd="0" presId="urn:microsoft.com/office/officeart/2018/2/layout/IconLabelList"/>
    <dgm:cxn modelId="{474A1C9A-B24B-4B21-B652-1A02ADFF00CD}" type="presParOf" srcId="{CEA62BDA-AE02-473D-850F-63A651CC9994}" destId="{90B79F58-6ED9-4F87-9992-2FECDEE15E5D}" srcOrd="2" destOrd="0" presId="urn:microsoft.com/office/officeart/2018/2/layout/IconLabelList"/>
    <dgm:cxn modelId="{841604BE-E1D8-425E-A674-76E5B90903E8}" type="presParOf" srcId="{DC089666-0F01-44DD-92C7-A0CD602A52AA}" destId="{598214A5-704F-4852-B616-B88CC053F231}" srcOrd="7" destOrd="0" presId="urn:microsoft.com/office/officeart/2018/2/layout/IconLabelList"/>
    <dgm:cxn modelId="{7076D2EC-4CDC-420B-A348-613A61CDF916}" type="presParOf" srcId="{DC089666-0F01-44DD-92C7-A0CD602A52AA}" destId="{5D89E859-27D3-47AA-8E9D-814CD9781BF5}" srcOrd="8" destOrd="0" presId="urn:microsoft.com/office/officeart/2018/2/layout/IconLabelList"/>
    <dgm:cxn modelId="{B32D028E-C7B2-40DC-950F-7972063C65B1}" type="presParOf" srcId="{5D89E859-27D3-47AA-8E9D-814CD9781BF5}" destId="{B2811607-75F1-4776-AA82-7C8388FF1A30}" srcOrd="0" destOrd="0" presId="urn:microsoft.com/office/officeart/2018/2/layout/IconLabelList"/>
    <dgm:cxn modelId="{BF7987BE-B14C-421D-8689-6C2B199C0C86}" type="presParOf" srcId="{5D89E859-27D3-47AA-8E9D-814CD9781BF5}" destId="{C49839DF-E62D-4738-8AFA-1A0478A7633E}" srcOrd="1" destOrd="0" presId="urn:microsoft.com/office/officeart/2018/2/layout/IconLabelList"/>
    <dgm:cxn modelId="{9D559E68-BDBA-4985-8920-36015F61B528}" type="presParOf" srcId="{5D89E859-27D3-47AA-8E9D-814CD9781BF5}" destId="{5C87E0D1-49EC-4AF2-AA9B-67F300A8A0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1E0B14-A249-401E-8FEF-AC7B2B93CDE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419BD64-8B1A-4E85-9B44-1A36A888F580}">
      <dgm:prSet/>
      <dgm:spPr/>
      <dgm:t>
        <a:bodyPr/>
        <a:lstStyle/>
        <a:p>
          <a:r>
            <a:rPr lang="en-US" dirty="0"/>
            <a:t>Customer Flow: </a:t>
          </a:r>
        </a:p>
        <a:p>
          <a:r>
            <a:rPr lang="en-US" dirty="0"/>
            <a:t>Register → Browse → Cart → Checkout</a:t>
          </a:r>
        </a:p>
      </dgm:t>
    </dgm:pt>
    <dgm:pt modelId="{7CFAA2ED-BFAB-4460-854F-7F178AB8BF04}" type="parTrans" cxnId="{85EFFA2D-93B9-4318-982E-BE137011EBF2}">
      <dgm:prSet/>
      <dgm:spPr/>
      <dgm:t>
        <a:bodyPr/>
        <a:lstStyle/>
        <a:p>
          <a:endParaRPr lang="en-US"/>
        </a:p>
      </dgm:t>
    </dgm:pt>
    <dgm:pt modelId="{AE0DE938-A109-48DF-912A-C1607FEDB55B}" type="sibTrans" cxnId="{85EFFA2D-93B9-4318-982E-BE137011EBF2}">
      <dgm:prSet/>
      <dgm:spPr/>
      <dgm:t>
        <a:bodyPr/>
        <a:lstStyle/>
        <a:p>
          <a:endParaRPr lang="en-US"/>
        </a:p>
      </dgm:t>
    </dgm:pt>
    <dgm:pt modelId="{7BC4FB72-865E-4DA8-82D1-C7049A08620C}">
      <dgm:prSet/>
      <dgm:spPr/>
      <dgm:t>
        <a:bodyPr/>
        <a:lstStyle/>
        <a:p>
          <a:r>
            <a:rPr lang="en-US" dirty="0"/>
            <a:t>Admin Flow: </a:t>
          </a:r>
        </a:p>
        <a:p>
          <a:r>
            <a:rPr lang="en-US" dirty="0"/>
            <a:t>Login → Manage Products → Handle Orders</a:t>
          </a:r>
        </a:p>
      </dgm:t>
    </dgm:pt>
    <dgm:pt modelId="{C07F0A6E-DCE9-406B-8304-67939BEC1B70}" type="parTrans" cxnId="{1C2D57F2-A36D-4CCB-A3EC-9A27FE97DFD4}">
      <dgm:prSet/>
      <dgm:spPr/>
      <dgm:t>
        <a:bodyPr/>
        <a:lstStyle/>
        <a:p>
          <a:endParaRPr lang="en-US"/>
        </a:p>
      </dgm:t>
    </dgm:pt>
    <dgm:pt modelId="{1405BB25-C8D0-4E6B-8CAE-D575297023A6}" type="sibTrans" cxnId="{1C2D57F2-A36D-4CCB-A3EC-9A27FE97DFD4}">
      <dgm:prSet/>
      <dgm:spPr/>
      <dgm:t>
        <a:bodyPr/>
        <a:lstStyle/>
        <a:p>
          <a:endParaRPr lang="en-US"/>
        </a:p>
      </dgm:t>
    </dgm:pt>
    <dgm:pt modelId="{0EFAF25A-CED4-41A6-9C67-FB473C9DF330}">
      <dgm:prSet/>
      <dgm:spPr/>
      <dgm:t>
        <a:bodyPr/>
        <a:lstStyle/>
        <a:p>
          <a:r>
            <a:rPr lang="en-US"/>
            <a:t>Secure JWT Auth for protected routes</a:t>
          </a:r>
        </a:p>
      </dgm:t>
    </dgm:pt>
    <dgm:pt modelId="{29EB394A-92F5-4D0E-BADA-6C06E0BE9316}" type="parTrans" cxnId="{64028902-D347-47C3-A9BC-E06671307E1C}">
      <dgm:prSet/>
      <dgm:spPr/>
      <dgm:t>
        <a:bodyPr/>
        <a:lstStyle/>
        <a:p>
          <a:endParaRPr lang="en-US"/>
        </a:p>
      </dgm:t>
    </dgm:pt>
    <dgm:pt modelId="{DCE19CB0-F755-49E1-A6C2-963D07A4809B}" type="sibTrans" cxnId="{64028902-D347-47C3-A9BC-E06671307E1C}">
      <dgm:prSet/>
      <dgm:spPr/>
      <dgm:t>
        <a:bodyPr/>
        <a:lstStyle/>
        <a:p>
          <a:endParaRPr lang="en-US"/>
        </a:p>
      </dgm:t>
    </dgm:pt>
    <dgm:pt modelId="{91F138A6-186A-444B-A4B3-B7FD3AAB7CF7}" type="pres">
      <dgm:prSet presAssocID="{D61E0B14-A249-401E-8FEF-AC7B2B93CDE7}" presName="linear" presStyleCnt="0">
        <dgm:presLayoutVars>
          <dgm:animLvl val="lvl"/>
          <dgm:resizeHandles val="exact"/>
        </dgm:presLayoutVars>
      </dgm:prSet>
      <dgm:spPr/>
    </dgm:pt>
    <dgm:pt modelId="{89EEE101-5FAA-4ECC-B17C-886D37F7DF68}" type="pres">
      <dgm:prSet presAssocID="{5419BD64-8B1A-4E85-9B44-1A36A888F5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200660F-C261-4C64-8A4D-E9F43A33D3C4}" type="pres">
      <dgm:prSet presAssocID="{AE0DE938-A109-48DF-912A-C1607FEDB55B}" presName="spacer" presStyleCnt="0"/>
      <dgm:spPr/>
    </dgm:pt>
    <dgm:pt modelId="{020D006F-062A-4F5F-93D4-18E328B5A778}" type="pres">
      <dgm:prSet presAssocID="{7BC4FB72-865E-4DA8-82D1-C7049A0862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4CDDDE-BEFC-41E9-960D-599E0D7CA4C7}" type="pres">
      <dgm:prSet presAssocID="{1405BB25-C8D0-4E6B-8CAE-D575297023A6}" presName="spacer" presStyleCnt="0"/>
      <dgm:spPr/>
    </dgm:pt>
    <dgm:pt modelId="{683A7A4F-0689-4074-BE1D-9BC1F5D7BD4A}" type="pres">
      <dgm:prSet presAssocID="{0EFAF25A-CED4-41A6-9C67-FB473C9DF33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4028902-D347-47C3-A9BC-E06671307E1C}" srcId="{D61E0B14-A249-401E-8FEF-AC7B2B93CDE7}" destId="{0EFAF25A-CED4-41A6-9C67-FB473C9DF330}" srcOrd="2" destOrd="0" parTransId="{29EB394A-92F5-4D0E-BADA-6C06E0BE9316}" sibTransId="{DCE19CB0-F755-49E1-A6C2-963D07A4809B}"/>
    <dgm:cxn modelId="{85EFFA2D-93B9-4318-982E-BE137011EBF2}" srcId="{D61E0B14-A249-401E-8FEF-AC7B2B93CDE7}" destId="{5419BD64-8B1A-4E85-9B44-1A36A888F580}" srcOrd="0" destOrd="0" parTransId="{7CFAA2ED-BFAB-4460-854F-7F178AB8BF04}" sibTransId="{AE0DE938-A109-48DF-912A-C1607FEDB55B}"/>
    <dgm:cxn modelId="{19949B2F-5CC3-4044-AB41-F8CFBD01F770}" type="presOf" srcId="{7BC4FB72-865E-4DA8-82D1-C7049A08620C}" destId="{020D006F-062A-4F5F-93D4-18E328B5A778}" srcOrd="0" destOrd="0" presId="urn:microsoft.com/office/officeart/2005/8/layout/vList2"/>
    <dgm:cxn modelId="{454954C2-2F96-4361-A28F-F79E05DDD50B}" type="presOf" srcId="{D61E0B14-A249-401E-8FEF-AC7B2B93CDE7}" destId="{91F138A6-186A-444B-A4B3-B7FD3AAB7CF7}" srcOrd="0" destOrd="0" presId="urn:microsoft.com/office/officeart/2005/8/layout/vList2"/>
    <dgm:cxn modelId="{CD3855D5-7A55-4563-95A7-E37C987E3054}" type="presOf" srcId="{5419BD64-8B1A-4E85-9B44-1A36A888F580}" destId="{89EEE101-5FAA-4ECC-B17C-886D37F7DF68}" srcOrd="0" destOrd="0" presId="urn:microsoft.com/office/officeart/2005/8/layout/vList2"/>
    <dgm:cxn modelId="{389422EF-C991-42A0-B29C-B70E7D8F795C}" type="presOf" srcId="{0EFAF25A-CED4-41A6-9C67-FB473C9DF330}" destId="{683A7A4F-0689-4074-BE1D-9BC1F5D7BD4A}" srcOrd="0" destOrd="0" presId="urn:microsoft.com/office/officeart/2005/8/layout/vList2"/>
    <dgm:cxn modelId="{1C2D57F2-A36D-4CCB-A3EC-9A27FE97DFD4}" srcId="{D61E0B14-A249-401E-8FEF-AC7B2B93CDE7}" destId="{7BC4FB72-865E-4DA8-82D1-C7049A08620C}" srcOrd="1" destOrd="0" parTransId="{C07F0A6E-DCE9-406B-8304-67939BEC1B70}" sibTransId="{1405BB25-C8D0-4E6B-8CAE-D575297023A6}"/>
    <dgm:cxn modelId="{0FA94219-428C-4307-9E31-A81172B25B67}" type="presParOf" srcId="{91F138A6-186A-444B-A4B3-B7FD3AAB7CF7}" destId="{89EEE101-5FAA-4ECC-B17C-886D37F7DF68}" srcOrd="0" destOrd="0" presId="urn:microsoft.com/office/officeart/2005/8/layout/vList2"/>
    <dgm:cxn modelId="{DC104AFD-95A9-4C1D-8648-6BF46EEF17AE}" type="presParOf" srcId="{91F138A6-186A-444B-A4B3-B7FD3AAB7CF7}" destId="{0200660F-C261-4C64-8A4D-E9F43A33D3C4}" srcOrd="1" destOrd="0" presId="urn:microsoft.com/office/officeart/2005/8/layout/vList2"/>
    <dgm:cxn modelId="{E1894530-AD36-42BB-8EF8-A362EA2BA0BE}" type="presParOf" srcId="{91F138A6-186A-444B-A4B3-B7FD3AAB7CF7}" destId="{020D006F-062A-4F5F-93D4-18E328B5A778}" srcOrd="2" destOrd="0" presId="urn:microsoft.com/office/officeart/2005/8/layout/vList2"/>
    <dgm:cxn modelId="{20DE10A4-1C33-407D-8D8A-4FC23931F818}" type="presParOf" srcId="{91F138A6-186A-444B-A4B3-B7FD3AAB7CF7}" destId="{794CDDDE-BEFC-41E9-960D-599E0D7CA4C7}" srcOrd="3" destOrd="0" presId="urn:microsoft.com/office/officeart/2005/8/layout/vList2"/>
    <dgm:cxn modelId="{4DF9137C-3FB5-4530-8B4D-1373D5AB15A0}" type="presParOf" srcId="{91F138A6-186A-444B-A4B3-B7FD3AAB7CF7}" destId="{683A7A4F-0689-4074-BE1D-9BC1F5D7BD4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51E0E1-0962-4427-A247-5ED3A4F6C93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816F8D-4639-4585-8B1E-B928D92CBF64}">
      <dgm:prSet/>
      <dgm:spPr/>
      <dgm:t>
        <a:bodyPr/>
        <a:lstStyle/>
        <a:p>
          <a:pPr>
            <a:defRPr b="1"/>
          </a:pPr>
          <a:r>
            <a:rPr lang="en-US"/>
            <a:t>Authentication:</a:t>
          </a:r>
        </a:p>
      </dgm:t>
    </dgm:pt>
    <dgm:pt modelId="{A5BF30A5-E551-435F-8497-2069A3C48961}" type="parTrans" cxnId="{5A1163B7-0AF1-4288-BD3A-C1646540CB2E}">
      <dgm:prSet/>
      <dgm:spPr/>
      <dgm:t>
        <a:bodyPr/>
        <a:lstStyle/>
        <a:p>
          <a:endParaRPr lang="en-US"/>
        </a:p>
      </dgm:t>
    </dgm:pt>
    <dgm:pt modelId="{5A3E1114-9DC1-4257-9DE2-E2E1DAF184B0}" type="sibTrans" cxnId="{5A1163B7-0AF1-4288-BD3A-C1646540CB2E}">
      <dgm:prSet/>
      <dgm:spPr/>
      <dgm:t>
        <a:bodyPr/>
        <a:lstStyle/>
        <a:p>
          <a:endParaRPr lang="en-US"/>
        </a:p>
      </dgm:t>
    </dgm:pt>
    <dgm:pt modelId="{26F98BF5-C73B-4505-8F87-E88ED55300DD}">
      <dgm:prSet/>
      <dgm:spPr/>
      <dgm:t>
        <a:bodyPr/>
        <a:lstStyle/>
        <a:p>
          <a:r>
            <a:rPr lang="en-US" dirty="0"/>
            <a:t>• POST /</a:t>
          </a:r>
          <a:r>
            <a:rPr lang="en-US" dirty="0" err="1"/>
            <a:t>api</a:t>
          </a:r>
          <a:r>
            <a:rPr lang="en-US" dirty="0"/>
            <a:t>/auth/register</a:t>
          </a:r>
        </a:p>
      </dgm:t>
    </dgm:pt>
    <dgm:pt modelId="{69AF3761-6997-47B0-A55D-A9BB34FC5391}" type="parTrans" cxnId="{E6BDB393-FEBA-4F09-B158-7BADAC8E8D4F}">
      <dgm:prSet/>
      <dgm:spPr/>
      <dgm:t>
        <a:bodyPr/>
        <a:lstStyle/>
        <a:p>
          <a:endParaRPr lang="en-US"/>
        </a:p>
      </dgm:t>
    </dgm:pt>
    <dgm:pt modelId="{FCCB451D-D5AC-4B0E-9634-B84A2B8CEEC9}" type="sibTrans" cxnId="{E6BDB393-FEBA-4F09-B158-7BADAC8E8D4F}">
      <dgm:prSet/>
      <dgm:spPr/>
      <dgm:t>
        <a:bodyPr/>
        <a:lstStyle/>
        <a:p>
          <a:endParaRPr lang="en-US"/>
        </a:p>
      </dgm:t>
    </dgm:pt>
    <dgm:pt modelId="{5725C747-8A8E-4B89-8063-BB5735E6DCFF}">
      <dgm:prSet/>
      <dgm:spPr/>
      <dgm:t>
        <a:bodyPr/>
        <a:lstStyle/>
        <a:p>
          <a:r>
            <a:rPr lang="en-US"/>
            <a:t>• POST /api/auth/login</a:t>
          </a:r>
        </a:p>
      </dgm:t>
    </dgm:pt>
    <dgm:pt modelId="{BBCE066E-01DE-4A20-90CE-E0C82552FA17}" type="parTrans" cxnId="{15B6D572-A8A4-425E-A7DC-E1E37B6C22F8}">
      <dgm:prSet/>
      <dgm:spPr/>
      <dgm:t>
        <a:bodyPr/>
        <a:lstStyle/>
        <a:p>
          <a:endParaRPr lang="en-US"/>
        </a:p>
      </dgm:t>
    </dgm:pt>
    <dgm:pt modelId="{0BF34406-2E72-4397-8ABA-11992DA1EEF8}" type="sibTrans" cxnId="{15B6D572-A8A4-425E-A7DC-E1E37B6C22F8}">
      <dgm:prSet/>
      <dgm:spPr/>
      <dgm:t>
        <a:bodyPr/>
        <a:lstStyle/>
        <a:p>
          <a:endParaRPr lang="en-US"/>
        </a:p>
      </dgm:t>
    </dgm:pt>
    <dgm:pt modelId="{43BC10C1-F0E0-447E-9D92-A419B318B099}">
      <dgm:prSet/>
      <dgm:spPr/>
      <dgm:t>
        <a:bodyPr/>
        <a:lstStyle/>
        <a:p>
          <a:pPr>
            <a:defRPr b="1"/>
          </a:pPr>
          <a:r>
            <a:rPr lang="en-US"/>
            <a:t>Products:</a:t>
          </a:r>
        </a:p>
      </dgm:t>
    </dgm:pt>
    <dgm:pt modelId="{3032BE9A-1DE7-42DD-9E5B-C9834ECB6394}" type="parTrans" cxnId="{73A88C04-1A42-4E99-9AA0-E71A866FB28A}">
      <dgm:prSet/>
      <dgm:spPr/>
      <dgm:t>
        <a:bodyPr/>
        <a:lstStyle/>
        <a:p>
          <a:endParaRPr lang="en-US"/>
        </a:p>
      </dgm:t>
    </dgm:pt>
    <dgm:pt modelId="{5766F896-95E6-40CA-BCB4-9814DBEBCC3A}" type="sibTrans" cxnId="{73A88C04-1A42-4E99-9AA0-E71A866FB28A}">
      <dgm:prSet/>
      <dgm:spPr/>
      <dgm:t>
        <a:bodyPr/>
        <a:lstStyle/>
        <a:p>
          <a:endParaRPr lang="en-US"/>
        </a:p>
      </dgm:t>
    </dgm:pt>
    <dgm:pt modelId="{7682DE8C-B56C-424F-8871-292AF582808A}">
      <dgm:prSet/>
      <dgm:spPr/>
      <dgm:t>
        <a:bodyPr/>
        <a:lstStyle/>
        <a:p>
          <a:r>
            <a:rPr lang="en-US"/>
            <a:t>• GET/POST/PUT/DELETE /api/products</a:t>
          </a:r>
        </a:p>
      </dgm:t>
    </dgm:pt>
    <dgm:pt modelId="{1D8A2EF3-3CA4-4FFC-BCE4-A23EE484513C}" type="parTrans" cxnId="{6EAD7E12-C6B9-4D69-A860-2C8D066D99DA}">
      <dgm:prSet/>
      <dgm:spPr/>
      <dgm:t>
        <a:bodyPr/>
        <a:lstStyle/>
        <a:p>
          <a:endParaRPr lang="en-US"/>
        </a:p>
      </dgm:t>
    </dgm:pt>
    <dgm:pt modelId="{758653D5-03A3-4778-85FC-42D051A122F6}" type="sibTrans" cxnId="{6EAD7E12-C6B9-4D69-A860-2C8D066D99DA}">
      <dgm:prSet/>
      <dgm:spPr/>
      <dgm:t>
        <a:bodyPr/>
        <a:lstStyle/>
        <a:p>
          <a:endParaRPr lang="en-US"/>
        </a:p>
      </dgm:t>
    </dgm:pt>
    <dgm:pt modelId="{525DCE1A-EFF2-4865-B902-07F5CC58A12A}">
      <dgm:prSet/>
      <dgm:spPr/>
      <dgm:t>
        <a:bodyPr/>
        <a:lstStyle/>
        <a:p>
          <a:pPr>
            <a:defRPr b="1"/>
          </a:pPr>
          <a:r>
            <a:rPr lang="en-US"/>
            <a:t>Orders:</a:t>
          </a:r>
        </a:p>
      </dgm:t>
    </dgm:pt>
    <dgm:pt modelId="{AF174A81-981F-40AC-B29E-0CC1803057C5}" type="parTrans" cxnId="{E41600F6-AD0F-4C95-9424-03C9AD03E1BB}">
      <dgm:prSet/>
      <dgm:spPr/>
      <dgm:t>
        <a:bodyPr/>
        <a:lstStyle/>
        <a:p>
          <a:endParaRPr lang="en-US"/>
        </a:p>
      </dgm:t>
    </dgm:pt>
    <dgm:pt modelId="{F6C617BE-1E5D-4D34-A6C8-C81586602776}" type="sibTrans" cxnId="{E41600F6-AD0F-4C95-9424-03C9AD03E1BB}">
      <dgm:prSet/>
      <dgm:spPr/>
      <dgm:t>
        <a:bodyPr/>
        <a:lstStyle/>
        <a:p>
          <a:endParaRPr lang="en-US"/>
        </a:p>
      </dgm:t>
    </dgm:pt>
    <dgm:pt modelId="{B4F538C5-E8B3-474E-8EBB-5971D716B96C}">
      <dgm:prSet/>
      <dgm:spPr/>
      <dgm:t>
        <a:bodyPr/>
        <a:lstStyle/>
        <a:p>
          <a:r>
            <a:rPr lang="en-US"/>
            <a:t>• POST /api/orders, GET /api/orders (admin)</a:t>
          </a:r>
        </a:p>
      </dgm:t>
    </dgm:pt>
    <dgm:pt modelId="{E2A90202-2C85-44A8-9368-A7CE41368CCD}" type="parTrans" cxnId="{4EF046F6-4DAF-4E37-B48F-76E0E4D0DCAD}">
      <dgm:prSet/>
      <dgm:spPr/>
      <dgm:t>
        <a:bodyPr/>
        <a:lstStyle/>
        <a:p>
          <a:endParaRPr lang="en-US"/>
        </a:p>
      </dgm:t>
    </dgm:pt>
    <dgm:pt modelId="{B1C42EFB-4BB9-47F5-9D61-5472304D9FB0}" type="sibTrans" cxnId="{4EF046F6-4DAF-4E37-B48F-76E0E4D0DCAD}">
      <dgm:prSet/>
      <dgm:spPr/>
      <dgm:t>
        <a:bodyPr/>
        <a:lstStyle/>
        <a:p>
          <a:endParaRPr lang="en-US"/>
        </a:p>
      </dgm:t>
    </dgm:pt>
    <dgm:pt modelId="{08E7C2E6-B57A-41C3-933A-4422631C401E}" type="pres">
      <dgm:prSet presAssocID="{6051E0E1-0962-4427-A247-5ED3A4F6C93E}" presName="root" presStyleCnt="0">
        <dgm:presLayoutVars>
          <dgm:dir/>
          <dgm:resizeHandles val="exact"/>
        </dgm:presLayoutVars>
      </dgm:prSet>
      <dgm:spPr/>
    </dgm:pt>
    <dgm:pt modelId="{B9164573-3234-4B90-81B7-537897D62CD0}" type="pres">
      <dgm:prSet presAssocID="{79816F8D-4639-4585-8B1E-B928D92CBF64}" presName="compNode" presStyleCnt="0"/>
      <dgm:spPr/>
    </dgm:pt>
    <dgm:pt modelId="{1F82F2E6-1CBF-48AE-9EB5-D4175A4F9D37}" type="pres">
      <dgm:prSet presAssocID="{79816F8D-4639-4585-8B1E-B928D92CBF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30CC33E-4180-4B31-9338-73D4CD295D7F}" type="pres">
      <dgm:prSet presAssocID="{79816F8D-4639-4585-8B1E-B928D92CBF64}" presName="iconSpace" presStyleCnt="0"/>
      <dgm:spPr/>
    </dgm:pt>
    <dgm:pt modelId="{12E42244-1767-4708-BF75-7F6DF96553C7}" type="pres">
      <dgm:prSet presAssocID="{79816F8D-4639-4585-8B1E-B928D92CBF64}" presName="parTx" presStyleLbl="revTx" presStyleIdx="0" presStyleCnt="6">
        <dgm:presLayoutVars>
          <dgm:chMax val="0"/>
          <dgm:chPref val="0"/>
        </dgm:presLayoutVars>
      </dgm:prSet>
      <dgm:spPr/>
    </dgm:pt>
    <dgm:pt modelId="{CC3A2956-9D5F-4598-8CD2-FAFF0F7D9B62}" type="pres">
      <dgm:prSet presAssocID="{79816F8D-4639-4585-8B1E-B928D92CBF64}" presName="txSpace" presStyleCnt="0"/>
      <dgm:spPr/>
    </dgm:pt>
    <dgm:pt modelId="{DFCA0CBD-37D8-4A5E-992C-63E2FA953B59}" type="pres">
      <dgm:prSet presAssocID="{79816F8D-4639-4585-8B1E-B928D92CBF64}" presName="desTx" presStyleLbl="revTx" presStyleIdx="1" presStyleCnt="6">
        <dgm:presLayoutVars/>
      </dgm:prSet>
      <dgm:spPr/>
    </dgm:pt>
    <dgm:pt modelId="{FE0FEE0B-6995-4E09-9806-B2FD090CF7DE}" type="pres">
      <dgm:prSet presAssocID="{5A3E1114-9DC1-4257-9DE2-E2E1DAF184B0}" presName="sibTrans" presStyleCnt="0"/>
      <dgm:spPr/>
    </dgm:pt>
    <dgm:pt modelId="{2CD23F47-7943-4561-9700-8B881F9B8402}" type="pres">
      <dgm:prSet presAssocID="{43BC10C1-F0E0-447E-9D92-A419B318B099}" presName="compNode" presStyleCnt="0"/>
      <dgm:spPr/>
    </dgm:pt>
    <dgm:pt modelId="{EB7A32BF-D33F-4911-AC30-A65C787E2CD9}" type="pres">
      <dgm:prSet presAssocID="{43BC10C1-F0E0-447E-9D92-A419B318B0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0D96781-060E-4972-A434-7C6F8BE7BF8B}" type="pres">
      <dgm:prSet presAssocID="{43BC10C1-F0E0-447E-9D92-A419B318B099}" presName="iconSpace" presStyleCnt="0"/>
      <dgm:spPr/>
    </dgm:pt>
    <dgm:pt modelId="{C0692191-BF3D-438F-ACE7-FFEFE729E3CB}" type="pres">
      <dgm:prSet presAssocID="{43BC10C1-F0E0-447E-9D92-A419B318B099}" presName="parTx" presStyleLbl="revTx" presStyleIdx="2" presStyleCnt="6">
        <dgm:presLayoutVars>
          <dgm:chMax val="0"/>
          <dgm:chPref val="0"/>
        </dgm:presLayoutVars>
      </dgm:prSet>
      <dgm:spPr/>
    </dgm:pt>
    <dgm:pt modelId="{1481F769-EAB4-4BD1-9BC2-B12841C7DF8B}" type="pres">
      <dgm:prSet presAssocID="{43BC10C1-F0E0-447E-9D92-A419B318B099}" presName="txSpace" presStyleCnt="0"/>
      <dgm:spPr/>
    </dgm:pt>
    <dgm:pt modelId="{586ADA52-F513-4526-AA9F-B870110A8E95}" type="pres">
      <dgm:prSet presAssocID="{43BC10C1-F0E0-447E-9D92-A419B318B099}" presName="desTx" presStyleLbl="revTx" presStyleIdx="3" presStyleCnt="6">
        <dgm:presLayoutVars/>
      </dgm:prSet>
      <dgm:spPr/>
    </dgm:pt>
    <dgm:pt modelId="{BE2387C7-EF6B-4BF7-A785-5FADB0D57F06}" type="pres">
      <dgm:prSet presAssocID="{5766F896-95E6-40CA-BCB4-9814DBEBCC3A}" presName="sibTrans" presStyleCnt="0"/>
      <dgm:spPr/>
    </dgm:pt>
    <dgm:pt modelId="{714DF70A-596F-4677-BB96-3CFA6FA74D44}" type="pres">
      <dgm:prSet presAssocID="{525DCE1A-EFF2-4865-B902-07F5CC58A12A}" presName="compNode" presStyleCnt="0"/>
      <dgm:spPr/>
    </dgm:pt>
    <dgm:pt modelId="{F076DA0E-B2EC-4E14-8434-04E91A8B305F}" type="pres">
      <dgm:prSet presAssocID="{525DCE1A-EFF2-4865-B902-07F5CC58A12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879429-7688-4FE8-AA46-19E434CD13B9}" type="pres">
      <dgm:prSet presAssocID="{525DCE1A-EFF2-4865-B902-07F5CC58A12A}" presName="iconSpace" presStyleCnt="0"/>
      <dgm:spPr/>
    </dgm:pt>
    <dgm:pt modelId="{818D60F9-EEF1-4076-8E1A-B4D3C4709363}" type="pres">
      <dgm:prSet presAssocID="{525DCE1A-EFF2-4865-B902-07F5CC58A12A}" presName="parTx" presStyleLbl="revTx" presStyleIdx="4" presStyleCnt="6">
        <dgm:presLayoutVars>
          <dgm:chMax val="0"/>
          <dgm:chPref val="0"/>
        </dgm:presLayoutVars>
      </dgm:prSet>
      <dgm:spPr/>
    </dgm:pt>
    <dgm:pt modelId="{36BB0E38-8FDB-4F02-B413-AAA03A40FE3E}" type="pres">
      <dgm:prSet presAssocID="{525DCE1A-EFF2-4865-B902-07F5CC58A12A}" presName="txSpace" presStyleCnt="0"/>
      <dgm:spPr/>
    </dgm:pt>
    <dgm:pt modelId="{AFAC2F0F-1735-4BA8-9DAD-646B938C17DF}" type="pres">
      <dgm:prSet presAssocID="{525DCE1A-EFF2-4865-B902-07F5CC58A12A}" presName="desTx" presStyleLbl="revTx" presStyleIdx="5" presStyleCnt="6">
        <dgm:presLayoutVars/>
      </dgm:prSet>
      <dgm:spPr/>
    </dgm:pt>
  </dgm:ptLst>
  <dgm:cxnLst>
    <dgm:cxn modelId="{73A88C04-1A42-4E99-9AA0-E71A866FB28A}" srcId="{6051E0E1-0962-4427-A247-5ED3A4F6C93E}" destId="{43BC10C1-F0E0-447E-9D92-A419B318B099}" srcOrd="1" destOrd="0" parTransId="{3032BE9A-1DE7-42DD-9E5B-C9834ECB6394}" sibTransId="{5766F896-95E6-40CA-BCB4-9814DBEBCC3A}"/>
    <dgm:cxn modelId="{6EAD7E12-C6B9-4D69-A860-2C8D066D99DA}" srcId="{43BC10C1-F0E0-447E-9D92-A419B318B099}" destId="{7682DE8C-B56C-424F-8871-292AF582808A}" srcOrd="0" destOrd="0" parTransId="{1D8A2EF3-3CA4-4FFC-BCE4-A23EE484513C}" sibTransId="{758653D5-03A3-4778-85FC-42D051A122F6}"/>
    <dgm:cxn modelId="{FB92F51B-2260-4016-A6CF-20705E8D8BEF}" type="presOf" srcId="{43BC10C1-F0E0-447E-9D92-A419B318B099}" destId="{C0692191-BF3D-438F-ACE7-FFEFE729E3CB}" srcOrd="0" destOrd="0" presId="urn:microsoft.com/office/officeart/2018/2/layout/IconLabelDescriptionList"/>
    <dgm:cxn modelId="{45027932-623C-4823-8D74-C0B01137648F}" type="presOf" srcId="{6051E0E1-0962-4427-A247-5ED3A4F6C93E}" destId="{08E7C2E6-B57A-41C3-933A-4422631C401E}" srcOrd="0" destOrd="0" presId="urn:microsoft.com/office/officeart/2018/2/layout/IconLabelDescriptionList"/>
    <dgm:cxn modelId="{2B86F93F-970C-48B0-9C5E-A99D1ADCE2FA}" type="presOf" srcId="{7682DE8C-B56C-424F-8871-292AF582808A}" destId="{586ADA52-F513-4526-AA9F-B870110A8E95}" srcOrd="0" destOrd="0" presId="urn:microsoft.com/office/officeart/2018/2/layout/IconLabelDescriptionList"/>
    <dgm:cxn modelId="{4A57A66B-368D-49C1-8DED-69D20D2719B7}" type="presOf" srcId="{79816F8D-4639-4585-8B1E-B928D92CBF64}" destId="{12E42244-1767-4708-BF75-7F6DF96553C7}" srcOrd="0" destOrd="0" presId="urn:microsoft.com/office/officeart/2018/2/layout/IconLabelDescriptionList"/>
    <dgm:cxn modelId="{15B6D572-A8A4-425E-A7DC-E1E37B6C22F8}" srcId="{79816F8D-4639-4585-8B1E-B928D92CBF64}" destId="{5725C747-8A8E-4B89-8063-BB5735E6DCFF}" srcOrd="1" destOrd="0" parTransId="{BBCE066E-01DE-4A20-90CE-E0C82552FA17}" sibTransId="{0BF34406-2E72-4397-8ABA-11992DA1EEF8}"/>
    <dgm:cxn modelId="{3B14EB58-4476-42D3-9DA3-9A386259B47A}" type="presOf" srcId="{B4F538C5-E8B3-474E-8EBB-5971D716B96C}" destId="{AFAC2F0F-1735-4BA8-9DAD-646B938C17DF}" srcOrd="0" destOrd="0" presId="urn:microsoft.com/office/officeart/2018/2/layout/IconLabelDescriptionList"/>
    <dgm:cxn modelId="{B3D4CB7E-9CB5-4D08-A71F-86723B5F1C41}" type="presOf" srcId="{5725C747-8A8E-4B89-8063-BB5735E6DCFF}" destId="{DFCA0CBD-37D8-4A5E-992C-63E2FA953B59}" srcOrd="0" destOrd="1" presId="urn:microsoft.com/office/officeart/2018/2/layout/IconLabelDescriptionList"/>
    <dgm:cxn modelId="{E6BDB393-FEBA-4F09-B158-7BADAC8E8D4F}" srcId="{79816F8D-4639-4585-8B1E-B928D92CBF64}" destId="{26F98BF5-C73B-4505-8F87-E88ED55300DD}" srcOrd="0" destOrd="0" parTransId="{69AF3761-6997-47B0-A55D-A9BB34FC5391}" sibTransId="{FCCB451D-D5AC-4B0E-9634-B84A2B8CEEC9}"/>
    <dgm:cxn modelId="{D53CD2B1-836C-4BE3-A592-2688A4C25BF3}" type="presOf" srcId="{525DCE1A-EFF2-4865-B902-07F5CC58A12A}" destId="{818D60F9-EEF1-4076-8E1A-B4D3C4709363}" srcOrd="0" destOrd="0" presId="urn:microsoft.com/office/officeart/2018/2/layout/IconLabelDescriptionList"/>
    <dgm:cxn modelId="{5A1163B7-0AF1-4288-BD3A-C1646540CB2E}" srcId="{6051E0E1-0962-4427-A247-5ED3A4F6C93E}" destId="{79816F8D-4639-4585-8B1E-B928D92CBF64}" srcOrd="0" destOrd="0" parTransId="{A5BF30A5-E551-435F-8497-2069A3C48961}" sibTransId="{5A3E1114-9DC1-4257-9DE2-E2E1DAF184B0}"/>
    <dgm:cxn modelId="{2C8658D9-0F64-49E6-A8DA-5FC38E45F01C}" type="presOf" srcId="{26F98BF5-C73B-4505-8F87-E88ED55300DD}" destId="{DFCA0CBD-37D8-4A5E-992C-63E2FA953B59}" srcOrd="0" destOrd="0" presId="urn:microsoft.com/office/officeart/2018/2/layout/IconLabelDescriptionList"/>
    <dgm:cxn modelId="{E41600F6-AD0F-4C95-9424-03C9AD03E1BB}" srcId="{6051E0E1-0962-4427-A247-5ED3A4F6C93E}" destId="{525DCE1A-EFF2-4865-B902-07F5CC58A12A}" srcOrd="2" destOrd="0" parTransId="{AF174A81-981F-40AC-B29E-0CC1803057C5}" sibTransId="{F6C617BE-1E5D-4D34-A6C8-C81586602776}"/>
    <dgm:cxn modelId="{4EF046F6-4DAF-4E37-B48F-76E0E4D0DCAD}" srcId="{525DCE1A-EFF2-4865-B902-07F5CC58A12A}" destId="{B4F538C5-E8B3-474E-8EBB-5971D716B96C}" srcOrd="0" destOrd="0" parTransId="{E2A90202-2C85-44A8-9368-A7CE41368CCD}" sibTransId="{B1C42EFB-4BB9-47F5-9D61-5472304D9FB0}"/>
    <dgm:cxn modelId="{C0818731-6B26-47F9-9B68-AF8E7CAF7880}" type="presParOf" srcId="{08E7C2E6-B57A-41C3-933A-4422631C401E}" destId="{B9164573-3234-4B90-81B7-537897D62CD0}" srcOrd="0" destOrd="0" presId="urn:microsoft.com/office/officeart/2018/2/layout/IconLabelDescriptionList"/>
    <dgm:cxn modelId="{7A91B8F9-44F9-4CFA-8E29-4E7AA42C4F6B}" type="presParOf" srcId="{B9164573-3234-4B90-81B7-537897D62CD0}" destId="{1F82F2E6-1CBF-48AE-9EB5-D4175A4F9D37}" srcOrd="0" destOrd="0" presId="urn:microsoft.com/office/officeart/2018/2/layout/IconLabelDescriptionList"/>
    <dgm:cxn modelId="{18158EE2-F757-4D32-AD28-9BC83D8473E0}" type="presParOf" srcId="{B9164573-3234-4B90-81B7-537897D62CD0}" destId="{D30CC33E-4180-4B31-9338-73D4CD295D7F}" srcOrd="1" destOrd="0" presId="urn:microsoft.com/office/officeart/2018/2/layout/IconLabelDescriptionList"/>
    <dgm:cxn modelId="{9F864342-498C-4F2F-9533-915A987567C3}" type="presParOf" srcId="{B9164573-3234-4B90-81B7-537897D62CD0}" destId="{12E42244-1767-4708-BF75-7F6DF96553C7}" srcOrd="2" destOrd="0" presId="urn:microsoft.com/office/officeart/2018/2/layout/IconLabelDescriptionList"/>
    <dgm:cxn modelId="{9CFAA249-6087-4F70-8146-72BE7998B486}" type="presParOf" srcId="{B9164573-3234-4B90-81B7-537897D62CD0}" destId="{CC3A2956-9D5F-4598-8CD2-FAFF0F7D9B62}" srcOrd="3" destOrd="0" presId="urn:microsoft.com/office/officeart/2018/2/layout/IconLabelDescriptionList"/>
    <dgm:cxn modelId="{A92CE403-4582-40CC-94F2-14F60BFBE26F}" type="presParOf" srcId="{B9164573-3234-4B90-81B7-537897D62CD0}" destId="{DFCA0CBD-37D8-4A5E-992C-63E2FA953B59}" srcOrd="4" destOrd="0" presId="urn:microsoft.com/office/officeart/2018/2/layout/IconLabelDescriptionList"/>
    <dgm:cxn modelId="{4D8B1640-F854-4912-8A7E-3ABF1EE4CE85}" type="presParOf" srcId="{08E7C2E6-B57A-41C3-933A-4422631C401E}" destId="{FE0FEE0B-6995-4E09-9806-B2FD090CF7DE}" srcOrd="1" destOrd="0" presId="urn:microsoft.com/office/officeart/2018/2/layout/IconLabelDescriptionList"/>
    <dgm:cxn modelId="{2C16627A-26E7-4007-9989-E826AE0BD94D}" type="presParOf" srcId="{08E7C2E6-B57A-41C3-933A-4422631C401E}" destId="{2CD23F47-7943-4561-9700-8B881F9B8402}" srcOrd="2" destOrd="0" presId="urn:microsoft.com/office/officeart/2018/2/layout/IconLabelDescriptionList"/>
    <dgm:cxn modelId="{4EA4CEE1-C0ED-4B97-8139-4B57C668D526}" type="presParOf" srcId="{2CD23F47-7943-4561-9700-8B881F9B8402}" destId="{EB7A32BF-D33F-4911-AC30-A65C787E2CD9}" srcOrd="0" destOrd="0" presId="urn:microsoft.com/office/officeart/2018/2/layout/IconLabelDescriptionList"/>
    <dgm:cxn modelId="{2510AA9D-1F1C-4AB6-9EAA-BB872D07C179}" type="presParOf" srcId="{2CD23F47-7943-4561-9700-8B881F9B8402}" destId="{B0D96781-060E-4972-A434-7C6F8BE7BF8B}" srcOrd="1" destOrd="0" presId="urn:microsoft.com/office/officeart/2018/2/layout/IconLabelDescriptionList"/>
    <dgm:cxn modelId="{6ABC4D59-E74D-466B-A56A-359BF500FB4B}" type="presParOf" srcId="{2CD23F47-7943-4561-9700-8B881F9B8402}" destId="{C0692191-BF3D-438F-ACE7-FFEFE729E3CB}" srcOrd="2" destOrd="0" presId="urn:microsoft.com/office/officeart/2018/2/layout/IconLabelDescriptionList"/>
    <dgm:cxn modelId="{37A780D9-70CC-432B-81FA-F60E73D677FF}" type="presParOf" srcId="{2CD23F47-7943-4561-9700-8B881F9B8402}" destId="{1481F769-EAB4-4BD1-9BC2-B12841C7DF8B}" srcOrd="3" destOrd="0" presId="urn:microsoft.com/office/officeart/2018/2/layout/IconLabelDescriptionList"/>
    <dgm:cxn modelId="{084AE983-A8F1-406F-AA21-28C7BA78BD71}" type="presParOf" srcId="{2CD23F47-7943-4561-9700-8B881F9B8402}" destId="{586ADA52-F513-4526-AA9F-B870110A8E95}" srcOrd="4" destOrd="0" presId="urn:microsoft.com/office/officeart/2018/2/layout/IconLabelDescriptionList"/>
    <dgm:cxn modelId="{73AD114E-1A66-4C67-B536-A88C755294AE}" type="presParOf" srcId="{08E7C2E6-B57A-41C3-933A-4422631C401E}" destId="{BE2387C7-EF6B-4BF7-A785-5FADB0D57F06}" srcOrd="3" destOrd="0" presId="urn:microsoft.com/office/officeart/2018/2/layout/IconLabelDescriptionList"/>
    <dgm:cxn modelId="{85AF3BD7-F48C-4772-B7C3-A84535C24094}" type="presParOf" srcId="{08E7C2E6-B57A-41C3-933A-4422631C401E}" destId="{714DF70A-596F-4677-BB96-3CFA6FA74D44}" srcOrd="4" destOrd="0" presId="urn:microsoft.com/office/officeart/2018/2/layout/IconLabelDescriptionList"/>
    <dgm:cxn modelId="{55840EB2-CFEC-4C74-8BB4-BD188874CDA8}" type="presParOf" srcId="{714DF70A-596F-4677-BB96-3CFA6FA74D44}" destId="{F076DA0E-B2EC-4E14-8434-04E91A8B305F}" srcOrd="0" destOrd="0" presId="urn:microsoft.com/office/officeart/2018/2/layout/IconLabelDescriptionList"/>
    <dgm:cxn modelId="{C5F0C953-5F90-41A7-B63F-4825C740BBDC}" type="presParOf" srcId="{714DF70A-596F-4677-BB96-3CFA6FA74D44}" destId="{67879429-7688-4FE8-AA46-19E434CD13B9}" srcOrd="1" destOrd="0" presId="urn:microsoft.com/office/officeart/2018/2/layout/IconLabelDescriptionList"/>
    <dgm:cxn modelId="{F7A174DA-4867-44C7-91AA-46AEC99E86B0}" type="presParOf" srcId="{714DF70A-596F-4677-BB96-3CFA6FA74D44}" destId="{818D60F9-EEF1-4076-8E1A-B4D3C4709363}" srcOrd="2" destOrd="0" presId="urn:microsoft.com/office/officeart/2018/2/layout/IconLabelDescriptionList"/>
    <dgm:cxn modelId="{D412F211-757E-4FAC-AB77-6F431A2B9D3C}" type="presParOf" srcId="{714DF70A-596F-4677-BB96-3CFA6FA74D44}" destId="{36BB0E38-8FDB-4F02-B413-AAA03A40FE3E}" srcOrd="3" destOrd="0" presId="urn:microsoft.com/office/officeart/2018/2/layout/IconLabelDescriptionList"/>
    <dgm:cxn modelId="{3AD54781-774E-433A-BB76-4189883D69E7}" type="presParOf" srcId="{714DF70A-596F-4677-BB96-3CFA6FA74D44}" destId="{AFAC2F0F-1735-4BA8-9DAD-646B938C17D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20DB88-B5F2-4C92-8A33-7583E99E6AC9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E0E715F-0C86-41C6-BDD7-FDC5B10E96FB}">
      <dgm:prSet/>
      <dgm:spPr/>
      <dgm:t>
        <a:bodyPr/>
        <a:lstStyle/>
        <a:p>
          <a:r>
            <a:rPr lang="en-US" dirty="0"/>
            <a:t>1. Clone Repo: git clone &lt;repo-</a:t>
          </a:r>
          <a:r>
            <a:rPr lang="en-US" dirty="0" err="1"/>
            <a:t>url</a:t>
          </a:r>
          <a:r>
            <a:rPr lang="en-US" dirty="0"/>
            <a:t>&gt;</a:t>
          </a:r>
        </a:p>
      </dgm:t>
    </dgm:pt>
    <dgm:pt modelId="{05640729-CCDE-4323-A8A7-11B21D08E148}" type="parTrans" cxnId="{DCD88DC6-E578-4E9E-8172-13F2A24A3ED1}">
      <dgm:prSet/>
      <dgm:spPr/>
      <dgm:t>
        <a:bodyPr/>
        <a:lstStyle/>
        <a:p>
          <a:endParaRPr lang="en-US"/>
        </a:p>
      </dgm:t>
    </dgm:pt>
    <dgm:pt modelId="{3EE65B58-0B05-41EE-A0E4-35B94EB5AE1A}" type="sibTrans" cxnId="{DCD88DC6-E578-4E9E-8172-13F2A24A3ED1}">
      <dgm:prSet/>
      <dgm:spPr/>
      <dgm:t>
        <a:bodyPr/>
        <a:lstStyle/>
        <a:p>
          <a:endParaRPr lang="en-US"/>
        </a:p>
      </dgm:t>
    </dgm:pt>
    <dgm:pt modelId="{F73C3134-FE88-444C-9445-0A819C937A64}">
      <dgm:prSet/>
      <dgm:spPr/>
      <dgm:t>
        <a:bodyPr/>
        <a:lstStyle/>
        <a:p>
          <a:r>
            <a:rPr lang="en-US" dirty="0"/>
            <a:t>2. Backend: </a:t>
          </a:r>
          <a:r>
            <a:rPr lang="en-US" dirty="0" err="1"/>
            <a:t>npm</a:t>
          </a:r>
          <a:r>
            <a:rPr lang="en-US" dirty="0"/>
            <a:t> install → setup .env → </a:t>
          </a:r>
          <a:r>
            <a:rPr lang="en-US" dirty="0" err="1"/>
            <a:t>npm</a:t>
          </a:r>
          <a:r>
            <a:rPr lang="en-US" dirty="0"/>
            <a:t> start</a:t>
          </a:r>
        </a:p>
      </dgm:t>
    </dgm:pt>
    <dgm:pt modelId="{D3A50D68-D5EE-4F4B-9EA8-526DA7BFF1FD}" type="parTrans" cxnId="{00085167-EB05-44C9-9363-BE58AFACCCE8}">
      <dgm:prSet/>
      <dgm:spPr/>
      <dgm:t>
        <a:bodyPr/>
        <a:lstStyle/>
        <a:p>
          <a:endParaRPr lang="en-US"/>
        </a:p>
      </dgm:t>
    </dgm:pt>
    <dgm:pt modelId="{C11B7A05-8EB6-412D-A0A0-125E995C5AE4}" type="sibTrans" cxnId="{00085167-EB05-44C9-9363-BE58AFACCCE8}">
      <dgm:prSet/>
      <dgm:spPr/>
      <dgm:t>
        <a:bodyPr/>
        <a:lstStyle/>
        <a:p>
          <a:endParaRPr lang="en-US"/>
        </a:p>
      </dgm:t>
    </dgm:pt>
    <dgm:pt modelId="{BD162B57-2750-427C-A881-2B64A3BAC245}">
      <dgm:prSet/>
      <dgm:spPr/>
      <dgm:t>
        <a:bodyPr/>
        <a:lstStyle/>
        <a:p>
          <a:r>
            <a:rPr lang="en-US" dirty="0"/>
            <a:t>3. Frontend: </a:t>
          </a:r>
          <a:r>
            <a:rPr lang="en-US" dirty="0" err="1"/>
            <a:t>npm</a:t>
          </a:r>
          <a:r>
            <a:rPr lang="en-US" dirty="0"/>
            <a:t> install → </a:t>
          </a:r>
          <a:r>
            <a:rPr lang="en-US" dirty="0" err="1"/>
            <a:t>npm</a:t>
          </a:r>
          <a:r>
            <a:rPr lang="en-US" dirty="0"/>
            <a:t> start</a:t>
          </a:r>
        </a:p>
      </dgm:t>
    </dgm:pt>
    <dgm:pt modelId="{1BE30322-3F2A-4A4F-87F8-63764078B20C}" type="parTrans" cxnId="{E74B4ED5-46F5-4A93-880F-6FAE84BCBFB6}">
      <dgm:prSet/>
      <dgm:spPr/>
      <dgm:t>
        <a:bodyPr/>
        <a:lstStyle/>
        <a:p>
          <a:endParaRPr lang="en-US"/>
        </a:p>
      </dgm:t>
    </dgm:pt>
    <dgm:pt modelId="{143EB183-2637-44A5-B4AD-66D0986DB57A}" type="sibTrans" cxnId="{E74B4ED5-46F5-4A93-880F-6FAE84BCBFB6}">
      <dgm:prSet/>
      <dgm:spPr/>
      <dgm:t>
        <a:bodyPr/>
        <a:lstStyle/>
        <a:p>
          <a:endParaRPr lang="en-US"/>
        </a:p>
      </dgm:t>
    </dgm:pt>
    <dgm:pt modelId="{2FA9935C-FC37-443E-BDFD-E0651D804316}">
      <dgm:prSet/>
      <dgm:spPr/>
      <dgm:t>
        <a:bodyPr/>
        <a:lstStyle/>
        <a:p>
          <a:r>
            <a:rPr lang="en-US" dirty="0"/>
            <a:t>4. Access:	</a:t>
          </a:r>
        </a:p>
      </dgm:t>
    </dgm:pt>
    <dgm:pt modelId="{63E17982-A4A4-4972-B469-7FEDF881B11E}" type="parTrans" cxnId="{AEF34E62-1AF7-49A8-8249-684945A3F6EC}">
      <dgm:prSet/>
      <dgm:spPr/>
      <dgm:t>
        <a:bodyPr/>
        <a:lstStyle/>
        <a:p>
          <a:endParaRPr lang="en-US"/>
        </a:p>
      </dgm:t>
    </dgm:pt>
    <dgm:pt modelId="{DA809C6A-2E3B-46B1-A794-6A515060762C}" type="sibTrans" cxnId="{AEF34E62-1AF7-49A8-8249-684945A3F6EC}">
      <dgm:prSet/>
      <dgm:spPr/>
      <dgm:t>
        <a:bodyPr/>
        <a:lstStyle/>
        <a:p>
          <a:endParaRPr lang="en-US"/>
        </a:p>
      </dgm:t>
    </dgm:pt>
    <dgm:pt modelId="{19801CDA-9DB8-41FA-AC66-B29FA554F32F}">
      <dgm:prSet/>
      <dgm:spPr/>
      <dgm:t>
        <a:bodyPr/>
        <a:lstStyle/>
        <a:p>
          <a:r>
            <a:rPr lang="en-US" dirty="0"/>
            <a:t>• Frontend:  http://localhost:3000</a:t>
          </a:r>
        </a:p>
      </dgm:t>
    </dgm:pt>
    <dgm:pt modelId="{36B13134-917E-4220-A5DA-5349BE6BDF07}" type="parTrans" cxnId="{EA115554-793D-481F-A22A-B149FFCCA87D}">
      <dgm:prSet/>
      <dgm:spPr/>
      <dgm:t>
        <a:bodyPr/>
        <a:lstStyle/>
        <a:p>
          <a:endParaRPr lang="en-US"/>
        </a:p>
      </dgm:t>
    </dgm:pt>
    <dgm:pt modelId="{AEA43AC3-9398-4275-9915-A6C8AF75F715}" type="sibTrans" cxnId="{EA115554-793D-481F-A22A-B149FFCCA87D}">
      <dgm:prSet/>
      <dgm:spPr/>
      <dgm:t>
        <a:bodyPr/>
        <a:lstStyle/>
        <a:p>
          <a:endParaRPr lang="en-US"/>
        </a:p>
      </dgm:t>
    </dgm:pt>
    <dgm:pt modelId="{FC5C27AA-1909-44CC-A564-39E64C26E276}">
      <dgm:prSet/>
      <dgm:spPr/>
      <dgm:t>
        <a:bodyPr/>
        <a:lstStyle/>
        <a:p>
          <a:r>
            <a:rPr lang="en-US" dirty="0"/>
            <a:t>• Backend:  http://localhost:5000</a:t>
          </a:r>
        </a:p>
      </dgm:t>
    </dgm:pt>
    <dgm:pt modelId="{975D8A83-40BA-47FB-B251-83D72CC54625}" type="parTrans" cxnId="{B0AD63CC-9252-44CE-B94C-11664054BEFA}">
      <dgm:prSet/>
      <dgm:spPr/>
      <dgm:t>
        <a:bodyPr/>
        <a:lstStyle/>
        <a:p>
          <a:endParaRPr lang="en-US"/>
        </a:p>
      </dgm:t>
    </dgm:pt>
    <dgm:pt modelId="{AA79965B-529B-423F-B270-5B72244A424A}" type="sibTrans" cxnId="{B0AD63CC-9252-44CE-B94C-11664054BEFA}">
      <dgm:prSet/>
      <dgm:spPr/>
      <dgm:t>
        <a:bodyPr/>
        <a:lstStyle/>
        <a:p>
          <a:endParaRPr lang="en-US"/>
        </a:p>
      </dgm:t>
    </dgm:pt>
    <dgm:pt modelId="{8A5D54FB-6A9D-4997-8083-D63EF0450D89}" type="pres">
      <dgm:prSet presAssocID="{E220DB88-B5F2-4C92-8A33-7583E99E6AC9}" presName="Name0" presStyleCnt="0">
        <dgm:presLayoutVars>
          <dgm:chMax val="7"/>
          <dgm:chPref val="7"/>
          <dgm:dir/>
        </dgm:presLayoutVars>
      </dgm:prSet>
      <dgm:spPr/>
    </dgm:pt>
    <dgm:pt modelId="{1C5CE0F7-4E83-4476-9D4E-ADA86900FF8D}" type="pres">
      <dgm:prSet presAssocID="{E220DB88-B5F2-4C92-8A33-7583E99E6AC9}" presName="Name1" presStyleCnt="0"/>
      <dgm:spPr/>
    </dgm:pt>
    <dgm:pt modelId="{DB5F1ABB-371F-41D1-A6B9-375482F3A0F0}" type="pres">
      <dgm:prSet presAssocID="{E220DB88-B5F2-4C92-8A33-7583E99E6AC9}" presName="cycle" presStyleCnt="0"/>
      <dgm:spPr/>
    </dgm:pt>
    <dgm:pt modelId="{F52E00EE-4D87-4BC8-B6EB-F1271EB028BB}" type="pres">
      <dgm:prSet presAssocID="{E220DB88-B5F2-4C92-8A33-7583E99E6AC9}" presName="srcNode" presStyleLbl="node1" presStyleIdx="0" presStyleCnt="6"/>
      <dgm:spPr/>
    </dgm:pt>
    <dgm:pt modelId="{6AB1C272-4282-44CA-AEBF-C033292C2D9D}" type="pres">
      <dgm:prSet presAssocID="{E220DB88-B5F2-4C92-8A33-7583E99E6AC9}" presName="conn" presStyleLbl="parChTrans1D2" presStyleIdx="0" presStyleCnt="1"/>
      <dgm:spPr/>
    </dgm:pt>
    <dgm:pt modelId="{0A419A3D-5339-4EC1-B4D1-46E00DA1677E}" type="pres">
      <dgm:prSet presAssocID="{E220DB88-B5F2-4C92-8A33-7583E99E6AC9}" presName="extraNode" presStyleLbl="node1" presStyleIdx="0" presStyleCnt="6"/>
      <dgm:spPr/>
    </dgm:pt>
    <dgm:pt modelId="{06518D5F-D8FB-4BF0-80E8-FEB67E8898F8}" type="pres">
      <dgm:prSet presAssocID="{E220DB88-B5F2-4C92-8A33-7583E99E6AC9}" presName="dstNode" presStyleLbl="node1" presStyleIdx="0" presStyleCnt="6"/>
      <dgm:spPr/>
    </dgm:pt>
    <dgm:pt modelId="{B42D6270-2631-4AAC-BABD-09C1146DCCB3}" type="pres">
      <dgm:prSet presAssocID="{EE0E715F-0C86-41C6-BDD7-FDC5B10E96FB}" presName="text_1" presStyleLbl="node1" presStyleIdx="0" presStyleCnt="6">
        <dgm:presLayoutVars>
          <dgm:bulletEnabled val="1"/>
        </dgm:presLayoutVars>
      </dgm:prSet>
      <dgm:spPr/>
    </dgm:pt>
    <dgm:pt modelId="{D6E1A22F-6513-4ED6-99FA-A4696873D2D7}" type="pres">
      <dgm:prSet presAssocID="{EE0E715F-0C86-41C6-BDD7-FDC5B10E96FB}" presName="accent_1" presStyleCnt="0"/>
      <dgm:spPr/>
    </dgm:pt>
    <dgm:pt modelId="{54F3FD44-FC25-4826-9302-385FD0264343}" type="pres">
      <dgm:prSet presAssocID="{EE0E715F-0C86-41C6-BDD7-FDC5B10E96FB}" presName="accentRepeatNode" presStyleLbl="solidFgAcc1" presStyleIdx="0" presStyleCnt="6"/>
      <dgm:spPr/>
    </dgm:pt>
    <dgm:pt modelId="{DAF77E41-639C-460B-B4BD-6BB185FADE60}" type="pres">
      <dgm:prSet presAssocID="{F73C3134-FE88-444C-9445-0A819C937A64}" presName="text_2" presStyleLbl="node1" presStyleIdx="1" presStyleCnt="6">
        <dgm:presLayoutVars>
          <dgm:bulletEnabled val="1"/>
        </dgm:presLayoutVars>
      </dgm:prSet>
      <dgm:spPr/>
    </dgm:pt>
    <dgm:pt modelId="{EDF3F79A-B3FF-4D41-9FE9-36D07F7E0564}" type="pres">
      <dgm:prSet presAssocID="{F73C3134-FE88-444C-9445-0A819C937A64}" presName="accent_2" presStyleCnt="0"/>
      <dgm:spPr/>
    </dgm:pt>
    <dgm:pt modelId="{823214A5-CE46-43DA-8DA5-3C4DE777314E}" type="pres">
      <dgm:prSet presAssocID="{F73C3134-FE88-444C-9445-0A819C937A64}" presName="accentRepeatNode" presStyleLbl="solidFgAcc1" presStyleIdx="1" presStyleCnt="6"/>
      <dgm:spPr/>
    </dgm:pt>
    <dgm:pt modelId="{AFA08E70-472B-48C1-BC6A-C7DF9203C1FF}" type="pres">
      <dgm:prSet presAssocID="{BD162B57-2750-427C-A881-2B64A3BAC245}" presName="text_3" presStyleLbl="node1" presStyleIdx="2" presStyleCnt="6">
        <dgm:presLayoutVars>
          <dgm:bulletEnabled val="1"/>
        </dgm:presLayoutVars>
      </dgm:prSet>
      <dgm:spPr/>
    </dgm:pt>
    <dgm:pt modelId="{517DF034-F269-43FF-BE9E-14B2041B8F95}" type="pres">
      <dgm:prSet presAssocID="{BD162B57-2750-427C-A881-2B64A3BAC245}" presName="accent_3" presStyleCnt="0"/>
      <dgm:spPr/>
    </dgm:pt>
    <dgm:pt modelId="{C86BD37F-F652-4F9B-A62B-4EFFB725F8BA}" type="pres">
      <dgm:prSet presAssocID="{BD162B57-2750-427C-A881-2B64A3BAC245}" presName="accentRepeatNode" presStyleLbl="solidFgAcc1" presStyleIdx="2" presStyleCnt="6"/>
      <dgm:spPr/>
    </dgm:pt>
    <dgm:pt modelId="{626066B4-47E0-40FA-9868-616E3DB4AB69}" type="pres">
      <dgm:prSet presAssocID="{2FA9935C-FC37-443E-BDFD-E0651D804316}" presName="text_4" presStyleLbl="node1" presStyleIdx="3" presStyleCnt="6">
        <dgm:presLayoutVars>
          <dgm:bulletEnabled val="1"/>
        </dgm:presLayoutVars>
      </dgm:prSet>
      <dgm:spPr/>
    </dgm:pt>
    <dgm:pt modelId="{199439FE-EF7E-431C-A8C2-7E36DC613699}" type="pres">
      <dgm:prSet presAssocID="{2FA9935C-FC37-443E-BDFD-E0651D804316}" presName="accent_4" presStyleCnt="0"/>
      <dgm:spPr/>
    </dgm:pt>
    <dgm:pt modelId="{BBE098B7-2D64-4FA5-8FE0-565F4F3D11C2}" type="pres">
      <dgm:prSet presAssocID="{2FA9935C-FC37-443E-BDFD-E0651D804316}" presName="accentRepeatNode" presStyleLbl="solidFgAcc1" presStyleIdx="3" presStyleCnt="6"/>
      <dgm:spPr/>
    </dgm:pt>
    <dgm:pt modelId="{9F0BE7ED-4E76-4B29-AA1D-B2984A894C13}" type="pres">
      <dgm:prSet presAssocID="{19801CDA-9DB8-41FA-AC66-B29FA554F32F}" presName="text_5" presStyleLbl="node1" presStyleIdx="4" presStyleCnt="6">
        <dgm:presLayoutVars>
          <dgm:bulletEnabled val="1"/>
        </dgm:presLayoutVars>
      </dgm:prSet>
      <dgm:spPr/>
    </dgm:pt>
    <dgm:pt modelId="{5AE5F26F-B081-4742-A4D8-67D144644067}" type="pres">
      <dgm:prSet presAssocID="{19801CDA-9DB8-41FA-AC66-B29FA554F32F}" presName="accent_5" presStyleCnt="0"/>
      <dgm:spPr/>
    </dgm:pt>
    <dgm:pt modelId="{8272AE31-73C5-4CDD-AA94-7E441EB352D8}" type="pres">
      <dgm:prSet presAssocID="{19801CDA-9DB8-41FA-AC66-B29FA554F32F}" presName="accentRepeatNode" presStyleLbl="solidFgAcc1" presStyleIdx="4" presStyleCnt="6"/>
      <dgm:spPr/>
    </dgm:pt>
    <dgm:pt modelId="{B89A9726-A407-4746-9C23-C7BB44856A15}" type="pres">
      <dgm:prSet presAssocID="{FC5C27AA-1909-44CC-A564-39E64C26E276}" presName="text_6" presStyleLbl="node1" presStyleIdx="5" presStyleCnt="6">
        <dgm:presLayoutVars>
          <dgm:bulletEnabled val="1"/>
        </dgm:presLayoutVars>
      </dgm:prSet>
      <dgm:spPr/>
    </dgm:pt>
    <dgm:pt modelId="{1DBEB331-53F3-4EDF-88BC-584F1A643A33}" type="pres">
      <dgm:prSet presAssocID="{FC5C27AA-1909-44CC-A564-39E64C26E276}" presName="accent_6" presStyleCnt="0"/>
      <dgm:spPr/>
    </dgm:pt>
    <dgm:pt modelId="{5D7EA9C0-9162-4686-8DCC-90E8B18B92FC}" type="pres">
      <dgm:prSet presAssocID="{FC5C27AA-1909-44CC-A564-39E64C26E276}" presName="accentRepeatNode" presStyleLbl="solidFgAcc1" presStyleIdx="5" presStyleCnt="6"/>
      <dgm:spPr/>
    </dgm:pt>
  </dgm:ptLst>
  <dgm:cxnLst>
    <dgm:cxn modelId="{66655030-D1F5-4C10-9926-491661E53636}" type="presOf" srcId="{FC5C27AA-1909-44CC-A564-39E64C26E276}" destId="{B89A9726-A407-4746-9C23-C7BB44856A15}" srcOrd="0" destOrd="0" presId="urn:microsoft.com/office/officeart/2008/layout/VerticalCurvedList"/>
    <dgm:cxn modelId="{AEF34E62-1AF7-49A8-8249-684945A3F6EC}" srcId="{E220DB88-B5F2-4C92-8A33-7583E99E6AC9}" destId="{2FA9935C-FC37-443E-BDFD-E0651D804316}" srcOrd="3" destOrd="0" parTransId="{63E17982-A4A4-4972-B469-7FEDF881B11E}" sibTransId="{DA809C6A-2E3B-46B1-A794-6A515060762C}"/>
    <dgm:cxn modelId="{00085167-EB05-44C9-9363-BE58AFACCCE8}" srcId="{E220DB88-B5F2-4C92-8A33-7583E99E6AC9}" destId="{F73C3134-FE88-444C-9445-0A819C937A64}" srcOrd="1" destOrd="0" parTransId="{D3A50D68-D5EE-4F4B-9EA8-526DA7BFF1FD}" sibTransId="{C11B7A05-8EB6-412D-A0A0-125E995C5AE4}"/>
    <dgm:cxn modelId="{E331CE53-815D-4049-B09A-CDD6001541E9}" type="presOf" srcId="{3EE65B58-0B05-41EE-A0E4-35B94EB5AE1A}" destId="{6AB1C272-4282-44CA-AEBF-C033292C2D9D}" srcOrd="0" destOrd="0" presId="urn:microsoft.com/office/officeart/2008/layout/VerticalCurvedList"/>
    <dgm:cxn modelId="{EA115554-793D-481F-A22A-B149FFCCA87D}" srcId="{E220DB88-B5F2-4C92-8A33-7583E99E6AC9}" destId="{19801CDA-9DB8-41FA-AC66-B29FA554F32F}" srcOrd="4" destOrd="0" parTransId="{36B13134-917E-4220-A5DA-5349BE6BDF07}" sibTransId="{AEA43AC3-9398-4275-9915-A6C8AF75F715}"/>
    <dgm:cxn modelId="{4942CA80-BD1D-42C6-829E-E437E559E45A}" type="presOf" srcId="{EE0E715F-0C86-41C6-BDD7-FDC5B10E96FB}" destId="{B42D6270-2631-4AAC-BABD-09C1146DCCB3}" srcOrd="0" destOrd="0" presId="urn:microsoft.com/office/officeart/2008/layout/VerticalCurvedList"/>
    <dgm:cxn modelId="{DCD88DC6-E578-4E9E-8172-13F2A24A3ED1}" srcId="{E220DB88-B5F2-4C92-8A33-7583E99E6AC9}" destId="{EE0E715F-0C86-41C6-BDD7-FDC5B10E96FB}" srcOrd="0" destOrd="0" parTransId="{05640729-CCDE-4323-A8A7-11B21D08E148}" sibTransId="{3EE65B58-0B05-41EE-A0E4-35B94EB5AE1A}"/>
    <dgm:cxn modelId="{EDD6B6C8-A287-4BE4-9427-04C27E08CC30}" type="presOf" srcId="{F73C3134-FE88-444C-9445-0A819C937A64}" destId="{DAF77E41-639C-460B-B4BD-6BB185FADE60}" srcOrd="0" destOrd="0" presId="urn:microsoft.com/office/officeart/2008/layout/VerticalCurvedList"/>
    <dgm:cxn modelId="{21D3DFC8-4E4C-48CD-AF59-AA35191215CB}" type="presOf" srcId="{19801CDA-9DB8-41FA-AC66-B29FA554F32F}" destId="{9F0BE7ED-4E76-4B29-AA1D-B2984A894C13}" srcOrd="0" destOrd="0" presId="urn:microsoft.com/office/officeart/2008/layout/VerticalCurvedList"/>
    <dgm:cxn modelId="{B0AD63CC-9252-44CE-B94C-11664054BEFA}" srcId="{E220DB88-B5F2-4C92-8A33-7583E99E6AC9}" destId="{FC5C27AA-1909-44CC-A564-39E64C26E276}" srcOrd="5" destOrd="0" parTransId="{975D8A83-40BA-47FB-B251-83D72CC54625}" sibTransId="{AA79965B-529B-423F-B270-5B72244A424A}"/>
    <dgm:cxn modelId="{E74B4ED5-46F5-4A93-880F-6FAE84BCBFB6}" srcId="{E220DB88-B5F2-4C92-8A33-7583E99E6AC9}" destId="{BD162B57-2750-427C-A881-2B64A3BAC245}" srcOrd="2" destOrd="0" parTransId="{1BE30322-3F2A-4A4F-87F8-63764078B20C}" sibTransId="{143EB183-2637-44A5-B4AD-66D0986DB57A}"/>
    <dgm:cxn modelId="{637E31DD-1B7D-45D8-9ED1-F3DB7A2299B3}" type="presOf" srcId="{BD162B57-2750-427C-A881-2B64A3BAC245}" destId="{AFA08E70-472B-48C1-BC6A-C7DF9203C1FF}" srcOrd="0" destOrd="0" presId="urn:microsoft.com/office/officeart/2008/layout/VerticalCurvedList"/>
    <dgm:cxn modelId="{2646AEE1-9F2D-4E23-875B-C3BB1CC5ECA3}" type="presOf" srcId="{2FA9935C-FC37-443E-BDFD-E0651D804316}" destId="{626066B4-47E0-40FA-9868-616E3DB4AB69}" srcOrd="0" destOrd="0" presId="urn:microsoft.com/office/officeart/2008/layout/VerticalCurvedList"/>
    <dgm:cxn modelId="{041BCCF0-3205-43DB-A540-9F36A66D41F4}" type="presOf" srcId="{E220DB88-B5F2-4C92-8A33-7583E99E6AC9}" destId="{8A5D54FB-6A9D-4997-8083-D63EF0450D89}" srcOrd="0" destOrd="0" presId="urn:microsoft.com/office/officeart/2008/layout/VerticalCurvedList"/>
    <dgm:cxn modelId="{0AEACD6A-2128-4EFA-9C84-78E1DF0689EA}" type="presParOf" srcId="{8A5D54FB-6A9D-4997-8083-D63EF0450D89}" destId="{1C5CE0F7-4E83-4476-9D4E-ADA86900FF8D}" srcOrd="0" destOrd="0" presId="urn:microsoft.com/office/officeart/2008/layout/VerticalCurvedList"/>
    <dgm:cxn modelId="{01D9F5A8-E8FB-403F-A1C2-115000211A66}" type="presParOf" srcId="{1C5CE0F7-4E83-4476-9D4E-ADA86900FF8D}" destId="{DB5F1ABB-371F-41D1-A6B9-375482F3A0F0}" srcOrd="0" destOrd="0" presId="urn:microsoft.com/office/officeart/2008/layout/VerticalCurvedList"/>
    <dgm:cxn modelId="{D93A57AA-57D9-47F1-BFFE-A404017DB6C3}" type="presParOf" srcId="{DB5F1ABB-371F-41D1-A6B9-375482F3A0F0}" destId="{F52E00EE-4D87-4BC8-B6EB-F1271EB028BB}" srcOrd="0" destOrd="0" presId="urn:microsoft.com/office/officeart/2008/layout/VerticalCurvedList"/>
    <dgm:cxn modelId="{40277D0A-3E33-4228-98F2-5FB9898978A6}" type="presParOf" srcId="{DB5F1ABB-371F-41D1-A6B9-375482F3A0F0}" destId="{6AB1C272-4282-44CA-AEBF-C033292C2D9D}" srcOrd="1" destOrd="0" presId="urn:microsoft.com/office/officeart/2008/layout/VerticalCurvedList"/>
    <dgm:cxn modelId="{1DD4AFA6-1A89-4F2F-9DD9-7444B0BB2186}" type="presParOf" srcId="{DB5F1ABB-371F-41D1-A6B9-375482F3A0F0}" destId="{0A419A3D-5339-4EC1-B4D1-46E00DA1677E}" srcOrd="2" destOrd="0" presId="urn:microsoft.com/office/officeart/2008/layout/VerticalCurvedList"/>
    <dgm:cxn modelId="{143F5F7E-E9AB-4F9D-81BF-56CA771FD648}" type="presParOf" srcId="{DB5F1ABB-371F-41D1-A6B9-375482F3A0F0}" destId="{06518D5F-D8FB-4BF0-80E8-FEB67E8898F8}" srcOrd="3" destOrd="0" presId="urn:microsoft.com/office/officeart/2008/layout/VerticalCurvedList"/>
    <dgm:cxn modelId="{14CA5B52-C03A-4501-BF68-4EC465A83F37}" type="presParOf" srcId="{1C5CE0F7-4E83-4476-9D4E-ADA86900FF8D}" destId="{B42D6270-2631-4AAC-BABD-09C1146DCCB3}" srcOrd="1" destOrd="0" presId="urn:microsoft.com/office/officeart/2008/layout/VerticalCurvedList"/>
    <dgm:cxn modelId="{1A591E73-A950-4D2F-A0E2-A0A4955FAD9C}" type="presParOf" srcId="{1C5CE0F7-4E83-4476-9D4E-ADA86900FF8D}" destId="{D6E1A22F-6513-4ED6-99FA-A4696873D2D7}" srcOrd="2" destOrd="0" presId="urn:microsoft.com/office/officeart/2008/layout/VerticalCurvedList"/>
    <dgm:cxn modelId="{FBD3103B-2455-4671-BFF7-8A799894CB7E}" type="presParOf" srcId="{D6E1A22F-6513-4ED6-99FA-A4696873D2D7}" destId="{54F3FD44-FC25-4826-9302-385FD0264343}" srcOrd="0" destOrd="0" presId="urn:microsoft.com/office/officeart/2008/layout/VerticalCurvedList"/>
    <dgm:cxn modelId="{2BFF4016-9B0A-4EAB-A7B0-8F235AD2DD7B}" type="presParOf" srcId="{1C5CE0F7-4E83-4476-9D4E-ADA86900FF8D}" destId="{DAF77E41-639C-460B-B4BD-6BB185FADE60}" srcOrd="3" destOrd="0" presId="urn:microsoft.com/office/officeart/2008/layout/VerticalCurvedList"/>
    <dgm:cxn modelId="{EA44ED00-C911-445A-844A-49DEF9B7A62C}" type="presParOf" srcId="{1C5CE0F7-4E83-4476-9D4E-ADA86900FF8D}" destId="{EDF3F79A-B3FF-4D41-9FE9-36D07F7E0564}" srcOrd="4" destOrd="0" presId="urn:microsoft.com/office/officeart/2008/layout/VerticalCurvedList"/>
    <dgm:cxn modelId="{2D8AE752-0463-44B8-8DF8-CC5ACEED9C59}" type="presParOf" srcId="{EDF3F79A-B3FF-4D41-9FE9-36D07F7E0564}" destId="{823214A5-CE46-43DA-8DA5-3C4DE777314E}" srcOrd="0" destOrd="0" presId="urn:microsoft.com/office/officeart/2008/layout/VerticalCurvedList"/>
    <dgm:cxn modelId="{3DBB4330-AD3C-49EF-8C72-2D6D8FF7BA3D}" type="presParOf" srcId="{1C5CE0F7-4E83-4476-9D4E-ADA86900FF8D}" destId="{AFA08E70-472B-48C1-BC6A-C7DF9203C1FF}" srcOrd="5" destOrd="0" presId="urn:microsoft.com/office/officeart/2008/layout/VerticalCurvedList"/>
    <dgm:cxn modelId="{645ACF81-CAA5-4994-8387-4F81B1B1F58E}" type="presParOf" srcId="{1C5CE0F7-4E83-4476-9D4E-ADA86900FF8D}" destId="{517DF034-F269-43FF-BE9E-14B2041B8F95}" srcOrd="6" destOrd="0" presId="urn:microsoft.com/office/officeart/2008/layout/VerticalCurvedList"/>
    <dgm:cxn modelId="{0E9DBFE2-9239-45E0-B369-337EDB8850A7}" type="presParOf" srcId="{517DF034-F269-43FF-BE9E-14B2041B8F95}" destId="{C86BD37F-F652-4F9B-A62B-4EFFB725F8BA}" srcOrd="0" destOrd="0" presId="urn:microsoft.com/office/officeart/2008/layout/VerticalCurvedList"/>
    <dgm:cxn modelId="{B28451AF-E9F9-41AB-BDE0-DFFA91C234D2}" type="presParOf" srcId="{1C5CE0F7-4E83-4476-9D4E-ADA86900FF8D}" destId="{626066B4-47E0-40FA-9868-616E3DB4AB69}" srcOrd="7" destOrd="0" presId="urn:microsoft.com/office/officeart/2008/layout/VerticalCurvedList"/>
    <dgm:cxn modelId="{FB69F1EC-6187-4583-9834-82FC9A821054}" type="presParOf" srcId="{1C5CE0F7-4E83-4476-9D4E-ADA86900FF8D}" destId="{199439FE-EF7E-431C-A8C2-7E36DC613699}" srcOrd="8" destOrd="0" presId="urn:microsoft.com/office/officeart/2008/layout/VerticalCurvedList"/>
    <dgm:cxn modelId="{411401D9-F2A3-408F-B165-D66E1911474A}" type="presParOf" srcId="{199439FE-EF7E-431C-A8C2-7E36DC613699}" destId="{BBE098B7-2D64-4FA5-8FE0-565F4F3D11C2}" srcOrd="0" destOrd="0" presId="urn:microsoft.com/office/officeart/2008/layout/VerticalCurvedList"/>
    <dgm:cxn modelId="{65BF0B46-84FE-429C-8646-B324850A2D48}" type="presParOf" srcId="{1C5CE0F7-4E83-4476-9D4E-ADA86900FF8D}" destId="{9F0BE7ED-4E76-4B29-AA1D-B2984A894C13}" srcOrd="9" destOrd="0" presId="urn:microsoft.com/office/officeart/2008/layout/VerticalCurvedList"/>
    <dgm:cxn modelId="{24543FF6-718D-43B7-B146-FF9AEBF1A761}" type="presParOf" srcId="{1C5CE0F7-4E83-4476-9D4E-ADA86900FF8D}" destId="{5AE5F26F-B081-4742-A4D8-67D144644067}" srcOrd="10" destOrd="0" presId="urn:microsoft.com/office/officeart/2008/layout/VerticalCurvedList"/>
    <dgm:cxn modelId="{4E5ADC5B-CE23-40CA-9697-CB12F4989A2B}" type="presParOf" srcId="{5AE5F26F-B081-4742-A4D8-67D144644067}" destId="{8272AE31-73C5-4CDD-AA94-7E441EB352D8}" srcOrd="0" destOrd="0" presId="urn:microsoft.com/office/officeart/2008/layout/VerticalCurvedList"/>
    <dgm:cxn modelId="{35CCA572-52F0-4BFB-ACD3-F73F6704B79D}" type="presParOf" srcId="{1C5CE0F7-4E83-4476-9D4E-ADA86900FF8D}" destId="{B89A9726-A407-4746-9C23-C7BB44856A15}" srcOrd="11" destOrd="0" presId="urn:microsoft.com/office/officeart/2008/layout/VerticalCurvedList"/>
    <dgm:cxn modelId="{B304DC15-1D47-4AA6-86D6-35C4980015EC}" type="presParOf" srcId="{1C5CE0F7-4E83-4476-9D4E-ADA86900FF8D}" destId="{1DBEB331-53F3-4EDF-88BC-584F1A643A33}" srcOrd="12" destOrd="0" presId="urn:microsoft.com/office/officeart/2008/layout/VerticalCurvedList"/>
    <dgm:cxn modelId="{731870B1-F4CE-49EA-AA48-AD2C5236A7EB}" type="presParOf" srcId="{1DBEB331-53F3-4EDF-88BC-584F1A643A33}" destId="{5D7EA9C0-9162-4686-8DCC-90E8B18B92F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02E5F7C-6126-40EB-8CF1-65BA340AB0A3}" type="doc">
      <dgm:prSet loTypeId="urn:microsoft.com/office/officeart/2005/8/layout/hList6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22F37B4-A73E-4BAB-8BBD-E4DD7EC4443B}">
      <dgm:prSet/>
      <dgm:spPr/>
      <dgm:t>
        <a:bodyPr/>
        <a:lstStyle/>
        <a:p>
          <a:r>
            <a:rPr lang="en-US" dirty="0"/>
            <a:t>• PDF Invoices</a:t>
          </a:r>
        </a:p>
      </dgm:t>
    </dgm:pt>
    <dgm:pt modelId="{569A32A8-B18F-449A-B956-573A5EB823AF}" type="parTrans" cxnId="{D11DC430-C85B-4045-A068-41A9D05DC48D}">
      <dgm:prSet/>
      <dgm:spPr/>
      <dgm:t>
        <a:bodyPr/>
        <a:lstStyle/>
        <a:p>
          <a:endParaRPr lang="en-US"/>
        </a:p>
      </dgm:t>
    </dgm:pt>
    <dgm:pt modelId="{78C14ADF-92FA-4B0D-9BDE-CD466289928D}" type="sibTrans" cxnId="{D11DC430-C85B-4045-A068-41A9D05DC48D}">
      <dgm:prSet/>
      <dgm:spPr/>
      <dgm:t>
        <a:bodyPr/>
        <a:lstStyle/>
        <a:p>
          <a:endParaRPr lang="en-US"/>
        </a:p>
      </dgm:t>
    </dgm:pt>
    <dgm:pt modelId="{49E8A7C2-3406-43DB-9208-8B0A094B4A3E}">
      <dgm:prSet/>
      <dgm:spPr/>
      <dgm:t>
        <a:bodyPr/>
        <a:lstStyle/>
        <a:p>
          <a:r>
            <a:rPr lang="en-US"/>
            <a:t>• Order Tracking</a:t>
          </a:r>
        </a:p>
      </dgm:t>
    </dgm:pt>
    <dgm:pt modelId="{3A371485-40F8-4BAA-9FCA-53D0331CDD9D}" type="parTrans" cxnId="{B25020A6-E213-4E83-9640-C00E2FE61367}">
      <dgm:prSet/>
      <dgm:spPr/>
      <dgm:t>
        <a:bodyPr/>
        <a:lstStyle/>
        <a:p>
          <a:endParaRPr lang="en-US"/>
        </a:p>
      </dgm:t>
    </dgm:pt>
    <dgm:pt modelId="{A5917AB6-CEF3-45D8-86B4-F14369545967}" type="sibTrans" cxnId="{B25020A6-E213-4E83-9640-C00E2FE61367}">
      <dgm:prSet/>
      <dgm:spPr/>
      <dgm:t>
        <a:bodyPr/>
        <a:lstStyle/>
        <a:p>
          <a:endParaRPr lang="en-US"/>
        </a:p>
      </dgm:t>
    </dgm:pt>
    <dgm:pt modelId="{E55E1AD1-7417-4B01-9962-FF5E994CEEBA}">
      <dgm:prSet/>
      <dgm:spPr/>
      <dgm:t>
        <a:bodyPr/>
        <a:lstStyle/>
        <a:p>
          <a:r>
            <a:rPr lang="en-US"/>
            <a:t>• Wishlist Feature</a:t>
          </a:r>
        </a:p>
      </dgm:t>
    </dgm:pt>
    <dgm:pt modelId="{DE8493B2-6149-4959-BCE0-306E03541CAF}" type="parTrans" cxnId="{CB8802B9-DBAE-497C-934B-797EC796A57F}">
      <dgm:prSet/>
      <dgm:spPr/>
      <dgm:t>
        <a:bodyPr/>
        <a:lstStyle/>
        <a:p>
          <a:endParaRPr lang="en-US"/>
        </a:p>
      </dgm:t>
    </dgm:pt>
    <dgm:pt modelId="{4C196A53-8B2E-4C3B-9E2B-58E20D92E6EA}" type="sibTrans" cxnId="{CB8802B9-DBAE-497C-934B-797EC796A57F}">
      <dgm:prSet/>
      <dgm:spPr/>
      <dgm:t>
        <a:bodyPr/>
        <a:lstStyle/>
        <a:p>
          <a:endParaRPr lang="en-US"/>
        </a:p>
      </dgm:t>
    </dgm:pt>
    <dgm:pt modelId="{63886D80-73A7-4442-8B46-00EEE5010C31}">
      <dgm:prSet/>
      <dgm:spPr/>
      <dgm:t>
        <a:bodyPr/>
        <a:lstStyle/>
        <a:p>
          <a:r>
            <a:rPr lang="en-US"/>
            <a:t>• Email Notifications</a:t>
          </a:r>
        </a:p>
      </dgm:t>
    </dgm:pt>
    <dgm:pt modelId="{838F35F7-643D-4829-B867-E59D0CAD46A4}" type="parTrans" cxnId="{71487BAE-1CC8-4A98-BAE9-8DCA7F56DE06}">
      <dgm:prSet/>
      <dgm:spPr/>
      <dgm:t>
        <a:bodyPr/>
        <a:lstStyle/>
        <a:p>
          <a:endParaRPr lang="en-US"/>
        </a:p>
      </dgm:t>
    </dgm:pt>
    <dgm:pt modelId="{58F56CC4-08F5-4A5E-AD8B-9CF1E36BA32A}" type="sibTrans" cxnId="{71487BAE-1CC8-4A98-BAE9-8DCA7F56DE06}">
      <dgm:prSet/>
      <dgm:spPr/>
      <dgm:t>
        <a:bodyPr/>
        <a:lstStyle/>
        <a:p>
          <a:endParaRPr lang="en-US"/>
        </a:p>
      </dgm:t>
    </dgm:pt>
    <dgm:pt modelId="{6E4EC6B7-D48C-4B44-9885-5418CCB534C5}">
      <dgm:prSet/>
      <dgm:spPr/>
      <dgm:t>
        <a:bodyPr/>
        <a:lstStyle/>
        <a:p>
          <a:r>
            <a:rPr lang="en-US"/>
            <a:t>• Multi-language Support</a:t>
          </a:r>
        </a:p>
      </dgm:t>
    </dgm:pt>
    <dgm:pt modelId="{2C95BF3C-6857-420C-85E2-AD1483ADC347}" type="parTrans" cxnId="{792E8494-450A-4C08-9B35-3D040FE94FB7}">
      <dgm:prSet/>
      <dgm:spPr/>
      <dgm:t>
        <a:bodyPr/>
        <a:lstStyle/>
        <a:p>
          <a:endParaRPr lang="en-US"/>
        </a:p>
      </dgm:t>
    </dgm:pt>
    <dgm:pt modelId="{A07F96D6-1451-4C77-B4EF-A7E78BF4F555}" type="sibTrans" cxnId="{792E8494-450A-4C08-9B35-3D040FE94FB7}">
      <dgm:prSet/>
      <dgm:spPr/>
      <dgm:t>
        <a:bodyPr/>
        <a:lstStyle/>
        <a:p>
          <a:endParaRPr lang="en-US"/>
        </a:p>
      </dgm:t>
    </dgm:pt>
    <dgm:pt modelId="{14631A85-8860-4F9B-A1F5-F9B8AB66C63F}">
      <dgm:prSet/>
      <dgm:spPr/>
      <dgm:t>
        <a:bodyPr/>
        <a:lstStyle/>
        <a:p>
          <a:r>
            <a:rPr lang="en-US"/>
            <a:t>• Category Pages</a:t>
          </a:r>
        </a:p>
      </dgm:t>
    </dgm:pt>
    <dgm:pt modelId="{A0433BDD-E074-495D-89CD-E24B54A582D2}" type="parTrans" cxnId="{1901A60A-E9B2-4345-BFF1-56DE0A5CD6CC}">
      <dgm:prSet/>
      <dgm:spPr/>
      <dgm:t>
        <a:bodyPr/>
        <a:lstStyle/>
        <a:p>
          <a:endParaRPr lang="en-US"/>
        </a:p>
      </dgm:t>
    </dgm:pt>
    <dgm:pt modelId="{6C096B2C-5820-4CC3-8497-80392A162615}" type="sibTrans" cxnId="{1901A60A-E9B2-4345-BFF1-56DE0A5CD6CC}">
      <dgm:prSet/>
      <dgm:spPr/>
      <dgm:t>
        <a:bodyPr/>
        <a:lstStyle/>
        <a:p>
          <a:endParaRPr lang="en-US"/>
        </a:p>
      </dgm:t>
    </dgm:pt>
    <dgm:pt modelId="{B4A57B33-236F-405C-B365-7D23B9267A8B}" type="pres">
      <dgm:prSet presAssocID="{D02E5F7C-6126-40EB-8CF1-65BA340AB0A3}" presName="Name0" presStyleCnt="0">
        <dgm:presLayoutVars>
          <dgm:dir/>
          <dgm:resizeHandles val="exact"/>
        </dgm:presLayoutVars>
      </dgm:prSet>
      <dgm:spPr/>
    </dgm:pt>
    <dgm:pt modelId="{D77DEBC2-1162-4AF3-BF61-99814198F326}" type="pres">
      <dgm:prSet presAssocID="{822F37B4-A73E-4BAB-8BBD-E4DD7EC4443B}" presName="node" presStyleLbl="node1" presStyleIdx="0" presStyleCnt="6">
        <dgm:presLayoutVars>
          <dgm:bulletEnabled val="1"/>
        </dgm:presLayoutVars>
      </dgm:prSet>
      <dgm:spPr/>
    </dgm:pt>
    <dgm:pt modelId="{E4CED358-4218-4B24-83D7-3C6E7EE1A319}" type="pres">
      <dgm:prSet presAssocID="{78C14ADF-92FA-4B0D-9BDE-CD466289928D}" presName="sibTrans" presStyleCnt="0"/>
      <dgm:spPr/>
    </dgm:pt>
    <dgm:pt modelId="{9800FBFC-89C6-48C6-9469-12BC0DD4CD66}" type="pres">
      <dgm:prSet presAssocID="{49E8A7C2-3406-43DB-9208-8B0A094B4A3E}" presName="node" presStyleLbl="node1" presStyleIdx="1" presStyleCnt="6">
        <dgm:presLayoutVars>
          <dgm:bulletEnabled val="1"/>
        </dgm:presLayoutVars>
      </dgm:prSet>
      <dgm:spPr/>
    </dgm:pt>
    <dgm:pt modelId="{7D3F72F7-EAED-4C99-B285-CB0E3E7DFEAF}" type="pres">
      <dgm:prSet presAssocID="{A5917AB6-CEF3-45D8-86B4-F14369545967}" presName="sibTrans" presStyleCnt="0"/>
      <dgm:spPr/>
    </dgm:pt>
    <dgm:pt modelId="{285D5815-7336-4D42-B162-7AD9EE295DF5}" type="pres">
      <dgm:prSet presAssocID="{E55E1AD1-7417-4B01-9962-FF5E994CEEBA}" presName="node" presStyleLbl="node1" presStyleIdx="2" presStyleCnt="6">
        <dgm:presLayoutVars>
          <dgm:bulletEnabled val="1"/>
        </dgm:presLayoutVars>
      </dgm:prSet>
      <dgm:spPr/>
    </dgm:pt>
    <dgm:pt modelId="{17A2AE9D-D8AD-4596-BC4B-F814820EF4D6}" type="pres">
      <dgm:prSet presAssocID="{4C196A53-8B2E-4C3B-9E2B-58E20D92E6EA}" presName="sibTrans" presStyleCnt="0"/>
      <dgm:spPr/>
    </dgm:pt>
    <dgm:pt modelId="{5BE98E8A-C4D3-49AC-9D48-1D8E03579A9F}" type="pres">
      <dgm:prSet presAssocID="{63886D80-73A7-4442-8B46-00EEE5010C31}" presName="node" presStyleLbl="node1" presStyleIdx="3" presStyleCnt="6">
        <dgm:presLayoutVars>
          <dgm:bulletEnabled val="1"/>
        </dgm:presLayoutVars>
      </dgm:prSet>
      <dgm:spPr/>
    </dgm:pt>
    <dgm:pt modelId="{8DAD5DE2-BADA-4007-8A5E-DECDF5991E90}" type="pres">
      <dgm:prSet presAssocID="{58F56CC4-08F5-4A5E-AD8B-9CF1E36BA32A}" presName="sibTrans" presStyleCnt="0"/>
      <dgm:spPr/>
    </dgm:pt>
    <dgm:pt modelId="{13AAC0D6-D736-4C6F-8151-C0828762319D}" type="pres">
      <dgm:prSet presAssocID="{6E4EC6B7-D48C-4B44-9885-5418CCB534C5}" presName="node" presStyleLbl="node1" presStyleIdx="4" presStyleCnt="6">
        <dgm:presLayoutVars>
          <dgm:bulletEnabled val="1"/>
        </dgm:presLayoutVars>
      </dgm:prSet>
      <dgm:spPr/>
    </dgm:pt>
    <dgm:pt modelId="{9524DC25-7E0F-44A5-81F3-932FB38063EF}" type="pres">
      <dgm:prSet presAssocID="{A07F96D6-1451-4C77-B4EF-A7E78BF4F555}" presName="sibTrans" presStyleCnt="0"/>
      <dgm:spPr/>
    </dgm:pt>
    <dgm:pt modelId="{9CF96CC0-CD28-4F94-961E-8598DC0A27C7}" type="pres">
      <dgm:prSet presAssocID="{14631A85-8860-4F9B-A1F5-F9B8AB66C63F}" presName="node" presStyleLbl="node1" presStyleIdx="5" presStyleCnt="6">
        <dgm:presLayoutVars>
          <dgm:bulletEnabled val="1"/>
        </dgm:presLayoutVars>
      </dgm:prSet>
      <dgm:spPr/>
    </dgm:pt>
  </dgm:ptLst>
  <dgm:cxnLst>
    <dgm:cxn modelId="{1901A60A-E9B2-4345-BFF1-56DE0A5CD6CC}" srcId="{D02E5F7C-6126-40EB-8CF1-65BA340AB0A3}" destId="{14631A85-8860-4F9B-A1F5-F9B8AB66C63F}" srcOrd="5" destOrd="0" parTransId="{A0433BDD-E074-495D-89CD-E24B54A582D2}" sibTransId="{6C096B2C-5820-4CC3-8497-80392A162615}"/>
    <dgm:cxn modelId="{0DB20921-5433-4E31-A699-23857CA742F2}" type="presOf" srcId="{6E4EC6B7-D48C-4B44-9885-5418CCB534C5}" destId="{13AAC0D6-D736-4C6F-8151-C0828762319D}" srcOrd="0" destOrd="0" presId="urn:microsoft.com/office/officeart/2005/8/layout/hList6"/>
    <dgm:cxn modelId="{C5AE0226-B378-4565-92AD-AC56F5BB3323}" type="presOf" srcId="{49E8A7C2-3406-43DB-9208-8B0A094B4A3E}" destId="{9800FBFC-89C6-48C6-9469-12BC0DD4CD66}" srcOrd="0" destOrd="0" presId="urn:microsoft.com/office/officeart/2005/8/layout/hList6"/>
    <dgm:cxn modelId="{D11DC430-C85B-4045-A068-41A9D05DC48D}" srcId="{D02E5F7C-6126-40EB-8CF1-65BA340AB0A3}" destId="{822F37B4-A73E-4BAB-8BBD-E4DD7EC4443B}" srcOrd="0" destOrd="0" parTransId="{569A32A8-B18F-449A-B956-573A5EB823AF}" sibTransId="{78C14ADF-92FA-4B0D-9BDE-CD466289928D}"/>
    <dgm:cxn modelId="{32134932-8821-43B0-9022-7509449493FD}" type="presOf" srcId="{D02E5F7C-6126-40EB-8CF1-65BA340AB0A3}" destId="{B4A57B33-236F-405C-B365-7D23B9267A8B}" srcOrd="0" destOrd="0" presId="urn:microsoft.com/office/officeart/2005/8/layout/hList6"/>
    <dgm:cxn modelId="{526E9253-B6E1-40DB-A4BF-B9FE3CBB7831}" type="presOf" srcId="{E55E1AD1-7417-4B01-9962-FF5E994CEEBA}" destId="{285D5815-7336-4D42-B162-7AD9EE295DF5}" srcOrd="0" destOrd="0" presId="urn:microsoft.com/office/officeart/2005/8/layout/hList6"/>
    <dgm:cxn modelId="{58FA9C90-5C14-4C60-A5E6-D9C8041557E8}" type="presOf" srcId="{14631A85-8860-4F9B-A1F5-F9B8AB66C63F}" destId="{9CF96CC0-CD28-4F94-961E-8598DC0A27C7}" srcOrd="0" destOrd="0" presId="urn:microsoft.com/office/officeart/2005/8/layout/hList6"/>
    <dgm:cxn modelId="{792E8494-450A-4C08-9B35-3D040FE94FB7}" srcId="{D02E5F7C-6126-40EB-8CF1-65BA340AB0A3}" destId="{6E4EC6B7-D48C-4B44-9885-5418CCB534C5}" srcOrd="4" destOrd="0" parTransId="{2C95BF3C-6857-420C-85E2-AD1483ADC347}" sibTransId="{A07F96D6-1451-4C77-B4EF-A7E78BF4F555}"/>
    <dgm:cxn modelId="{32E2B39E-5A94-4D91-9229-2EA1FFC6EF04}" type="presOf" srcId="{63886D80-73A7-4442-8B46-00EEE5010C31}" destId="{5BE98E8A-C4D3-49AC-9D48-1D8E03579A9F}" srcOrd="0" destOrd="0" presId="urn:microsoft.com/office/officeart/2005/8/layout/hList6"/>
    <dgm:cxn modelId="{B25020A6-E213-4E83-9640-C00E2FE61367}" srcId="{D02E5F7C-6126-40EB-8CF1-65BA340AB0A3}" destId="{49E8A7C2-3406-43DB-9208-8B0A094B4A3E}" srcOrd="1" destOrd="0" parTransId="{3A371485-40F8-4BAA-9FCA-53D0331CDD9D}" sibTransId="{A5917AB6-CEF3-45D8-86B4-F14369545967}"/>
    <dgm:cxn modelId="{B6CD66A9-E692-46D6-AC3D-85FE51371626}" type="presOf" srcId="{822F37B4-A73E-4BAB-8BBD-E4DD7EC4443B}" destId="{D77DEBC2-1162-4AF3-BF61-99814198F326}" srcOrd="0" destOrd="0" presId="urn:microsoft.com/office/officeart/2005/8/layout/hList6"/>
    <dgm:cxn modelId="{71487BAE-1CC8-4A98-BAE9-8DCA7F56DE06}" srcId="{D02E5F7C-6126-40EB-8CF1-65BA340AB0A3}" destId="{63886D80-73A7-4442-8B46-00EEE5010C31}" srcOrd="3" destOrd="0" parTransId="{838F35F7-643D-4829-B867-E59D0CAD46A4}" sibTransId="{58F56CC4-08F5-4A5E-AD8B-9CF1E36BA32A}"/>
    <dgm:cxn modelId="{CB8802B9-DBAE-497C-934B-797EC796A57F}" srcId="{D02E5F7C-6126-40EB-8CF1-65BA340AB0A3}" destId="{E55E1AD1-7417-4B01-9962-FF5E994CEEBA}" srcOrd="2" destOrd="0" parTransId="{DE8493B2-6149-4959-BCE0-306E03541CAF}" sibTransId="{4C196A53-8B2E-4C3B-9E2B-58E20D92E6EA}"/>
    <dgm:cxn modelId="{E5DDD6A2-7DB4-44E6-B82E-FA1CD353F7D4}" type="presParOf" srcId="{B4A57B33-236F-405C-B365-7D23B9267A8B}" destId="{D77DEBC2-1162-4AF3-BF61-99814198F326}" srcOrd="0" destOrd="0" presId="urn:microsoft.com/office/officeart/2005/8/layout/hList6"/>
    <dgm:cxn modelId="{4EF1E2EE-D69D-43BE-9E61-C9EC71624C17}" type="presParOf" srcId="{B4A57B33-236F-405C-B365-7D23B9267A8B}" destId="{E4CED358-4218-4B24-83D7-3C6E7EE1A319}" srcOrd="1" destOrd="0" presId="urn:microsoft.com/office/officeart/2005/8/layout/hList6"/>
    <dgm:cxn modelId="{137D3400-9BB2-4C94-A2FC-46EBE5C8FC82}" type="presParOf" srcId="{B4A57B33-236F-405C-B365-7D23B9267A8B}" destId="{9800FBFC-89C6-48C6-9469-12BC0DD4CD66}" srcOrd="2" destOrd="0" presId="urn:microsoft.com/office/officeart/2005/8/layout/hList6"/>
    <dgm:cxn modelId="{CF1A3CC6-73E5-40C5-B05C-D6E6425CCC4A}" type="presParOf" srcId="{B4A57B33-236F-405C-B365-7D23B9267A8B}" destId="{7D3F72F7-EAED-4C99-B285-CB0E3E7DFEAF}" srcOrd="3" destOrd="0" presId="urn:microsoft.com/office/officeart/2005/8/layout/hList6"/>
    <dgm:cxn modelId="{ED51EEB0-EAB7-4302-8D41-8E0F52D51486}" type="presParOf" srcId="{B4A57B33-236F-405C-B365-7D23B9267A8B}" destId="{285D5815-7336-4D42-B162-7AD9EE295DF5}" srcOrd="4" destOrd="0" presId="urn:microsoft.com/office/officeart/2005/8/layout/hList6"/>
    <dgm:cxn modelId="{0D6758E7-06A0-4F6D-A2BC-76CCB533B34F}" type="presParOf" srcId="{B4A57B33-236F-405C-B365-7D23B9267A8B}" destId="{17A2AE9D-D8AD-4596-BC4B-F814820EF4D6}" srcOrd="5" destOrd="0" presId="urn:microsoft.com/office/officeart/2005/8/layout/hList6"/>
    <dgm:cxn modelId="{9D7D810B-327B-4169-B873-BAF870125628}" type="presParOf" srcId="{B4A57B33-236F-405C-B365-7D23B9267A8B}" destId="{5BE98E8A-C4D3-49AC-9D48-1D8E03579A9F}" srcOrd="6" destOrd="0" presId="urn:microsoft.com/office/officeart/2005/8/layout/hList6"/>
    <dgm:cxn modelId="{27F95BC3-E8FC-4953-AB03-0729D5A545BC}" type="presParOf" srcId="{B4A57B33-236F-405C-B365-7D23B9267A8B}" destId="{8DAD5DE2-BADA-4007-8A5E-DECDF5991E90}" srcOrd="7" destOrd="0" presId="urn:microsoft.com/office/officeart/2005/8/layout/hList6"/>
    <dgm:cxn modelId="{6BD8493B-3D4E-446B-9061-9F6DE07661BF}" type="presParOf" srcId="{B4A57B33-236F-405C-B365-7D23B9267A8B}" destId="{13AAC0D6-D736-4C6F-8151-C0828762319D}" srcOrd="8" destOrd="0" presId="urn:microsoft.com/office/officeart/2005/8/layout/hList6"/>
    <dgm:cxn modelId="{9BB8C5DA-F8CD-4760-B68A-6378E4659BF1}" type="presParOf" srcId="{B4A57B33-236F-405C-B365-7D23B9267A8B}" destId="{9524DC25-7E0F-44A5-81F3-932FB38063EF}" srcOrd="9" destOrd="0" presId="urn:microsoft.com/office/officeart/2005/8/layout/hList6"/>
    <dgm:cxn modelId="{A0759366-337D-461E-BFC3-BA1EDCB801D0}" type="presParOf" srcId="{B4A57B33-236F-405C-B365-7D23B9267A8B}" destId="{9CF96CC0-CD28-4F94-961E-8598DC0A27C7}" srcOrd="10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86E57-3619-4858-A5F6-FBC12C735974}">
      <dsp:nvSpPr>
        <dsp:cNvPr id="0" name=""/>
        <dsp:cNvSpPr/>
      </dsp:nvSpPr>
      <dsp:spPr>
        <a:xfrm>
          <a:off x="0" y="441"/>
          <a:ext cx="7543800" cy="10334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3C32A1-CB01-4C23-8464-FAB1D219A53E}">
      <dsp:nvSpPr>
        <dsp:cNvPr id="0" name=""/>
        <dsp:cNvSpPr/>
      </dsp:nvSpPr>
      <dsp:spPr>
        <a:xfrm>
          <a:off x="312608" y="232960"/>
          <a:ext cx="568379" cy="5683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1F3D5-6220-4539-B2F9-EAA64C88C6F8}">
      <dsp:nvSpPr>
        <dsp:cNvPr id="0" name=""/>
        <dsp:cNvSpPr/>
      </dsp:nvSpPr>
      <dsp:spPr>
        <a:xfrm>
          <a:off x="1193597" y="441"/>
          <a:ext cx="63502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Full-stack web app replicating online stores like Amazon/Flipkart.</a:t>
          </a:r>
        </a:p>
      </dsp:txBody>
      <dsp:txXfrm>
        <a:off x="1193597" y="441"/>
        <a:ext cx="6350202" cy="1033417"/>
      </dsp:txXfrm>
    </dsp:sp>
    <dsp:sp modelId="{B2C52719-0769-4331-B183-D46F0C81A595}">
      <dsp:nvSpPr>
        <dsp:cNvPr id="0" name=""/>
        <dsp:cNvSpPr/>
      </dsp:nvSpPr>
      <dsp:spPr>
        <a:xfrm>
          <a:off x="0" y="1292213"/>
          <a:ext cx="7543800" cy="10334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E3583-8DFA-428F-A233-3CA9E185450F}">
      <dsp:nvSpPr>
        <dsp:cNvPr id="0" name=""/>
        <dsp:cNvSpPr/>
      </dsp:nvSpPr>
      <dsp:spPr>
        <a:xfrm>
          <a:off x="321890" y="1496893"/>
          <a:ext cx="568379" cy="5683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212EB-7048-4921-BDCD-BAA40AC21933}">
      <dsp:nvSpPr>
        <dsp:cNvPr id="0" name=""/>
        <dsp:cNvSpPr/>
      </dsp:nvSpPr>
      <dsp:spPr>
        <a:xfrm>
          <a:off x="1193597" y="1292213"/>
          <a:ext cx="63502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Users can browse products, manage cart, place orders.</a:t>
          </a:r>
        </a:p>
      </dsp:txBody>
      <dsp:txXfrm>
        <a:off x="1193597" y="1292213"/>
        <a:ext cx="6350202" cy="1033417"/>
      </dsp:txXfrm>
    </dsp:sp>
    <dsp:sp modelId="{7F8F2F41-984C-4631-A2BC-B38270115AC5}">
      <dsp:nvSpPr>
        <dsp:cNvPr id="0" name=""/>
        <dsp:cNvSpPr/>
      </dsp:nvSpPr>
      <dsp:spPr>
        <a:xfrm>
          <a:off x="0" y="2583985"/>
          <a:ext cx="7543800" cy="10334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B23B7-9C54-4830-9213-2713D8A01426}">
      <dsp:nvSpPr>
        <dsp:cNvPr id="0" name=""/>
        <dsp:cNvSpPr/>
      </dsp:nvSpPr>
      <dsp:spPr>
        <a:xfrm>
          <a:off x="312608" y="2816504"/>
          <a:ext cx="568379" cy="5683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AAB83-D139-4BA7-A35E-D75505E6F817}">
      <dsp:nvSpPr>
        <dsp:cNvPr id="0" name=""/>
        <dsp:cNvSpPr/>
      </dsp:nvSpPr>
      <dsp:spPr>
        <a:xfrm>
          <a:off x="1193597" y="2583985"/>
          <a:ext cx="6350202" cy="1033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70" tIns="109370" rIns="109370" bIns="1093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Admins manage inventory and orders.</a:t>
          </a:r>
        </a:p>
      </dsp:txBody>
      <dsp:txXfrm>
        <a:off x="1193597" y="2583985"/>
        <a:ext cx="6350202" cy="1033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BC63F-B4D0-439F-BB79-894B61F3D279}">
      <dsp:nvSpPr>
        <dsp:cNvPr id="0" name=""/>
        <dsp:cNvSpPr/>
      </dsp:nvSpPr>
      <dsp:spPr>
        <a:xfrm>
          <a:off x="64357" y="519739"/>
          <a:ext cx="981666" cy="9816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6F94C-F955-4477-B5BA-3BDF34CC64FB}">
      <dsp:nvSpPr>
        <dsp:cNvPr id="0" name=""/>
        <dsp:cNvSpPr/>
      </dsp:nvSpPr>
      <dsp:spPr>
        <a:xfrm>
          <a:off x="270507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9D999-4649-4253-BF0B-6C98EFB09CB1}">
      <dsp:nvSpPr>
        <dsp:cNvPr id="0" name=""/>
        <dsp:cNvSpPr/>
      </dsp:nvSpPr>
      <dsp:spPr>
        <a:xfrm>
          <a:off x="1256380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Objective: Intuitive and responsive shopping experience.</a:t>
          </a:r>
        </a:p>
      </dsp:txBody>
      <dsp:txXfrm>
        <a:off x="1256380" y="519739"/>
        <a:ext cx="2313927" cy="981666"/>
      </dsp:txXfrm>
    </dsp:sp>
    <dsp:sp modelId="{93BCAF0F-8F16-4631-932B-3482680DAF28}">
      <dsp:nvSpPr>
        <dsp:cNvPr id="0" name=""/>
        <dsp:cNvSpPr/>
      </dsp:nvSpPr>
      <dsp:spPr>
        <a:xfrm>
          <a:off x="3973492" y="519739"/>
          <a:ext cx="981666" cy="9816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4154F-CD6E-4DAB-AD6E-2E536DA4164F}">
      <dsp:nvSpPr>
        <dsp:cNvPr id="0" name=""/>
        <dsp:cNvSpPr/>
      </dsp:nvSpPr>
      <dsp:spPr>
        <a:xfrm>
          <a:off x="4179641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BE8EF-0022-4674-88D1-1DE2067A054E}">
      <dsp:nvSpPr>
        <dsp:cNvPr id="0" name=""/>
        <dsp:cNvSpPr/>
      </dsp:nvSpPr>
      <dsp:spPr>
        <a:xfrm>
          <a:off x="5165515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Frontend: React.js</a:t>
          </a:r>
        </a:p>
      </dsp:txBody>
      <dsp:txXfrm>
        <a:off x="5165515" y="519739"/>
        <a:ext cx="2313927" cy="981666"/>
      </dsp:txXfrm>
    </dsp:sp>
    <dsp:sp modelId="{AC07CCDD-B737-48FA-B680-D95160C5E74F}">
      <dsp:nvSpPr>
        <dsp:cNvPr id="0" name=""/>
        <dsp:cNvSpPr/>
      </dsp:nvSpPr>
      <dsp:spPr>
        <a:xfrm>
          <a:off x="64357" y="2116439"/>
          <a:ext cx="981666" cy="9816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B46727-8D91-422F-AC12-2E4B492C10DD}">
      <dsp:nvSpPr>
        <dsp:cNvPr id="0" name=""/>
        <dsp:cNvSpPr/>
      </dsp:nvSpPr>
      <dsp:spPr>
        <a:xfrm>
          <a:off x="270507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15E3D-C2CB-4855-B026-2379FBDD8CA5}">
      <dsp:nvSpPr>
        <dsp:cNvPr id="0" name=""/>
        <dsp:cNvSpPr/>
      </dsp:nvSpPr>
      <dsp:spPr>
        <a:xfrm>
          <a:off x="1256380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Backend: Node.js, Express.js</a:t>
          </a:r>
        </a:p>
      </dsp:txBody>
      <dsp:txXfrm>
        <a:off x="1256380" y="2116439"/>
        <a:ext cx="2313927" cy="981666"/>
      </dsp:txXfrm>
    </dsp:sp>
    <dsp:sp modelId="{FFF97474-AFF3-491D-BB99-FAA5B40A28FA}">
      <dsp:nvSpPr>
        <dsp:cNvPr id="0" name=""/>
        <dsp:cNvSpPr/>
      </dsp:nvSpPr>
      <dsp:spPr>
        <a:xfrm>
          <a:off x="3973492" y="2116439"/>
          <a:ext cx="981666" cy="98166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4EE4C-7C96-4A30-B801-10D4830654FD}">
      <dsp:nvSpPr>
        <dsp:cNvPr id="0" name=""/>
        <dsp:cNvSpPr/>
      </dsp:nvSpPr>
      <dsp:spPr>
        <a:xfrm>
          <a:off x="4179641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6C763-DF11-407A-9192-1E5C46586460}">
      <dsp:nvSpPr>
        <dsp:cNvPr id="0" name=""/>
        <dsp:cNvSpPr/>
      </dsp:nvSpPr>
      <dsp:spPr>
        <a:xfrm>
          <a:off x="5165515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Database: MongoDB Atlas</a:t>
          </a:r>
        </a:p>
      </dsp:txBody>
      <dsp:txXfrm>
        <a:off x="5165515" y="2116439"/>
        <a:ext cx="2313927" cy="9816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9759DA-00AA-46FA-B304-371B9C3B8689}">
      <dsp:nvSpPr>
        <dsp:cNvPr id="0" name=""/>
        <dsp:cNvSpPr/>
      </dsp:nvSpPr>
      <dsp:spPr>
        <a:xfrm>
          <a:off x="653" y="340674"/>
          <a:ext cx="1213734" cy="12137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7AC09-E4B5-42EC-9402-D50D7F0AB663}">
      <dsp:nvSpPr>
        <dsp:cNvPr id="0" name=""/>
        <dsp:cNvSpPr/>
      </dsp:nvSpPr>
      <dsp:spPr>
        <a:xfrm>
          <a:off x="653" y="1680678"/>
          <a:ext cx="3467812" cy="52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User Features:</a:t>
          </a:r>
        </a:p>
      </dsp:txBody>
      <dsp:txXfrm>
        <a:off x="653" y="1680678"/>
        <a:ext cx="3467812" cy="520171"/>
      </dsp:txXfrm>
    </dsp:sp>
    <dsp:sp modelId="{A85648FF-53FA-4D9B-AFC2-7D715819C659}">
      <dsp:nvSpPr>
        <dsp:cNvPr id="0" name=""/>
        <dsp:cNvSpPr/>
      </dsp:nvSpPr>
      <dsp:spPr>
        <a:xfrm>
          <a:off x="653" y="2259580"/>
          <a:ext cx="3467812" cy="101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Register/Login, Search &amp; Filter Products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Add to Cart, Checkout, Responsive UI</a:t>
          </a:r>
        </a:p>
      </dsp:txBody>
      <dsp:txXfrm>
        <a:off x="653" y="2259580"/>
        <a:ext cx="3467812" cy="1017590"/>
      </dsp:txXfrm>
    </dsp:sp>
    <dsp:sp modelId="{95EA4428-6941-4EAF-B99E-1700D8114813}">
      <dsp:nvSpPr>
        <dsp:cNvPr id="0" name=""/>
        <dsp:cNvSpPr/>
      </dsp:nvSpPr>
      <dsp:spPr>
        <a:xfrm>
          <a:off x="4075333" y="340674"/>
          <a:ext cx="1213734" cy="12137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0E554-1569-478B-A7D0-5433EE7AC560}">
      <dsp:nvSpPr>
        <dsp:cNvPr id="0" name=""/>
        <dsp:cNvSpPr/>
      </dsp:nvSpPr>
      <dsp:spPr>
        <a:xfrm>
          <a:off x="4075333" y="1680678"/>
          <a:ext cx="3467812" cy="520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Admin Features:</a:t>
          </a:r>
        </a:p>
      </dsp:txBody>
      <dsp:txXfrm>
        <a:off x="4075333" y="1680678"/>
        <a:ext cx="3467812" cy="520171"/>
      </dsp:txXfrm>
    </dsp:sp>
    <dsp:sp modelId="{59A1951E-CB29-461F-9DE2-E9B3F4444A95}">
      <dsp:nvSpPr>
        <dsp:cNvPr id="0" name=""/>
        <dsp:cNvSpPr/>
      </dsp:nvSpPr>
      <dsp:spPr>
        <a:xfrm>
          <a:off x="4075333" y="2259580"/>
          <a:ext cx="3467812" cy="1017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Secure Login, Manage Products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View &amp; Manage Orders</a:t>
          </a:r>
        </a:p>
      </dsp:txBody>
      <dsp:txXfrm>
        <a:off x="4075333" y="2259580"/>
        <a:ext cx="3467812" cy="10175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37CB7E-3834-489D-B0D4-1F65C0D76FE5}">
      <dsp:nvSpPr>
        <dsp:cNvPr id="0" name=""/>
        <dsp:cNvSpPr/>
      </dsp:nvSpPr>
      <dsp:spPr>
        <a:xfrm>
          <a:off x="368071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FFD81-70F3-4A02-B622-5204BC7DF2F2}">
      <dsp:nvSpPr>
        <dsp:cNvPr id="0" name=""/>
        <dsp:cNvSpPr/>
      </dsp:nvSpPr>
      <dsp:spPr>
        <a:xfrm>
          <a:off x="4556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Frontend: React.js, Tailwind CSS, JavaScript</a:t>
          </a:r>
        </a:p>
      </dsp:txBody>
      <dsp:txXfrm>
        <a:off x="4556" y="1950504"/>
        <a:ext cx="1321874" cy="528750"/>
      </dsp:txXfrm>
    </dsp:sp>
    <dsp:sp modelId="{C61A1BB3-CA43-4D8C-A28D-8B00783C382C}">
      <dsp:nvSpPr>
        <dsp:cNvPr id="0" name=""/>
        <dsp:cNvSpPr/>
      </dsp:nvSpPr>
      <dsp:spPr>
        <a:xfrm>
          <a:off x="1921275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43211-2562-4714-827C-25E58C60FD20}">
      <dsp:nvSpPr>
        <dsp:cNvPr id="0" name=""/>
        <dsp:cNvSpPr/>
      </dsp:nvSpPr>
      <dsp:spPr>
        <a:xfrm>
          <a:off x="1557759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Backend: Node.js, Express.js</a:t>
          </a:r>
        </a:p>
      </dsp:txBody>
      <dsp:txXfrm>
        <a:off x="1557759" y="1950504"/>
        <a:ext cx="1321874" cy="528750"/>
      </dsp:txXfrm>
    </dsp:sp>
    <dsp:sp modelId="{69819C83-28A9-4652-AD30-BB07BFC99586}">
      <dsp:nvSpPr>
        <dsp:cNvPr id="0" name=""/>
        <dsp:cNvSpPr/>
      </dsp:nvSpPr>
      <dsp:spPr>
        <a:xfrm>
          <a:off x="3474478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92602-70F0-46CD-8CE7-EC0C9D256DD4}">
      <dsp:nvSpPr>
        <dsp:cNvPr id="0" name=""/>
        <dsp:cNvSpPr/>
      </dsp:nvSpPr>
      <dsp:spPr>
        <a:xfrm>
          <a:off x="3110962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Database: MongoDB + Mongoose</a:t>
          </a:r>
        </a:p>
      </dsp:txBody>
      <dsp:txXfrm>
        <a:off x="3110962" y="1950504"/>
        <a:ext cx="1321874" cy="528750"/>
      </dsp:txXfrm>
    </dsp:sp>
    <dsp:sp modelId="{3AB74EC7-C85B-4067-BD8C-DC12B7FBDE68}">
      <dsp:nvSpPr>
        <dsp:cNvPr id="0" name=""/>
        <dsp:cNvSpPr/>
      </dsp:nvSpPr>
      <dsp:spPr>
        <a:xfrm>
          <a:off x="5027681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79F58-6ED9-4F87-9992-2FECDEE15E5D}">
      <dsp:nvSpPr>
        <dsp:cNvPr id="0" name=""/>
        <dsp:cNvSpPr/>
      </dsp:nvSpPr>
      <dsp:spPr>
        <a:xfrm>
          <a:off x="4664165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API: REST APIs using Axios</a:t>
          </a:r>
        </a:p>
      </dsp:txBody>
      <dsp:txXfrm>
        <a:off x="4664165" y="1950504"/>
        <a:ext cx="1321874" cy="528750"/>
      </dsp:txXfrm>
    </dsp:sp>
    <dsp:sp modelId="{B2811607-75F1-4776-AA82-7C8388FF1A30}">
      <dsp:nvSpPr>
        <dsp:cNvPr id="0" name=""/>
        <dsp:cNvSpPr/>
      </dsp:nvSpPr>
      <dsp:spPr>
        <a:xfrm>
          <a:off x="6580884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7E0D1-49EC-4AF2-AA9B-67F300A8A00F}">
      <dsp:nvSpPr>
        <dsp:cNvPr id="0" name=""/>
        <dsp:cNvSpPr/>
      </dsp:nvSpPr>
      <dsp:spPr>
        <a:xfrm>
          <a:off x="6217368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Auth: JWT &amp; bcrypt</a:t>
          </a:r>
        </a:p>
      </dsp:txBody>
      <dsp:txXfrm>
        <a:off x="6217368" y="1950504"/>
        <a:ext cx="1321874" cy="528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EEE101-5FAA-4ECC-B17C-886D37F7DF68}">
      <dsp:nvSpPr>
        <dsp:cNvPr id="0" name=""/>
        <dsp:cNvSpPr/>
      </dsp:nvSpPr>
      <dsp:spPr>
        <a:xfrm>
          <a:off x="0" y="102"/>
          <a:ext cx="7543800" cy="1155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Customer Flow: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Register → Browse → Cart → Checkout</a:t>
          </a:r>
        </a:p>
      </dsp:txBody>
      <dsp:txXfrm>
        <a:off x="56429" y="56531"/>
        <a:ext cx="7430942" cy="1043102"/>
      </dsp:txXfrm>
    </dsp:sp>
    <dsp:sp modelId="{020D006F-062A-4F5F-93D4-18E328B5A778}">
      <dsp:nvSpPr>
        <dsp:cNvPr id="0" name=""/>
        <dsp:cNvSpPr/>
      </dsp:nvSpPr>
      <dsp:spPr>
        <a:xfrm>
          <a:off x="0" y="1230942"/>
          <a:ext cx="7543800" cy="1155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Admin Flow: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Login → Manage Products → Handle Orders</a:t>
          </a:r>
        </a:p>
      </dsp:txBody>
      <dsp:txXfrm>
        <a:off x="56429" y="1287371"/>
        <a:ext cx="7430942" cy="1043102"/>
      </dsp:txXfrm>
    </dsp:sp>
    <dsp:sp modelId="{683A7A4F-0689-4074-BE1D-9BC1F5D7BD4A}">
      <dsp:nvSpPr>
        <dsp:cNvPr id="0" name=""/>
        <dsp:cNvSpPr/>
      </dsp:nvSpPr>
      <dsp:spPr>
        <a:xfrm>
          <a:off x="0" y="2461782"/>
          <a:ext cx="7543800" cy="11559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Secure JWT Auth for protected routes</a:t>
          </a:r>
        </a:p>
      </dsp:txBody>
      <dsp:txXfrm>
        <a:off x="56429" y="2518211"/>
        <a:ext cx="7430942" cy="1043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2F2E6-1CBF-48AE-9EB5-D4175A4F9D37}">
      <dsp:nvSpPr>
        <dsp:cNvPr id="0" name=""/>
        <dsp:cNvSpPr/>
      </dsp:nvSpPr>
      <dsp:spPr>
        <a:xfrm>
          <a:off x="12858" y="672163"/>
          <a:ext cx="785471" cy="7854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42244-1767-4708-BF75-7F6DF96553C7}">
      <dsp:nvSpPr>
        <dsp:cNvPr id="0" name=""/>
        <dsp:cNvSpPr/>
      </dsp:nvSpPr>
      <dsp:spPr>
        <a:xfrm>
          <a:off x="12858" y="1555395"/>
          <a:ext cx="2244204" cy="3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Authentication:</a:t>
          </a:r>
        </a:p>
      </dsp:txBody>
      <dsp:txXfrm>
        <a:off x="12858" y="1555395"/>
        <a:ext cx="2244204" cy="336630"/>
      </dsp:txXfrm>
    </dsp:sp>
    <dsp:sp modelId="{DFCA0CBD-37D8-4A5E-992C-63E2FA953B59}">
      <dsp:nvSpPr>
        <dsp:cNvPr id="0" name=""/>
        <dsp:cNvSpPr/>
      </dsp:nvSpPr>
      <dsp:spPr>
        <a:xfrm>
          <a:off x="12858" y="1937496"/>
          <a:ext cx="2244204" cy="100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• POST /</a:t>
          </a:r>
          <a:r>
            <a:rPr lang="en-US" sz="1700" kern="1200" dirty="0" err="1"/>
            <a:t>api</a:t>
          </a:r>
          <a:r>
            <a:rPr lang="en-US" sz="1700" kern="1200" dirty="0"/>
            <a:t>/auth/register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POST /api/auth/login</a:t>
          </a:r>
        </a:p>
      </dsp:txBody>
      <dsp:txXfrm>
        <a:off x="12858" y="1937496"/>
        <a:ext cx="2244204" cy="1008185"/>
      </dsp:txXfrm>
    </dsp:sp>
    <dsp:sp modelId="{EB7A32BF-D33F-4911-AC30-A65C787E2CD9}">
      <dsp:nvSpPr>
        <dsp:cNvPr id="0" name=""/>
        <dsp:cNvSpPr/>
      </dsp:nvSpPr>
      <dsp:spPr>
        <a:xfrm>
          <a:off x="2649797" y="672163"/>
          <a:ext cx="785471" cy="7854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92191-BF3D-438F-ACE7-FFEFE729E3CB}">
      <dsp:nvSpPr>
        <dsp:cNvPr id="0" name=""/>
        <dsp:cNvSpPr/>
      </dsp:nvSpPr>
      <dsp:spPr>
        <a:xfrm>
          <a:off x="2649797" y="1555395"/>
          <a:ext cx="2244204" cy="3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Products:</a:t>
          </a:r>
        </a:p>
      </dsp:txBody>
      <dsp:txXfrm>
        <a:off x="2649797" y="1555395"/>
        <a:ext cx="2244204" cy="336630"/>
      </dsp:txXfrm>
    </dsp:sp>
    <dsp:sp modelId="{586ADA52-F513-4526-AA9F-B870110A8E95}">
      <dsp:nvSpPr>
        <dsp:cNvPr id="0" name=""/>
        <dsp:cNvSpPr/>
      </dsp:nvSpPr>
      <dsp:spPr>
        <a:xfrm>
          <a:off x="2649797" y="1937496"/>
          <a:ext cx="2244204" cy="100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GET/POST/PUT/DELETE /api/products</a:t>
          </a:r>
        </a:p>
      </dsp:txBody>
      <dsp:txXfrm>
        <a:off x="2649797" y="1937496"/>
        <a:ext cx="2244204" cy="1008185"/>
      </dsp:txXfrm>
    </dsp:sp>
    <dsp:sp modelId="{F076DA0E-B2EC-4E14-8434-04E91A8B305F}">
      <dsp:nvSpPr>
        <dsp:cNvPr id="0" name=""/>
        <dsp:cNvSpPr/>
      </dsp:nvSpPr>
      <dsp:spPr>
        <a:xfrm>
          <a:off x="5286737" y="672163"/>
          <a:ext cx="785471" cy="7854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D60F9-EEF1-4076-8E1A-B4D3C4709363}">
      <dsp:nvSpPr>
        <dsp:cNvPr id="0" name=""/>
        <dsp:cNvSpPr/>
      </dsp:nvSpPr>
      <dsp:spPr>
        <a:xfrm>
          <a:off x="5286737" y="1555395"/>
          <a:ext cx="2244204" cy="336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Orders:</a:t>
          </a:r>
        </a:p>
      </dsp:txBody>
      <dsp:txXfrm>
        <a:off x="5286737" y="1555395"/>
        <a:ext cx="2244204" cy="336630"/>
      </dsp:txXfrm>
    </dsp:sp>
    <dsp:sp modelId="{AFAC2F0F-1735-4BA8-9DAD-646B938C17DF}">
      <dsp:nvSpPr>
        <dsp:cNvPr id="0" name=""/>
        <dsp:cNvSpPr/>
      </dsp:nvSpPr>
      <dsp:spPr>
        <a:xfrm>
          <a:off x="5286737" y="1937496"/>
          <a:ext cx="2244204" cy="1008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POST /api/orders, GET /api/orders (admin)</a:t>
          </a:r>
        </a:p>
      </dsp:txBody>
      <dsp:txXfrm>
        <a:off x="5286737" y="1937496"/>
        <a:ext cx="2244204" cy="10081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B1C272-4282-44CA-AEBF-C033292C2D9D}">
      <dsp:nvSpPr>
        <dsp:cNvPr id="0" name=""/>
        <dsp:cNvSpPr/>
      </dsp:nvSpPr>
      <dsp:spPr>
        <a:xfrm>
          <a:off x="-4089564" y="-627669"/>
          <a:ext cx="4873183" cy="4873183"/>
        </a:xfrm>
        <a:prstGeom prst="blockArc">
          <a:avLst>
            <a:gd name="adj1" fmla="val 18900000"/>
            <a:gd name="adj2" fmla="val 2700000"/>
            <a:gd name="adj3" fmla="val 443"/>
          </a:avLst>
        </a:pr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D6270-2631-4AAC-BABD-09C1146DCCB3}">
      <dsp:nvSpPr>
        <dsp:cNvPr id="0" name=""/>
        <dsp:cNvSpPr/>
      </dsp:nvSpPr>
      <dsp:spPr>
        <a:xfrm>
          <a:off x="293022" y="190515"/>
          <a:ext cx="7202637" cy="3808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1. Clone Repo: git clone &lt;repo-</a:t>
          </a:r>
          <a:r>
            <a:rPr lang="en-US" sz="2000" kern="1200" dirty="0" err="1"/>
            <a:t>url</a:t>
          </a:r>
          <a:r>
            <a:rPr lang="en-US" sz="2000" kern="1200" dirty="0"/>
            <a:t>&gt;</a:t>
          </a:r>
        </a:p>
      </dsp:txBody>
      <dsp:txXfrm>
        <a:off x="293022" y="190515"/>
        <a:ext cx="7202637" cy="380886"/>
      </dsp:txXfrm>
    </dsp:sp>
    <dsp:sp modelId="{54F3FD44-FC25-4826-9302-385FD0264343}">
      <dsp:nvSpPr>
        <dsp:cNvPr id="0" name=""/>
        <dsp:cNvSpPr/>
      </dsp:nvSpPr>
      <dsp:spPr>
        <a:xfrm>
          <a:off x="54968" y="142904"/>
          <a:ext cx="476108" cy="476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F77E41-639C-460B-B4BD-6BB185FADE60}">
      <dsp:nvSpPr>
        <dsp:cNvPr id="0" name=""/>
        <dsp:cNvSpPr/>
      </dsp:nvSpPr>
      <dsp:spPr>
        <a:xfrm>
          <a:off x="606328" y="761773"/>
          <a:ext cx="6889331" cy="3808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2. Backend: </a:t>
          </a:r>
          <a:r>
            <a:rPr lang="en-US" sz="2000" kern="1200" dirty="0" err="1"/>
            <a:t>npm</a:t>
          </a:r>
          <a:r>
            <a:rPr lang="en-US" sz="2000" kern="1200" dirty="0"/>
            <a:t> install → setup .env → </a:t>
          </a:r>
          <a:r>
            <a:rPr lang="en-US" sz="2000" kern="1200" dirty="0" err="1"/>
            <a:t>npm</a:t>
          </a:r>
          <a:r>
            <a:rPr lang="en-US" sz="2000" kern="1200" dirty="0"/>
            <a:t> start</a:t>
          </a:r>
        </a:p>
      </dsp:txBody>
      <dsp:txXfrm>
        <a:off x="606328" y="761773"/>
        <a:ext cx="6889331" cy="380886"/>
      </dsp:txXfrm>
    </dsp:sp>
    <dsp:sp modelId="{823214A5-CE46-43DA-8DA5-3C4DE777314E}">
      <dsp:nvSpPr>
        <dsp:cNvPr id="0" name=""/>
        <dsp:cNvSpPr/>
      </dsp:nvSpPr>
      <dsp:spPr>
        <a:xfrm>
          <a:off x="368273" y="714162"/>
          <a:ext cx="476108" cy="476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08E70-472B-48C1-BC6A-C7DF9203C1FF}">
      <dsp:nvSpPr>
        <dsp:cNvPr id="0" name=""/>
        <dsp:cNvSpPr/>
      </dsp:nvSpPr>
      <dsp:spPr>
        <a:xfrm>
          <a:off x="749594" y="1333031"/>
          <a:ext cx="6746065" cy="3808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3. Frontend: </a:t>
          </a:r>
          <a:r>
            <a:rPr lang="en-US" sz="2000" kern="1200" dirty="0" err="1"/>
            <a:t>npm</a:t>
          </a:r>
          <a:r>
            <a:rPr lang="en-US" sz="2000" kern="1200" dirty="0"/>
            <a:t> install → </a:t>
          </a:r>
          <a:r>
            <a:rPr lang="en-US" sz="2000" kern="1200" dirty="0" err="1"/>
            <a:t>npm</a:t>
          </a:r>
          <a:r>
            <a:rPr lang="en-US" sz="2000" kern="1200" dirty="0"/>
            <a:t> start</a:t>
          </a:r>
        </a:p>
      </dsp:txBody>
      <dsp:txXfrm>
        <a:off x="749594" y="1333031"/>
        <a:ext cx="6746065" cy="380886"/>
      </dsp:txXfrm>
    </dsp:sp>
    <dsp:sp modelId="{C86BD37F-F652-4F9B-A62B-4EFFB725F8BA}">
      <dsp:nvSpPr>
        <dsp:cNvPr id="0" name=""/>
        <dsp:cNvSpPr/>
      </dsp:nvSpPr>
      <dsp:spPr>
        <a:xfrm>
          <a:off x="511540" y="1285420"/>
          <a:ext cx="476108" cy="476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6066B4-47E0-40FA-9868-616E3DB4AB69}">
      <dsp:nvSpPr>
        <dsp:cNvPr id="0" name=""/>
        <dsp:cNvSpPr/>
      </dsp:nvSpPr>
      <dsp:spPr>
        <a:xfrm>
          <a:off x="749594" y="1903927"/>
          <a:ext cx="6746065" cy="3808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4. Access:	</a:t>
          </a:r>
        </a:p>
      </dsp:txBody>
      <dsp:txXfrm>
        <a:off x="749594" y="1903927"/>
        <a:ext cx="6746065" cy="380886"/>
      </dsp:txXfrm>
    </dsp:sp>
    <dsp:sp modelId="{BBE098B7-2D64-4FA5-8FE0-565F4F3D11C2}">
      <dsp:nvSpPr>
        <dsp:cNvPr id="0" name=""/>
        <dsp:cNvSpPr/>
      </dsp:nvSpPr>
      <dsp:spPr>
        <a:xfrm>
          <a:off x="511540" y="1856316"/>
          <a:ext cx="476108" cy="476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BE7ED-4E76-4B29-AA1D-B2984A894C13}">
      <dsp:nvSpPr>
        <dsp:cNvPr id="0" name=""/>
        <dsp:cNvSpPr/>
      </dsp:nvSpPr>
      <dsp:spPr>
        <a:xfrm>
          <a:off x="606328" y="2475184"/>
          <a:ext cx="6889331" cy="3808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Frontend:  http://localhost:3000</a:t>
          </a:r>
        </a:p>
      </dsp:txBody>
      <dsp:txXfrm>
        <a:off x="606328" y="2475184"/>
        <a:ext cx="6889331" cy="380886"/>
      </dsp:txXfrm>
    </dsp:sp>
    <dsp:sp modelId="{8272AE31-73C5-4CDD-AA94-7E441EB352D8}">
      <dsp:nvSpPr>
        <dsp:cNvPr id="0" name=""/>
        <dsp:cNvSpPr/>
      </dsp:nvSpPr>
      <dsp:spPr>
        <a:xfrm>
          <a:off x="368273" y="2427573"/>
          <a:ext cx="476108" cy="476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A9726-A407-4746-9C23-C7BB44856A15}">
      <dsp:nvSpPr>
        <dsp:cNvPr id="0" name=""/>
        <dsp:cNvSpPr/>
      </dsp:nvSpPr>
      <dsp:spPr>
        <a:xfrm>
          <a:off x="293022" y="3046442"/>
          <a:ext cx="7202637" cy="38088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2329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Backend:  http://localhost:5000</a:t>
          </a:r>
        </a:p>
      </dsp:txBody>
      <dsp:txXfrm>
        <a:off x="293022" y="3046442"/>
        <a:ext cx="7202637" cy="380886"/>
      </dsp:txXfrm>
    </dsp:sp>
    <dsp:sp modelId="{5D7EA9C0-9162-4686-8DCC-90E8B18B92FC}">
      <dsp:nvSpPr>
        <dsp:cNvPr id="0" name=""/>
        <dsp:cNvSpPr/>
      </dsp:nvSpPr>
      <dsp:spPr>
        <a:xfrm>
          <a:off x="54968" y="2998831"/>
          <a:ext cx="476108" cy="476108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DEBC2-1162-4AF3-BF61-99814198F326}">
      <dsp:nvSpPr>
        <dsp:cNvPr id="0" name=""/>
        <dsp:cNvSpPr/>
      </dsp:nvSpPr>
      <dsp:spPr>
        <a:xfrm rot="16200000">
          <a:off x="-1214728" y="1217721"/>
          <a:ext cx="3617845" cy="118240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072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• PDF Invoices</a:t>
          </a:r>
        </a:p>
      </dsp:txBody>
      <dsp:txXfrm rot="5400000">
        <a:off x="2993" y="723569"/>
        <a:ext cx="1182402" cy="2170707"/>
      </dsp:txXfrm>
    </dsp:sp>
    <dsp:sp modelId="{9800FBFC-89C6-48C6-9469-12BC0DD4CD66}">
      <dsp:nvSpPr>
        <dsp:cNvPr id="0" name=""/>
        <dsp:cNvSpPr/>
      </dsp:nvSpPr>
      <dsp:spPr>
        <a:xfrm rot="16200000">
          <a:off x="56353" y="1217721"/>
          <a:ext cx="3617845" cy="118240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072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Order Tracking</a:t>
          </a:r>
        </a:p>
      </dsp:txBody>
      <dsp:txXfrm rot="5400000">
        <a:off x="1274074" y="723569"/>
        <a:ext cx="1182402" cy="2170707"/>
      </dsp:txXfrm>
    </dsp:sp>
    <dsp:sp modelId="{285D5815-7336-4D42-B162-7AD9EE295DF5}">
      <dsp:nvSpPr>
        <dsp:cNvPr id="0" name=""/>
        <dsp:cNvSpPr/>
      </dsp:nvSpPr>
      <dsp:spPr>
        <a:xfrm rot="16200000">
          <a:off x="1327436" y="1217721"/>
          <a:ext cx="3617845" cy="118240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072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Wishlist Feature</a:t>
          </a:r>
        </a:p>
      </dsp:txBody>
      <dsp:txXfrm rot="5400000">
        <a:off x="2545157" y="723569"/>
        <a:ext cx="1182402" cy="2170707"/>
      </dsp:txXfrm>
    </dsp:sp>
    <dsp:sp modelId="{5BE98E8A-C4D3-49AC-9D48-1D8E03579A9F}">
      <dsp:nvSpPr>
        <dsp:cNvPr id="0" name=""/>
        <dsp:cNvSpPr/>
      </dsp:nvSpPr>
      <dsp:spPr>
        <a:xfrm rot="16200000">
          <a:off x="2598518" y="1217721"/>
          <a:ext cx="3617845" cy="118240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072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Email Notifications</a:t>
          </a:r>
        </a:p>
      </dsp:txBody>
      <dsp:txXfrm rot="5400000">
        <a:off x="3816239" y="723569"/>
        <a:ext cx="1182402" cy="2170707"/>
      </dsp:txXfrm>
    </dsp:sp>
    <dsp:sp modelId="{13AAC0D6-D736-4C6F-8151-C0828762319D}">
      <dsp:nvSpPr>
        <dsp:cNvPr id="0" name=""/>
        <dsp:cNvSpPr/>
      </dsp:nvSpPr>
      <dsp:spPr>
        <a:xfrm rot="16200000">
          <a:off x="3869601" y="1217721"/>
          <a:ext cx="3617845" cy="118240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072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Multi-language Support</a:t>
          </a:r>
        </a:p>
      </dsp:txBody>
      <dsp:txXfrm rot="5400000">
        <a:off x="5087322" y="723569"/>
        <a:ext cx="1182402" cy="2170707"/>
      </dsp:txXfrm>
    </dsp:sp>
    <dsp:sp modelId="{9CF96CC0-CD28-4F94-961E-8598DC0A27C7}">
      <dsp:nvSpPr>
        <dsp:cNvPr id="0" name=""/>
        <dsp:cNvSpPr/>
      </dsp:nvSpPr>
      <dsp:spPr>
        <a:xfrm rot="16200000">
          <a:off x="5140683" y="1217721"/>
          <a:ext cx="3617845" cy="1182402"/>
        </a:xfrm>
        <a:prstGeom prst="flowChartManualOperati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0" rIns="84072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Category Pages</a:t>
          </a:r>
        </a:p>
      </dsp:txBody>
      <dsp:txXfrm rot="5400000">
        <a:off x="6358404" y="723569"/>
        <a:ext cx="1182402" cy="2170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4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49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15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0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78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2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4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81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6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jpe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Manasa0109/shopease-ecommerce-master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643468"/>
            <a:ext cx="7475220" cy="3592432"/>
          </a:xfrm>
        </p:spPr>
        <p:txBody>
          <a:bodyPr>
            <a:normAutofit/>
          </a:bodyPr>
          <a:lstStyle/>
          <a:p>
            <a:r>
              <a:rPr dirty="0" err="1"/>
              <a:t>ShopEase</a:t>
            </a:r>
            <a:r>
              <a:rPr dirty="0"/>
              <a:t> – E-Commerce Web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9144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913336"/>
            <a:ext cx="5918454" cy="106984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000000"/>
                </a:solidFill>
              </a:rPr>
              <a:t>Project Presentation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84192" y="5111496"/>
            <a:ext cx="810678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8. Future Enhancements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EFA7851-545A-AC86-32E0-33416E25D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66406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 w="22225">
            <a:solidFill>
              <a:srgbClr val="2B8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36F06F-712D-7FA4-D89B-5B2D5ABA6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49" y="1671214"/>
            <a:ext cx="7933308" cy="35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18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curtains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 w="22225">
            <a:solidFill>
              <a:srgbClr val="389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website&#10;&#10;AI-generated content may be incorrect.">
            <a:extLst>
              <a:ext uri="{FF2B5EF4-FFF2-40B4-BE49-F238E27FC236}">
                <a16:creationId xmlns:a16="http://schemas.microsoft.com/office/drawing/2014/main" id="{BF6ABB00-BFFD-F344-B9E9-6EEF95CAC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49" y="1572047"/>
            <a:ext cx="7933308" cy="370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9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 w="22225">
            <a:solidFill>
              <a:srgbClr val="7FE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website&#10;&#10;AI-generated content may be incorrect.">
            <a:extLst>
              <a:ext uri="{FF2B5EF4-FFF2-40B4-BE49-F238E27FC236}">
                <a16:creationId xmlns:a16="http://schemas.microsoft.com/office/drawing/2014/main" id="{C2C8ACDC-49BA-B3B4-D067-29BE4A4E5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49" y="1562131"/>
            <a:ext cx="7933308" cy="372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12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 w="22225">
            <a:solidFill>
              <a:srgbClr val="379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98C2BD-E27A-E1DE-9A5B-EC303E28E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49" y="1195215"/>
            <a:ext cx="7933308" cy="44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865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664EF-0D74-4781-B4B4-646A93B50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C0CC2-F056-47AD-A361-F33F5EE97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D560C9F-7A8F-4FBA-BD3A-EB75B62E4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ln w="22225">
            <a:solidFill>
              <a:srgbClr val="348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1956AF-4631-011D-6241-BF3816F07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249" y="1601797"/>
            <a:ext cx="7933308" cy="364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92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CFD3-C825-16AD-3A2D-EABBFB29FB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IN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CC789299-37F3-D537-2DD5-8FCD32374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6494" y="3579000"/>
            <a:ext cx="785425" cy="785425"/>
          </a:xfrm>
          <a:prstGeom prst="rect">
            <a:avLst/>
          </a:prstGeom>
        </p:spPr>
      </p:pic>
      <p:pic>
        <p:nvPicPr>
          <p:cNvPr id="25" name="Graphic 24" descr="Smiling face outline with solid fill">
            <a:extLst>
              <a:ext uri="{FF2B5EF4-FFF2-40B4-BE49-F238E27FC236}">
                <a16:creationId xmlns:a16="http://schemas.microsoft.com/office/drawing/2014/main" id="{0339080E-0FEA-B842-6B72-F5636A31B8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55920" y="2277745"/>
            <a:ext cx="1080135" cy="108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78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26C9D-5961-D5F9-0515-7479EDDA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BB5E-863A-A58F-EB64-05435D64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Names </a:t>
            </a:r>
            <a:r>
              <a:rPr lang="en-IN" dirty="0"/>
              <a:t>                          </a:t>
            </a:r>
            <a:r>
              <a:rPr lang="en-IN" b="1" dirty="0"/>
              <a:t>Register Numbers</a:t>
            </a:r>
          </a:p>
          <a:p>
            <a:pPr marL="0" indent="0">
              <a:buNone/>
            </a:pPr>
            <a:r>
              <a:rPr lang="en-IN" dirty="0" err="1"/>
              <a:t>P.Manasa</a:t>
            </a:r>
            <a:r>
              <a:rPr lang="en-IN" dirty="0"/>
              <a:t>                          22PA1A05D7</a:t>
            </a:r>
          </a:p>
          <a:p>
            <a:pPr marL="0" indent="0">
              <a:buNone/>
            </a:pPr>
            <a:r>
              <a:rPr lang="en-IN" dirty="0" err="1"/>
              <a:t>N.Vincentia</a:t>
            </a:r>
            <a:r>
              <a:rPr lang="en-IN" dirty="0"/>
              <a:t> Harshini     23PA5A0518</a:t>
            </a:r>
          </a:p>
          <a:p>
            <a:pPr marL="0" indent="0">
              <a:buNone/>
            </a:pPr>
            <a:r>
              <a:rPr lang="en-IN" dirty="0" err="1"/>
              <a:t>S.Jagadeesh</a:t>
            </a:r>
            <a:r>
              <a:rPr lang="en-IN" dirty="0"/>
              <a:t>                     22PA1A05F0</a:t>
            </a:r>
          </a:p>
          <a:p>
            <a:pPr marL="0" indent="0">
              <a:buNone/>
            </a:pPr>
            <a:r>
              <a:rPr lang="en-IN" dirty="0" err="1"/>
              <a:t>P.Raghu</a:t>
            </a:r>
            <a:r>
              <a:rPr lang="en-IN" dirty="0"/>
              <a:t> Ramayya           22PA1A05C8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b="1" dirty="0"/>
              <a:t>GitHub Link : </a:t>
            </a:r>
            <a:r>
              <a:rPr lang="en-IN" sz="158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https://github.com/Manasa0109/shopease-ecommerce-master</a:t>
            </a:r>
            <a:endParaRPr lang="en-IN" sz="1580" dirty="0">
              <a:solidFill>
                <a:srgbClr val="00206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02638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4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1. 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36096E-A51C-8754-32C4-1873017F9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30238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4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2. Objective &amp; System 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5EFD9F-E923-A6B1-1ED6-E4CF17B0F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40291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IN" dirty="0"/>
              <a:t>3. Key 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E84A76-4689-9A10-E630-CDF71877C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1353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IN"/>
              <a:t>4. Technology Stack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CF2BAC1-F4EC-13F8-3A75-982BD4024C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662696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5. User Roles &amp; Flow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0CFCCA8-8C94-DA98-B80E-1FF6A98A8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393464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dirty="0"/>
              <a:t>6. Key API Endpoints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F7BBC1-82EA-3EE8-89E9-012DBECBD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330556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US" dirty="0"/>
              <a:t>7. How to Run the Project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E0F7561D-293F-824D-C02B-0B9A8BB01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38052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151</TotalTime>
  <Words>366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Wood Type</vt:lpstr>
      <vt:lpstr>ShopEase – E-Commerce Web Application</vt:lpstr>
      <vt:lpstr>Team members</vt:lpstr>
      <vt:lpstr>1. Project Overview</vt:lpstr>
      <vt:lpstr>2. Objective &amp; System Architecture</vt:lpstr>
      <vt:lpstr>3. Key Features</vt:lpstr>
      <vt:lpstr>4. Technology Stack</vt:lpstr>
      <vt:lpstr>5. User Roles &amp; Flow</vt:lpstr>
      <vt:lpstr>6. Key API Endpoints</vt:lpstr>
      <vt:lpstr>7. How to Run the Project</vt:lpstr>
      <vt:lpstr>8. Future 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karthikkalyandevarakonda@outlook.com</cp:lastModifiedBy>
  <cp:revision>4</cp:revision>
  <dcterms:created xsi:type="dcterms:W3CDTF">2013-01-27T09:14:16Z</dcterms:created>
  <dcterms:modified xsi:type="dcterms:W3CDTF">2025-06-29T17:08:11Z</dcterms:modified>
  <cp:category/>
</cp:coreProperties>
</file>