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D3D3D3"/>
    <a:srgbClr val="CAE3F2"/>
    <a:srgbClr val="D4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571-6F56-4E85-A91E-44B6CB6C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D6EDB-EAAE-446A-933C-DF3804C8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FB1D-E0B4-4265-A637-F479FDC1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6D50-C3B9-486A-978D-414605DF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23E8-FBC1-4A97-AA1C-958EB57B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15FD-F628-4C52-8F5D-CE388C0B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D2596-0D6F-4D73-84ED-C376EECD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E1E2-A043-4220-8B1A-9814B7E7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DCD-48C8-425B-BD6A-2B59A9E7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5B15-57C3-4B52-950F-9380C395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12FF9-3F52-4CD8-8B1D-D0646E9FD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69FB0-B2B8-476C-B223-5ACEA69A8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D803-BD47-4805-8FD4-2D785983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716E-E3C9-4D0A-A3A8-A1491B4A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1EDF-A638-48B8-A816-376DADCA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1B82-7DD7-438D-B38A-75A75EB7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73A7-72E0-4DFC-A4E8-DF975803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4E58-61D9-4344-AEE4-1C22C7D9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DC30-8BAB-46A1-B353-14741EC7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2C04-3FC4-4099-8EF5-A47E3BB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BB8B-6D51-4B4D-A928-B8F0101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CE030-4AA6-4590-887E-02F52F7B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FEC2E-832D-46B7-820A-47970C32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C03A5-83F9-4B3F-94AF-FE3124FA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9999-54A5-41A2-8D1E-5D107180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3E16-EF31-4F8F-8F22-1D4EBE66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6EB2-D838-4FF7-823D-0BC80F792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6591-B207-47B9-837A-E982D917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DE74E-F099-445A-B270-66C1DB0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7781D-24A4-43A0-B33D-A7331DD1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5A527-370C-42E2-8A48-56F780BF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EC46-D51A-40D0-8605-88A6F7B5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8944-1708-4D39-B73C-C47F316A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1801D-26E4-4B9B-9B88-724807A7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1439E-1E6E-4068-A240-978A871AA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1160B-A4C5-41A2-AD8D-8F599EC1E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8EEC8-F8B7-4C95-A4E8-AAEF289E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A71DB-BF28-40C3-BEEB-A5E7D9DC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5465C-A49D-49AA-9679-A56D4D5C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2A32-6185-4720-8753-049B635C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E93E0-5E07-4C93-945D-4E59B484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AA31-01FB-470A-BCB7-8F7A58E8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10125-7AF9-4EB8-9428-CB965C04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6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A7E5-9390-4563-8FA2-FFC87043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FA67A-0FFE-4B74-A8B2-85209D09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51E7-EABF-47B2-A7F7-E3C4420B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9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05A7-9E37-47EF-AB05-5D4C574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50CD-A530-46E7-9E3D-4AE1FD2A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3711B-79C5-4324-905B-7F30AD065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2E99-B18C-4A9B-97FC-025CE27E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A2E6-AA41-46EF-9C0F-5948C61E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B4C6-A4AB-42F9-99FC-AB4B2740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6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943B-A4D1-43F7-8041-E9B7E9FD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53B2-3EDA-4B28-956A-996516981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FC666-F747-4A8C-BA39-8120EEC4E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6B18-46B5-4E49-8822-27602A40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BBA7-D5E1-409D-85D1-973FEA21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42842-9AE3-424A-B193-6B07CCCB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8C271-102E-4B05-A940-81C09E20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497E-044A-4645-A738-9CB7C7DF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567A-1AB2-4EE5-933A-FA62D0B0A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9E6B-9A9F-436A-BE80-39E724A81B5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5DB0-CB24-4021-9069-0AAA7CB8F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D590-331A-4432-8A0C-88223E637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A242-E0F9-4B0E-82C4-A378872A6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699F11-2421-4252-886E-7E5371DF6C1B}"/>
              </a:ext>
            </a:extLst>
          </p:cNvPr>
          <p:cNvSpPr/>
          <p:nvPr/>
        </p:nvSpPr>
        <p:spPr>
          <a:xfrm>
            <a:off x="3082834" y="1097279"/>
            <a:ext cx="6727372" cy="4767943"/>
          </a:xfrm>
          <a:prstGeom prst="rect">
            <a:avLst/>
          </a:prstGeom>
          <a:solidFill>
            <a:srgbClr val="D4E5F4"/>
          </a:solidFill>
          <a:ln>
            <a:solidFill>
              <a:srgbClr val="CAE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Built-in Namespace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827C4-111E-4310-9209-42FB9A2580D1}"/>
              </a:ext>
            </a:extLst>
          </p:cNvPr>
          <p:cNvSpPr/>
          <p:nvPr/>
        </p:nvSpPr>
        <p:spPr>
          <a:xfrm>
            <a:off x="3533501" y="1750423"/>
            <a:ext cx="5891349" cy="368372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Module: Global Namespace</a:t>
            </a: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5E100-F20A-4C64-BA6D-D15430EDFBE1}"/>
              </a:ext>
            </a:extLst>
          </p:cNvPr>
          <p:cNvSpPr/>
          <p:nvPr/>
        </p:nvSpPr>
        <p:spPr>
          <a:xfrm>
            <a:off x="3948247" y="2264228"/>
            <a:ext cx="5061856" cy="27649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Nested Function: Enclosing Namespace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0BBCF7-EF84-4CB6-9B72-82319C06914E}"/>
              </a:ext>
            </a:extLst>
          </p:cNvPr>
          <p:cNvSpPr/>
          <p:nvPr/>
        </p:nvSpPr>
        <p:spPr>
          <a:xfrm>
            <a:off x="4369524" y="2886891"/>
            <a:ext cx="4219302" cy="1737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Function: Local Namespace</a:t>
            </a: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8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Caulfield Vince</dc:creator>
  <cp:lastModifiedBy>Caulfield Vince</cp:lastModifiedBy>
  <cp:revision>33</cp:revision>
  <dcterms:created xsi:type="dcterms:W3CDTF">2020-07-27T18:44:02Z</dcterms:created>
  <dcterms:modified xsi:type="dcterms:W3CDTF">2020-07-27T21:34:40Z</dcterms:modified>
</cp:coreProperties>
</file>