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7" r:id="rId7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1E1E"/>
    <a:srgbClr val="000000"/>
    <a:srgbClr val="FFD816"/>
    <a:srgbClr val="FFFF1D"/>
    <a:srgbClr val="4BC4FF"/>
    <a:srgbClr val="FF6C24"/>
    <a:srgbClr val="8E9679"/>
    <a:srgbClr val="FFFFFF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84799" autoAdjust="0"/>
  </p:normalViewPr>
  <p:slideViewPr>
    <p:cSldViewPr snapToGrid="0" showGuides="1">
      <p:cViewPr varScale="1">
        <p:scale>
          <a:sx n="96" d="100"/>
          <a:sy n="96" d="100"/>
        </p:scale>
        <p:origin x="1051" y="67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59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4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8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05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92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5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Numerical study on resonance shifts of clamped-free vibrating reeds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ABM of airport ground movement</a:t>
            </a:r>
            <a:endParaRPr lang="en-GB" dirty="0">
              <a:solidFill>
                <a:srgbClr val="C91E1E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17EA2F-0D61-5AB0-A760-9B47D4151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Uncertainty and conflicts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Decentralized control</a:t>
            </a:r>
            <a:endParaRPr lang="LID4096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1A3BB3-55B3-6E61-92ED-13D7A08FC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668" y="586800"/>
            <a:ext cx="4295421" cy="15917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641E9F-45FC-4625-3E12-DEA004AC0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761" y="2450707"/>
            <a:ext cx="4632328" cy="21059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732767-73FA-B8ED-CCF5-6FCDB28B8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4" y="2680688"/>
            <a:ext cx="3128111" cy="187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ABM of airport ground movement</a:t>
            </a:r>
            <a:endParaRPr lang="en-GB" dirty="0">
              <a:solidFill>
                <a:srgbClr val="C91E1E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17EA2F-0D61-5AB0-A760-9B47D4151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of actual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Decisions by agents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E62A6-1782-03CE-5A6E-3416FAC7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36" y="1958941"/>
            <a:ext cx="3516689" cy="2609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3345B-1F53-7D6E-7FE6-3732AB699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562" y="542012"/>
            <a:ext cx="3935896" cy="323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1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B03C0-588B-C526-DEA0-3D49B8F1C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11" y="333954"/>
            <a:ext cx="6945135" cy="40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492FC-A6B5-00A2-3F96-B3E59AFE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996" y="1446667"/>
            <a:ext cx="5224008" cy="3519194"/>
          </a:xfrm>
          <a:prstGeom prst="rect">
            <a:avLst/>
          </a:prstGeom>
        </p:spPr>
      </p:pic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AD11C2C8-369A-0943-1BB8-BB99A45B4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802750"/>
            <a:ext cx="3598863" cy="293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 taxi-distance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Difference due to simplification</a:t>
            </a:r>
            <a:endParaRPr lang="LID4096" dirty="0"/>
          </a:p>
        </p:txBody>
      </p:sp>
      <p:sp>
        <p:nvSpPr>
          <p:cNvPr id="9" name="Titel 13">
            <a:extLst>
              <a:ext uri="{FF2B5EF4-FFF2-40B4-BE49-F238E27FC236}">
                <a16:creationId xmlns:a16="http://schemas.microsoft.com/office/drawing/2014/main" id="{E4E1BA40-5FDF-D2BF-00FD-FE7C3EE0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13" y="436631"/>
            <a:ext cx="3600000" cy="732238"/>
          </a:xfrm>
        </p:spPr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Results</a:t>
            </a:r>
            <a:endParaRPr lang="en-GB" dirty="0">
              <a:solidFill>
                <a:srgbClr val="C9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0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17EA2F-0D61-5AB0-A760-9B47D4151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2F861-5152-5455-81E9-29EAA798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3" y="1658337"/>
            <a:ext cx="8235751" cy="2933700"/>
          </a:xfrm>
          <a:prstGeom prst="rect">
            <a:avLst/>
          </a:prstGeom>
        </p:spPr>
      </p:pic>
      <p:sp>
        <p:nvSpPr>
          <p:cNvPr id="4" name="Titel 13">
            <a:extLst>
              <a:ext uri="{FF2B5EF4-FFF2-40B4-BE49-F238E27FC236}">
                <a16:creationId xmlns:a16="http://schemas.microsoft.com/office/drawing/2014/main" id="{12780383-294C-983B-38D0-26A6D7545B39}"/>
              </a:ext>
            </a:extLst>
          </p:cNvPr>
          <p:cNvSpPr txBox="1">
            <a:spLocks/>
          </p:cNvSpPr>
          <p:nvPr/>
        </p:nvSpPr>
        <p:spPr>
          <a:xfrm>
            <a:off x="756000" y="586800"/>
            <a:ext cx="3600000" cy="7322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5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91E1E"/>
                </a:solidFill>
              </a:rPr>
              <a:t>ABM of airport ground movement</a:t>
            </a:r>
            <a:endParaRPr lang="en-GB" dirty="0">
              <a:solidFill>
                <a:srgbClr val="C9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5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91E1E"/>
                </a:solidFill>
              </a:rPr>
              <a:t>ABM of airport ground movement</a:t>
            </a:r>
            <a:endParaRPr lang="en-GB" dirty="0">
              <a:solidFill>
                <a:srgbClr val="C91E1E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17EA2F-0D61-5AB0-A760-9B47D4151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Charging vs swapping batteries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Charis SIL"/>
              </a:rPr>
              <a:t>Airport parking lot EV scheduling </a:t>
            </a:r>
            <a:endParaRPr lang="LID4096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A0E438-1CD0-6DAE-B49A-0F7964734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093" y="1604234"/>
            <a:ext cx="4684765" cy="296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6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2981</TotalTime>
  <Words>62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Charis SIL</vt:lpstr>
      <vt:lpstr>Kantoorthema</vt:lpstr>
      <vt:lpstr>ABM of airport ground movement</vt:lpstr>
      <vt:lpstr>ABM of airport ground movement</vt:lpstr>
      <vt:lpstr>PowerPoint Presentation</vt:lpstr>
      <vt:lpstr>Results</vt:lpstr>
      <vt:lpstr>PowerPoint Presentation</vt:lpstr>
      <vt:lpstr>ABM of airport ground movement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Kuipers, Vincent</cp:lastModifiedBy>
  <cp:revision>112</cp:revision>
  <dcterms:created xsi:type="dcterms:W3CDTF">2019-11-27T15:26:32Z</dcterms:created>
  <dcterms:modified xsi:type="dcterms:W3CDTF">2023-11-15T15:12:18Z</dcterms:modified>
</cp:coreProperties>
</file>