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0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3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2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7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5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1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1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1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9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2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5CBEA-DA6B-475F-8309-2FCC36A7F65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C9F8-6E2C-48BE-B3C7-FBCEEFCC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79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l-flask-alice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4600" y="2463799"/>
            <a:ext cx="9702800" cy="785051"/>
          </a:xfrm>
        </p:spPr>
        <p:txBody>
          <a:bodyPr/>
          <a:lstStyle/>
          <a:p>
            <a:r>
              <a:rPr lang="en-US" sz="4800" dirty="0" smtClean="0"/>
              <a:t>Rest-API </a:t>
            </a:r>
            <a:r>
              <a:rPr lang="ru-RU" sz="4800" dirty="0" smtClean="0"/>
              <a:t>приложение на </a:t>
            </a:r>
            <a:r>
              <a:rPr lang="en-US" sz="4800" dirty="0" smtClean="0"/>
              <a:t>Flask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сделал</a:t>
            </a:r>
            <a:r>
              <a:rPr lang="en-US" dirty="0" smtClean="0"/>
              <a:t>: </a:t>
            </a:r>
            <a:r>
              <a:rPr lang="ru-RU" dirty="0" err="1" smtClean="0"/>
              <a:t>Митев</a:t>
            </a:r>
            <a:r>
              <a:rPr lang="ru-RU" dirty="0" smtClean="0"/>
              <a:t> Фёдор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656" y="0"/>
            <a:ext cx="8281989" cy="956982"/>
          </a:xfrm>
        </p:spPr>
        <p:txBody>
          <a:bodyPr/>
          <a:lstStyle/>
          <a:p>
            <a:r>
              <a:rPr lang="ru-RU" dirty="0" smtClean="0"/>
              <a:t>Изменение личного кабинета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6" y="3035221"/>
            <a:ext cx="6016598" cy="309352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0200" y="956982"/>
            <a:ext cx="5686607" cy="196401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Инициализируем форму</a:t>
            </a:r>
          </a:p>
          <a:p>
            <a:r>
              <a:rPr lang="ru-RU" dirty="0" smtClean="0"/>
              <a:t>Если у нас метод </a:t>
            </a:r>
            <a:r>
              <a:rPr lang="en-US" dirty="0" smtClean="0"/>
              <a:t>GET</a:t>
            </a:r>
            <a:r>
              <a:rPr lang="ru-RU" dirty="0" smtClean="0"/>
              <a:t>, то добавляем в форму данные пользователя</a:t>
            </a:r>
          </a:p>
          <a:p>
            <a:r>
              <a:rPr lang="ru-RU" dirty="0" smtClean="0"/>
              <a:t>Если форма прошла </a:t>
            </a:r>
            <a:r>
              <a:rPr lang="ru-RU" dirty="0" err="1" smtClean="0"/>
              <a:t>валидацию</a:t>
            </a:r>
            <a:r>
              <a:rPr lang="ru-RU" dirty="0" smtClean="0"/>
              <a:t>, то обновляем данные пользователя(метод </a:t>
            </a:r>
            <a:r>
              <a:rPr lang="en-US" dirty="0" smtClean="0"/>
              <a:t>PUT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Для изменения данных обязателен правильно введённый старый пароль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550365"/>
            <a:ext cx="5384800" cy="3845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6828" y="1938991"/>
            <a:ext cx="19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2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86018"/>
            <a:ext cx="11671300" cy="1400530"/>
          </a:xfrm>
        </p:spPr>
        <p:txBody>
          <a:bodyPr/>
          <a:lstStyle/>
          <a:p>
            <a:r>
              <a:rPr lang="ru-RU" dirty="0" smtClean="0"/>
              <a:t>Просмотр профиля другого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929898"/>
            <a:ext cx="5138505" cy="175030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6088" y="3972010"/>
            <a:ext cx="5095057" cy="957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</a:p>
          <a:p>
            <a:r>
              <a:rPr lang="ru-RU" dirty="0" smtClean="0"/>
              <a:t>При нажатии на автора работы происходит переход на его профиль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7" y="2078714"/>
            <a:ext cx="5798985" cy="2198687"/>
          </a:xfrm>
          <a:prstGeom prst="rect">
            <a:avLst/>
          </a:prstGeom>
        </p:spPr>
      </p:pic>
      <p:sp>
        <p:nvSpPr>
          <p:cNvPr id="11" name="Объект 3"/>
          <p:cNvSpPr txBox="1">
            <a:spLocks/>
          </p:cNvSpPr>
          <p:nvPr/>
        </p:nvSpPr>
        <p:spPr>
          <a:xfrm>
            <a:off x="526088" y="574000"/>
            <a:ext cx="5051607" cy="1504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	</a:t>
            </a:r>
          </a:p>
          <a:p>
            <a:r>
              <a:rPr lang="ru-RU" dirty="0" smtClean="0"/>
              <a:t>Форма</a:t>
            </a:r>
          </a:p>
          <a:p>
            <a:r>
              <a:rPr lang="ru-RU" dirty="0" smtClean="0"/>
              <a:t>Получение данных пользователя из БД</a:t>
            </a:r>
          </a:p>
          <a:p>
            <a:r>
              <a:rPr lang="ru-RU" dirty="0" smtClean="0"/>
              <a:t>Заполнение формы данными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60" y="2390318"/>
            <a:ext cx="5644868" cy="4121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55966" y="2020986"/>
            <a:ext cx="19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5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7698" y="0"/>
            <a:ext cx="7113589" cy="1400530"/>
          </a:xfrm>
        </p:spPr>
        <p:txBody>
          <a:bodyPr/>
          <a:lstStyle/>
          <a:p>
            <a:r>
              <a:rPr lang="ru-RU" dirty="0" smtClean="0"/>
              <a:t>Форма сообщений. Чат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17217" y="789165"/>
            <a:ext cx="7350583" cy="2002188"/>
          </a:xfrm>
        </p:spPr>
        <p:txBody>
          <a:bodyPr>
            <a:normAutofit/>
          </a:bodyPr>
          <a:lstStyle/>
          <a:p>
            <a:r>
              <a:rPr lang="ru-RU" dirty="0" smtClean="0"/>
              <a:t>Сообщения можно отправлять изменять и удалять</a:t>
            </a:r>
            <a:endParaRPr lang="ru-RU" dirty="0"/>
          </a:p>
          <a:p>
            <a:r>
              <a:rPr lang="ru-RU" dirty="0" smtClean="0"/>
              <a:t>У каждого сообщения есть дата и время изменения</a:t>
            </a:r>
          </a:p>
          <a:p>
            <a:r>
              <a:rPr lang="ru-RU" dirty="0" smtClean="0"/>
              <a:t>Чаты чередуются от последнего использованного до самого старого чата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50" y="2189695"/>
            <a:ext cx="8734883" cy="4193647"/>
          </a:xfrm>
        </p:spPr>
      </p:pic>
    </p:spTree>
    <p:extLst>
      <p:ext uri="{BB962C8B-B14F-4D97-AF65-F5344CB8AC3E}">
        <p14:creationId xmlns:p14="http://schemas.microsoft.com/office/powerpoint/2010/main" val="33404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8" y="1460500"/>
            <a:ext cx="5670724" cy="435936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41" y="962465"/>
            <a:ext cx="5522092" cy="2730501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32918" y="464431"/>
            <a:ext cx="5547184" cy="99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Начать общение можно открыв окно чата из профиля собеседника</a:t>
            </a: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7" y="4508500"/>
            <a:ext cx="5880101" cy="202128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853337" y="3913848"/>
            <a:ext cx="4888296" cy="37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Список ваших чатов</a:t>
            </a:r>
            <a:endParaRPr lang="ru-RU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032342" y="429947"/>
            <a:ext cx="4888296" cy="37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Чат с собеседником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57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7898" y="97118"/>
            <a:ext cx="3557589" cy="76648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14512" y="1895475"/>
            <a:ext cx="8281988" cy="3133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Web-</a:t>
            </a:r>
            <a:r>
              <a:rPr lang="ru-RU" sz="2400" dirty="0" smtClean="0"/>
              <a:t>сервис для вакансий сделан</a:t>
            </a:r>
          </a:p>
          <a:p>
            <a:r>
              <a:rPr lang="ru-RU" sz="2400" dirty="0" smtClean="0"/>
              <a:t>В дальнейшем можно добавить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Подтверждение аккаунта с помощью почты</a:t>
            </a:r>
          </a:p>
          <a:p>
            <a:pPr lvl="1"/>
            <a:r>
              <a:rPr lang="ru-RU" sz="2400" dirty="0" smtClean="0"/>
              <a:t>Сортировка работ по категориям</a:t>
            </a:r>
          </a:p>
          <a:p>
            <a:pPr lvl="1"/>
            <a:r>
              <a:rPr lang="ru-RU" sz="2400" dirty="0" smtClean="0"/>
              <a:t>Список любимых вакансий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3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2211" y="139700"/>
            <a:ext cx="3278189" cy="977900"/>
          </a:xfrm>
        </p:spPr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612" y="1117600"/>
            <a:ext cx="10021888" cy="5274982"/>
          </a:xfrm>
        </p:spPr>
        <p:txBody>
          <a:bodyPr>
            <a:normAutofit/>
          </a:bodyPr>
          <a:lstStyle/>
          <a:p>
            <a:r>
              <a:rPr lang="ru-RU" dirty="0" smtClean="0"/>
              <a:t>Идея</a:t>
            </a:r>
            <a:r>
              <a:rPr lang="en-US" dirty="0" smtClean="0"/>
              <a:t>:</a:t>
            </a:r>
            <a:r>
              <a:rPr lang="ru-RU" dirty="0" smtClean="0"/>
              <a:t> сделать </a:t>
            </a:r>
            <a:r>
              <a:rPr lang="en-US" dirty="0" smtClean="0"/>
              <a:t>web-</a:t>
            </a:r>
            <a:r>
              <a:rPr lang="ru-RU" dirty="0" smtClean="0"/>
              <a:t>сервис, на котором каждый авторизованный пользователь сможет предлагать свои вакансии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Функции взаимодействия с пользователем: Регистрация, Авторизация, Добавление работы, удаление и изменение, отправка сообщений, удаление и изменение сообщений, изменение данных пользователя</a:t>
            </a:r>
          </a:p>
          <a:p>
            <a:endParaRPr lang="ru-RU" dirty="0"/>
          </a:p>
          <a:p>
            <a:r>
              <a:rPr lang="ru-RU" dirty="0" smtClean="0"/>
              <a:t>Архитектурный стиль веб-сервиса</a:t>
            </a:r>
            <a:r>
              <a:rPr lang="en-US" dirty="0" smtClean="0"/>
              <a:t>: Rest</a:t>
            </a:r>
          </a:p>
          <a:p>
            <a:endParaRPr lang="ru-RU" dirty="0" smtClean="0"/>
          </a:p>
          <a:p>
            <a:r>
              <a:rPr lang="ru-RU" dirty="0" smtClean="0"/>
              <a:t>Взаимодействие с БД, с помощью библиотеки </a:t>
            </a:r>
            <a:r>
              <a:rPr lang="en-US" dirty="0" err="1" smtClean="0"/>
              <a:t>SQLalchemy</a:t>
            </a:r>
            <a:endParaRPr lang="ru-RU" dirty="0" smtClean="0"/>
          </a:p>
          <a:p>
            <a:r>
              <a:rPr lang="ru-RU" dirty="0" smtClean="0"/>
              <a:t>Ссылка на приложение в интернете: </a:t>
            </a:r>
            <a:r>
              <a:rPr lang="en-GB" u="sng" dirty="0">
                <a:hlinkClick r:id="rId2"/>
              </a:rPr>
              <a:t>https://yl-flask-alice.herokuapp.com/</a:t>
            </a:r>
            <a:endParaRPr lang="en-US" dirty="0" smtClean="0"/>
          </a:p>
          <a:p>
            <a:r>
              <a:rPr lang="ru-RU" dirty="0" smtClean="0"/>
              <a:t>Стилевая библиотека</a:t>
            </a:r>
            <a:r>
              <a:rPr lang="en-US" dirty="0" smtClean="0"/>
              <a:t>: Bootstrap</a:t>
            </a:r>
          </a:p>
          <a:p>
            <a:r>
              <a:rPr lang="ru-RU" dirty="0" smtClean="0"/>
              <a:t>Главный шаблон </a:t>
            </a:r>
            <a:r>
              <a:rPr lang="en-US" dirty="0" smtClean="0"/>
              <a:t>main_template.html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7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6587" y="198718"/>
            <a:ext cx="4776789" cy="85538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813" y="1257300"/>
            <a:ext cx="6059488" cy="41954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Из файла </a:t>
            </a:r>
            <a:r>
              <a:rPr lang="en-US" dirty="0" smtClean="0"/>
              <a:t>requirements.txt:</a:t>
            </a:r>
          </a:p>
          <a:p>
            <a:pPr lvl="1"/>
            <a:r>
              <a:rPr lang="en-GB" dirty="0" err="1"/>
              <a:t>Flask_RESTful</a:t>
            </a:r>
            <a:r>
              <a:rPr lang="en-GB" dirty="0"/>
              <a:t>==0.3.8</a:t>
            </a:r>
          </a:p>
          <a:p>
            <a:pPr lvl="1"/>
            <a:r>
              <a:rPr lang="en-GB" dirty="0" err="1"/>
              <a:t>Flask_WTF</a:t>
            </a:r>
            <a:r>
              <a:rPr lang="en-GB" dirty="0"/>
              <a:t>==0.14.3</a:t>
            </a:r>
          </a:p>
          <a:p>
            <a:pPr lvl="1"/>
            <a:r>
              <a:rPr lang="en-GB" dirty="0"/>
              <a:t>requests==2.23.0</a:t>
            </a:r>
          </a:p>
          <a:p>
            <a:pPr lvl="1"/>
            <a:r>
              <a:rPr lang="en-GB" dirty="0" err="1"/>
              <a:t>Flask_Login</a:t>
            </a:r>
            <a:r>
              <a:rPr lang="en-GB" dirty="0"/>
              <a:t>==0.5.0</a:t>
            </a:r>
          </a:p>
          <a:p>
            <a:pPr lvl="1"/>
            <a:r>
              <a:rPr lang="en-GB" dirty="0"/>
              <a:t>Flask==1.1.1</a:t>
            </a:r>
          </a:p>
          <a:p>
            <a:pPr lvl="1"/>
            <a:r>
              <a:rPr lang="en-GB" dirty="0" err="1"/>
              <a:t>WTForms</a:t>
            </a:r>
            <a:r>
              <a:rPr lang="en-GB" dirty="0"/>
              <a:t>==2.2.1</a:t>
            </a:r>
          </a:p>
          <a:p>
            <a:pPr lvl="1"/>
            <a:r>
              <a:rPr lang="en-GB" dirty="0" err="1"/>
              <a:t>SQLAlchemy</a:t>
            </a:r>
            <a:r>
              <a:rPr lang="en-GB" dirty="0"/>
              <a:t>==1.3.16</a:t>
            </a:r>
          </a:p>
          <a:p>
            <a:pPr lvl="1"/>
            <a:r>
              <a:rPr lang="en-GB" dirty="0" err="1"/>
              <a:t>Werkzeug</a:t>
            </a:r>
            <a:r>
              <a:rPr lang="en-GB" dirty="0"/>
              <a:t>==1.0.0</a:t>
            </a:r>
          </a:p>
          <a:p>
            <a:pPr lvl="1"/>
            <a:r>
              <a:rPr lang="en-GB" dirty="0" err="1"/>
              <a:t>SQLAlchemy_serializer</a:t>
            </a:r>
            <a:r>
              <a:rPr lang="en-GB" dirty="0"/>
              <a:t>==1.3.4.2</a:t>
            </a:r>
          </a:p>
          <a:p>
            <a:pPr lvl="1"/>
            <a:r>
              <a:rPr lang="en-GB" dirty="0" err="1"/>
              <a:t>Flask_project</a:t>
            </a:r>
            <a:r>
              <a:rPr lang="en-GB" dirty="0"/>
              <a:t>==0.1.1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8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306" y="-156882"/>
            <a:ext cx="10644189" cy="982382"/>
          </a:xfrm>
        </p:spPr>
        <p:txBody>
          <a:bodyPr/>
          <a:lstStyle/>
          <a:p>
            <a:r>
              <a:rPr lang="ru-RU" dirty="0"/>
              <a:t>Обработчики и функции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1" y="825500"/>
            <a:ext cx="5854700" cy="18415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Первичный запуск приложения</a:t>
            </a:r>
            <a:endParaRPr lang="en-US" dirty="0" smtClean="0"/>
          </a:p>
          <a:p>
            <a:pPr lvl="1"/>
            <a:r>
              <a:rPr lang="ru-RU" dirty="0" smtClean="0"/>
              <a:t>Импортируем нужные библиотеки и модули</a:t>
            </a:r>
          </a:p>
          <a:p>
            <a:pPr lvl="1"/>
            <a:r>
              <a:rPr lang="ru-RU" dirty="0" smtClean="0"/>
              <a:t>Инициализируем приложение</a:t>
            </a:r>
            <a:r>
              <a:rPr lang="en-US" dirty="0" smtClean="0"/>
              <a:t>(app)</a:t>
            </a:r>
            <a:r>
              <a:rPr lang="ru-RU" dirty="0" smtClean="0"/>
              <a:t> и добавляем </a:t>
            </a:r>
            <a:r>
              <a:rPr lang="en-US" dirty="0" smtClean="0"/>
              <a:t> </a:t>
            </a:r>
            <a:r>
              <a:rPr lang="ru-RU" dirty="0" err="1" smtClean="0"/>
              <a:t>конфиги</a:t>
            </a:r>
            <a:endParaRPr lang="ru-RU" dirty="0" smtClean="0"/>
          </a:p>
          <a:p>
            <a:pPr lvl="1"/>
            <a:r>
              <a:rPr lang="ru-RU" dirty="0" smtClean="0"/>
              <a:t>Добавим менеджер для приложения</a:t>
            </a:r>
            <a:r>
              <a:rPr lang="en-US" dirty="0" smtClean="0"/>
              <a:t>(</a:t>
            </a:r>
            <a:r>
              <a:rPr lang="en-US" dirty="0" err="1" smtClean="0"/>
              <a:t>login_manager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Инициализируем </a:t>
            </a:r>
            <a:r>
              <a:rPr lang="en-US" dirty="0" smtClean="0"/>
              <a:t> Rest-API(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5277192" cy="35687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994400" y="1231900"/>
            <a:ext cx="5854700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ru-RU" sz="1500" dirty="0" smtClean="0"/>
              <a:t>Создаём движок и соединение с БД</a:t>
            </a:r>
          </a:p>
          <a:p>
            <a:pPr lvl="1"/>
            <a:r>
              <a:rPr lang="ru-RU" sz="1500" dirty="0" smtClean="0"/>
              <a:t>Добавляем ресурсы и их обработчики</a:t>
            </a:r>
          </a:p>
          <a:p>
            <a:pPr lvl="1"/>
            <a:r>
              <a:rPr lang="ru-RU" sz="1500" dirty="0" smtClean="0"/>
              <a:t>Запустим приложение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04" y="2574925"/>
            <a:ext cx="605189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173318"/>
            <a:ext cx="9404723" cy="918882"/>
          </a:xfrm>
        </p:spPr>
        <p:txBody>
          <a:bodyPr/>
          <a:lstStyle/>
          <a:p>
            <a:r>
              <a:rPr lang="ru-RU" dirty="0"/>
              <a:t>Обработчик главной страницы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17612" y="1092200"/>
            <a:ext cx="8946541" cy="137160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ru-RU" dirty="0"/>
              <a:t>Берём из сессии очередь работ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Отправляем шаблон с работами и их авторами для дальнейшей обработки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374900"/>
            <a:ext cx="11645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211" y="0"/>
            <a:ext cx="6084889" cy="982382"/>
          </a:xfrm>
        </p:spPr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49" y="982382"/>
            <a:ext cx="6811351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679" y="172435"/>
            <a:ext cx="9463089" cy="1400530"/>
          </a:xfrm>
        </p:spPr>
        <p:txBody>
          <a:bodyPr/>
          <a:lstStyle/>
          <a:p>
            <a:r>
              <a:rPr lang="ru-RU" dirty="0"/>
              <a:t>Обработчик </a:t>
            </a:r>
            <a:r>
              <a:rPr lang="ru-RU" dirty="0" smtClean="0"/>
              <a:t>формы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2500086"/>
            <a:ext cx="5970587" cy="3697514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04693" y="1154094"/>
            <a:ext cx="4396341" cy="1576406"/>
          </a:xfrm>
        </p:spPr>
        <p:txBody>
          <a:bodyPr>
            <a:normAutofit/>
          </a:bodyPr>
          <a:lstStyle/>
          <a:p>
            <a:r>
              <a:rPr lang="ru-RU" dirty="0" smtClean="0"/>
              <a:t>Форма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формы</a:t>
            </a:r>
          </a:p>
          <a:p>
            <a:r>
              <a:rPr lang="ru-RU" dirty="0" smtClean="0"/>
              <a:t>Обработка данных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3" y="2032000"/>
            <a:ext cx="5600807" cy="416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4083" y="1572965"/>
            <a:ext cx="19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7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3330" y="0"/>
            <a:ext cx="6262689" cy="1134782"/>
          </a:xfrm>
        </p:spPr>
        <p:txBody>
          <a:bodyPr/>
          <a:lstStyle/>
          <a:p>
            <a:r>
              <a:rPr lang="ru-RU" dirty="0" smtClean="0"/>
              <a:t>Форма авторизации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6875" y="1134782"/>
            <a:ext cx="4987925" cy="1362017"/>
          </a:xfrm>
        </p:spPr>
        <p:txBody>
          <a:bodyPr/>
          <a:lstStyle/>
          <a:p>
            <a:r>
              <a:rPr lang="ru-RU" dirty="0" err="1" smtClean="0"/>
              <a:t>Валидация</a:t>
            </a:r>
            <a:endParaRPr lang="ru-RU" dirty="0" smtClean="0"/>
          </a:p>
          <a:p>
            <a:pPr lvl="1"/>
            <a:r>
              <a:rPr lang="ru-RU" dirty="0" smtClean="0"/>
              <a:t>Если пользователь ввёл корректные данные, то он входит в систему</a:t>
            </a:r>
          </a:p>
          <a:p>
            <a:pPr lvl="1"/>
            <a:r>
              <a:rPr lang="ru-RU" dirty="0" smtClean="0"/>
              <a:t>Иначе ошибка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692400"/>
            <a:ext cx="6232525" cy="30226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58" y="2692400"/>
            <a:ext cx="5249806" cy="302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3852" y="2127467"/>
            <a:ext cx="19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6424" y="0"/>
            <a:ext cx="9404723" cy="1400530"/>
          </a:xfrm>
        </p:spPr>
        <p:txBody>
          <a:bodyPr/>
          <a:lstStyle/>
          <a:p>
            <a:r>
              <a:rPr lang="ru-RU" dirty="0" smtClean="0"/>
              <a:t>Добавление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8730" y="764123"/>
            <a:ext cx="4396339" cy="172448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Форма</a:t>
            </a:r>
          </a:p>
          <a:p>
            <a:r>
              <a:rPr lang="ru-RU" dirty="0" smtClean="0"/>
              <a:t>При успешной </a:t>
            </a:r>
            <a:r>
              <a:rPr lang="ru-RU" dirty="0" err="1" smtClean="0"/>
              <a:t>валидации</a:t>
            </a:r>
            <a:r>
              <a:rPr lang="ru-RU" dirty="0" smtClean="0"/>
              <a:t> добавляем работу и возвращаемся на главную страницу</a:t>
            </a:r>
          </a:p>
          <a:p>
            <a:r>
              <a:rPr lang="ru-RU" dirty="0" smtClean="0"/>
              <a:t>После добавления можно изменять новость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424748"/>
            <a:ext cx="5968999" cy="396335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17" y="1236501"/>
            <a:ext cx="4510090" cy="2340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1146" y="793634"/>
            <a:ext cx="19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47" y="4275912"/>
            <a:ext cx="5017400" cy="2322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3699" y="3741631"/>
            <a:ext cx="544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 после добавления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335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Rest-API приложение на Flask</vt:lpstr>
      <vt:lpstr>О проекте</vt:lpstr>
      <vt:lpstr> Библиотеки</vt:lpstr>
      <vt:lpstr>Обработчики и функции приложения</vt:lpstr>
      <vt:lpstr>Обработчик главной страницы </vt:lpstr>
      <vt:lpstr>Главная страница</vt:lpstr>
      <vt:lpstr>Обработчик формы регистрации</vt:lpstr>
      <vt:lpstr>Форма авторизации</vt:lpstr>
      <vt:lpstr>Добавление работы</vt:lpstr>
      <vt:lpstr>Изменение личного кабинета</vt:lpstr>
      <vt:lpstr>Просмотр профиля другого пользователя</vt:lpstr>
      <vt:lpstr>Форма сообщений. Чат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Rest-api приложение на Flask</dc:title>
  <dc:creator>MyAccount</dc:creator>
  <cp:lastModifiedBy>MyAccount</cp:lastModifiedBy>
  <cp:revision>20</cp:revision>
  <dcterms:created xsi:type="dcterms:W3CDTF">2020-05-12T04:26:15Z</dcterms:created>
  <dcterms:modified xsi:type="dcterms:W3CDTF">2020-05-12T09:58:31Z</dcterms:modified>
</cp:coreProperties>
</file>