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eg" ContentType="image/jpeg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Larissa-Design">
  <a:themeElements>
    <a:clrScheme name="Larissa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Vincent Schmandt</dc:creator>
  <dcterms:created xsi:type="dcterms:W3CDTF">2017-11-05T00:02:24Z</dcterms:created>
</cp:coreProperties>
</file>