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A878-4AD9-4F74-B6B9-CD023B04D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1448F-49B8-4BD0-B284-BDA59589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D2787-F6B5-4CA7-ABDA-71CCD1CA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B5F2-BB4C-4821-A00A-B868947B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33486-47C7-4B75-86D1-BDC42AF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09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880C-EE36-44CB-AC32-D0744EEC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94B70-C29D-4DBD-A4BE-D57E38FF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603E-0655-474C-97E7-7732A4E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B84F-EA9B-4357-B807-41814345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DB89-BAA8-42D2-9543-5F259090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62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30C80-518B-4846-A7B2-12ED5DC5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1B360-56E4-4BF8-A370-5CDB62FED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86EC-1782-4230-9357-A29C66E0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51A82-845A-45ED-9269-BE58D8AB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24EC-95E8-41C3-AAA6-D2BDBD26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524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30F6-DB45-4ED5-904B-019D6D9C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E520-9EBC-4357-8CD9-4B4ACFF9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EA95-58CD-4AC7-91D6-335EE10B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B073-DC5C-4AEF-86A5-B78B8146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01DE-78EE-4E95-8676-04C7764C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194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2443-55F7-49CD-947D-BCBDB630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C60C5-E28D-43B6-AE2A-F9E7474A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A2E8D-7219-48E5-B95E-16BEB49E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5FC0-4A5B-4275-A93E-31AA22F3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1CAAE-CB70-4A07-A949-F90D9B9A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53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8206-4CBA-4A86-8691-503CEC77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4C42-2EDA-4140-B24D-0B0149EE5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69E34-A47F-47E5-8406-9BBAB76F6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95D68-8EEB-4A78-9787-A2E0037C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4A681-9979-4065-B129-EEB7B83B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F6E6-B812-4506-A1CE-172B0309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729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C3AD-CD03-4A29-8A29-E04D9E65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D2D0D-F67A-4B9B-88CA-2E428315A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4F237-A3EC-406F-9036-6F05E52D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E52A3-B7C9-4017-B009-89AF34D98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9BAC0-EA91-4855-A8E8-CF3E299B4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DE6B7-6BB2-408A-AB49-11208CE0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8977F-830E-4653-BF8D-5EEBBA3A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DDA39-D2CF-49BE-BC20-AFC6C8AC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005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A913-4659-4C36-8A9E-13DB9769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FBA4E-DA47-4084-90F0-B577B1FC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56C3E-4A09-41D3-AE98-EB789F3C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09219-D7DC-4DC1-8B96-DF3CEF21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906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DE6D1-3269-4B89-99D9-00F0A1D2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82C2B-58CB-48B2-9A2B-0C106FD8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58AFD-665A-4FA6-B45C-A5B399F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24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4510-CD3B-422D-9BD8-559A998D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C9A3-3F87-42E9-9FE1-F9C8C5D0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137B-9AD2-4B26-82A5-4FC6002B7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0EA77-73A6-4394-A90D-01813053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00AC-289A-41E2-9060-BB279A15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66A2F-D543-4E3D-97C2-31D0FC7A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07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2F71-9FA2-416A-B74E-74B83043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79C53-5175-4A8F-8BE0-EC8750E7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3B14D-5C89-4330-ACBD-E2713E97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DBCC-2F77-4EA3-AF53-6B1C71D1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7B3C9-7D90-4C3D-A137-8FE397D6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FDA86-EAE8-419D-841C-75355771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851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F23C0-487A-4268-95CF-A6854E2B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AD4C0-7290-47EC-8C8B-BEBEA607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6D1B-9CBD-43C3-A4E8-7F995367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2085-3B38-4D16-A1FC-9DEFDBB543A1}" type="datetimeFigureOut">
              <a:rPr lang="en-ID" smtClean="0"/>
              <a:t>05/03/2022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1414-2EEB-4E24-90BB-5A78094A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FE5D3-1221-4C24-9481-4E797EEF2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015C-11B3-4816-A245-3C1AB590E2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05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F5C2-CE7F-4401-A9D7-8078CE0BA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1282"/>
            <a:ext cx="9144000" cy="8910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Kelompok</a:t>
            </a:r>
            <a:r>
              <a:rPr lang="en-US" dirty="0"/>
              <a:t> 9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6E8EB-9C36-4D89-B37B-C95BA4276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8925" y="2041788"/>
            <a:ext cx="5409460" cy="969962"/>
          </a:xfrm>
        </p:spPr>
        <p:txBody>
          <a:bodyPr/>
          <a:lstStyle/>
          <a:p>
            <a:r>
              <a:rPr lang="en-ID" dirty="0"/>
              <a:t>Nam9</a:t>
            </a:r>
          </a:p>
          <a:p>
            <a:r>
              <a:rPr lang="en-ID" dirty="0"/>
              <a:t>https://forms.gle/Z3Rfx4z7e9tnS178A</a:t>
            </a:r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469D8-9559-42B0-9F99-68857337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2" t="29197" r="18889"/>
          <a:stretch/>
        </p:blipFill>
        <p:spPr>
          <a:xfrm>
            <a:off x="4563979" y="3281723"/>
            <a:ext cx="3064042" cy="30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15D9-94AA-42AE-8CE7-EFBF70F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69AC-46E3-4DDA-9E46-4DA970FC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keuangnya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. </a:t>
            </a:r>
          </a:p>
          <a:p>
            <a:r>
              <a:rPr lang="en-ID" dirty="0"/>
              <a:t>Masih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yang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menabung</a:t>
            </a:r>
            <a:r>
              <a:rPr lang="en-ID" dirty="0"/>
              <a:t> uang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kebanyakan</a:t>
            </a:r>
            <a:r>
              <a:rPr lang="en-ID" dirty="0"/>
              <a:t> </a:t>
            </a:r>
            <a:r>
              <a:rPr lang="en-ID" dirty="0" err="1"/>
              <a:t>kehabisan</a:t>
            </a:r>
            <a:r>
              <a:rPr lang="en-ID" dirty="0"/>
              <a:t> uang di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bulan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409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B77E-5C99-4CE9-B0A7-120EFE40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: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FF5637-5786-42D4-95FA-F361C3935775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Ide </a:t>
            </a:r>
            <a:r>
              <a:rPr lang="en-US" dirty="0" err="1"/>
              <a:t>Bisnis</a:t>
            </a:r>
            <a:r>
              <a:rPr lang="en-US" dirty="0"/>
              <a:t> 1 :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Target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FB4989-6E81-4F26-B513-B890422A2FB8}"/>
              </a:ext>
            </a:extLst>
          </p:cNvPr>
          <p:cNvSpPr txBox="1">
            <a:spLocks/>
          </p:cNvSpPr>
          <p:nvPr/>
        </p:nvSpPr>
        <p:spPr>
          <a:xfrm>
            <a:off x="838200" y="42461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 1 :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BDFF32-8F8C-4915-B6E3-76442205AA7C}"/>
              </a:ext>
            </a:extLst>
          </p:cNvPr>
          <p:cNvSpPr txBox="1">
            <a:spLocks/>
          </p:cNvSpPr>
          <p:nvPr/>
        </p:nvSpPr>
        <p:spPr>
          <a:xfrm>
            <a:off x="5014414" y="5571699"/>
            <a:ext cx="6845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Nama: Vincent </a:t>
            </a:r>
            <a:r>
              <a:rPr lang="en-US" sz="2800" dirty="0" err="1"/>
              <a:t>Sasmito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70367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B77E-5C99-4CE9-B0A7-120EFE40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: </a:t>
            </a:r>
            <a:r>
              <a:rPr lang="en-US" dirty="0" err="1"/>
              <a:t>Menabung</a:t>
            </a:r>
            <a:r>
              <a:rPr lang="en-US" dirty="0"/>
              <a:t> ±50%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FF5637-5786-42D4-95FA-F361C3935775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Ide </a:t>
            </a:r>
            <a:r>
              <a:rPr lang="en-US" dirty="0" err="1"/>
              <a:t>Bisnis</a:t>
            </a:r>
            <a:r>
              <a:rPr lang="en-US" dirty="0"/>
              <a:t> 2 :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dan </a:t>
            </a:r>
            <a:r>
              <a:rPr lang="en-US" dirty="0" err="1"/>
              <a:t>mengingatkan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menabung</a:t>
            </a:r>
            <a:r>
              <a:rPr lang="en-US" dirty="0"/>
              <a:t>. </a:t>
            </a:r>
          </a:p>
          <a:p>
            <a:r>
              <a:rPr lang="en-US" dirty="0"/>
              <a:t>Target </a:t>
            </a:r>
            <a:r>
              <a:rPr lang="en-US" dirty="0" err="1"/>
              <a:t>pengguna</a:t>
            </a:r>
            <a:r>
              <a:rPr lang="en-US" dirty="0"/>
              <a:t> :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/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muda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FB4989-6E81-4F26-B513-B890422A2FB8}"/>
              </a:ext>
            </a:extLst>
          </p:cNvPr>
          <p:cNvSpPr txBox="1">
            <a:spLocks/>
          </p:cNvSpPr>
          <p:nvPr/>
        </p:nvSpPr>
        <p:spPr>
          <a:xfrm>
            <a:off x="838200" y="42461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 2 :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simpanan</a:t>
            </a:r>
            <a:r>
              <a:rPr lang="en-US" dirty="0"/>
              <a:t> uang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menabung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ADC8C0-08C3-4C48-ACF2-94287C258901}"/>
              </a:ext>
            </a:extLst>
          </p:cNvPr>
          <p:cNvSpPr txBox="1">
            <a:spLocks/>
          </p:cNvSpPr>
          <p:nvPr/>
        </p:nvSpPr>
        <p:spPr>
          <a:xfrm>
            <a:off x="5014414" y="5571699"/>
            <a:ext cx="6845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Nama: Arvel Kartawijaya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55415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B77E-5C99-4CE9-B0A7-120EFE40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 : </a:t>
            </a:r>
            <a:r>
              <a:rPr lang="en-US" dirty="0" err="1"/>
              <a:t>Membuat</a:t>
            </a:r>
            <a:r>
              <a:rPr lang="en-US" dirty="0"/>
              <a:t> data </a:t>
            </a:r>
            <a:r>
              <a:rPr lang="en-US" dirty="0" err="1"/>
              <a:t>keuangan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FF5637-5786-42D4-95FA-F361C3935775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Ide </a:t>
            </a:r>
            <a:r>
              <a:rPr lang="en-US" dirty="0" err="1"/>
              <a:t>Bisnis</a:t>
            </a:r>
            <a:r>
              <a:rPr lang="en-US" dirty="0"/>
              <a:t> 3 :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 </a:t>
            </a:r>
          </a:p>
          <a:p>
            <a:r>
              <a:rPr lang="en-US" dirty="0"/>
              <a:t>Target </a:t>
            </a:r>
            <a:r>
              <a:rPr lang="en-US" dirty="0" err="1"/>
              <a:t>pengguna</a:t>
            </a:r>
            <a:r>
              <a:rPr lang="en-US" dirty="0"/>
              <a:t> : </a:t>
            </a:r>
            <a:r>
              <a:rPr lang="en-US" dirty="0" err="1"/>
              <a:t>Remaja</a:t>
            </a:r>
            <a:r>
              <a:rPr lang="en-US" dirty="0"/>
              <a:t>, orang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berpenghasilan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FB4989-6E81-4F26-B513-B890422A2FB8}"/>
              </a:ext>
            </a:extLst>
          </p:cNvPr>
          <p:cNvSpPr txBox="1">
            <a:spLocks/>
          </p:cNvSpPr>
          <p:nvPr/>
        </p:nvSpPr>
        <p:spPr>
          <a:xfrm>
            <a:off x="838200" y="42461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 3 :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36D60-4FEB-4C02-B905-1DC778080B60}"/>
              </a:ext>
            </a:extLst>
          </p:cNvPr>
          <p:cNvSpPr txBox="1">
            <a:spLocks/>
          </p:cNvSpPr>
          <p:nvPr/>
        </p:nvSpPr>
        <p:spPr>
          <a:xfrm>
            <a:off x="5014414" y="5571699"/>
            <a:ext cx="6845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Nama: Kevin </a:t>
            </a:r>
            <a:r>
              <a:rPr lang="en-US" sz="2800" dirty="0" err="1"/>
              <a:t>Natanael</a:t>
            </a:r>
            <a:r>
              <a:rPr lang="en-US" sz="2800" dirty="0"/>
              <a:t> </a:t>
            </a:r>
            <a:r>
              <a:rPr lang="en-US" sz="2800" dirty="0" err="1"/>
              <a:t>Agustino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05439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B77E-5C99-4CE9-B0A7-120EFE40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 : </a:t>
            </a:r>
            <a:r>
              <a:rPr lang="en-US" dirty="0" err="1"/>
              <a:t>Membuat</a:t>
            </a:r>
            <a:r>
              <a:rPr lang="en-US" dirty="0"/>
              <a:t> Data </a:t>
            </a:r>
            <a:r>
              <a:rPr lang="en-US" dirty="0" err="1"/>
              <a:t>Pengeluaran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FF5637-5786-42D4-95FA-F361C3935775}"/>
              </a:ext>
            </a:extLst>
          </p:cNvPr>
          <p:cNvSpPr txBox="1">
            <a:spLocks/>
          </p:cNvSpPr>
          <p:nvPr/>
        </p:nvSpPr>
        <p:spPr>
          <a:xfrm>
            <a:off x="838200" y="2103438"/>
            <a:ext cx="10412896" cy="1474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Ide </a:t>
            </a:r>
            <a:r>
              <a:rPr lang="en-US" dirty="0" err="1"/>
              <a:t>Bisnis</a:t>
            </a:r>
            <a:r>
              <a:rPr lang="en-US" dirty="0"/>
              <a:t> 4 :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sebulan</a:t>
            </a:r>
            <a:r>
              <a:rPr lang="en-US" dirty="0"/>
              <a:t>.</a:t>
            </a:r>
          </a:p>
          <a:p>
            <a:r>
              <a:rPr lang="en-ID" dirty="0"/>
              <a:t>Target </a:t>
            </a:r>
            <a:r>
              <a:rPr lang="en-ID" dirty="0" err="1"/>
              <a:t>pengguna</a:t>
            </a:r>
            <a:r>
              <a:rPr lang="en-ID" dirty="0"/>
              <a:t> : </a:t>
            </a:r>
            <a:r>
              <a:rPr lang="en-ID" dirty="0" err="1"/>
              <a:t>Remaja</a:t>
            </a:r>
            <a:r>
              <a:rPr lang="en-ID" dirty="0"/>
              <a:t> –</a:t>
            </a:r>
            <a:r>
              <a:rPr lang="en-ID" dirty="0" err="1"/>
              <a:t>Dewasa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uang.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FB4989-6E81-4F26-B513-B890422A2FB8}"/>
              </a:ext>
            </a:extLst>
          </p:cNvPr>
          <p:cNvSpPr txBox="1">
            <a:spLocks/>
          </p:cNvSpPr>
          <p:nvPr/>
        </p:nvSpPr>
        <p:spPr>
          <a:xfrm>
            <a:off x="838200" y="42461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 4 :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uang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/>
              <a:t>pengeluarannya.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36D60-4FEB-4C02-B905-1DC778080B60}"/>
              </a:ext>
            </a:extLst>
          </p:cNvPr>
          <p:cNvSpPr txBox="1">
            <a:spLocks/>
          </p:cNvSpPr>
          <p:nvPr/>
        </p:nvSpPr>
        <p:spPr>
          <a:xfrm>
            <a:off x="5014414" y="5571699"/>
            <a:ext cx="6845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Nama: </a:t>
            </a:r>
            <a:r>
              <a:rPr lang="en-US" sz="2800" dirty="0" err="1"/>
              <a:t>Vinsensius</a:t>
            </a:r>
            <a:r>
              <a:rPr lang="en-US" sz="2800" dirty="0"/>
              <a:t> Ferrer Kevin Santoso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15258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Kelompok 9</vt:lpstr>
      <vt:lpstr>Problem Definition</vt:lpstr>
      <vt:lpstr>Solution 1 : Membuat asisten keuangan </vt:lpstr>
      <vt:lpstr>Solution 2 : Menabung ±50% dari penghasilan  </vt:lpstr>
      <vt:lpstr>Solution 3 : Membuat data keuangan </vt:lpstr>
      <vt:lpstr>Solution 4 : Membuat Data Pengeluaran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X</dc:title>
  <dc:creator>Lab Binus MLG29</dc:creator>
  <cp:lastModifiedBy>Arvel Kartawijaya</cp:lastModifiedBy>
  <cp:revision>10</cp:revision>
  <dcterms:created xsi:type="dcterms:W3CDTF">2022-03-04T07:28:28Z</dcterms:created>
  <dcterms:modified xsi:type="dcterms:W3CDTF">2022-03-05T14:11:06Z</dcterms:modified>
</cp:coreProperties>
</file>