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6" r:id="rId4"/>
    <p:sldId id="369" r:id="rId5"/>
    <p:sldId id="375" r:id="rId6"/>
    <p:sldId id="399" r:id="rId7"/>
    <p:sldId id="381" r:id="rId8"/>
    <p:sldId id="400" r:id="rId9"/>
    <p:sldId id="402" r:id="rId10"/>
    <p:sldId id="401" r:id="rId11"/>
    <p:sldId id="370" r:id="rId12"/>
    <p:sldId id="405" r:id="rId13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01C63"/>
    <a:srgbClr val="0067AC"/>
    <a:srgbClr val="21A3D0"/>
    <a:srgbClr val="DDDDDD"/>
    <a:srgbClr val="A9BECB"/>
    <a:srgbClr val="F595D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9"/>
  </p:normalViewPr>
  <p:slideViewPr>
    <p:cSldViewPr snapToObjects="1">
      <p:cViewPr>
        <p:scale>
          <a:sx n="107" d="100"/>
          <a:sy n="107" d="100"/>
        </p:scale>
        <p:origin x="-704" y="248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30F3821-F43E-4218-8BA8-07F50F62CA87}" type="datetimeFigureOut">
              <a:rPr lang="zh-CN" altLang="en-US"/>
              <a:t>2019/1/12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18A6C73-7489-428A-9CEC-CBC0BC485D34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983990" y="2918460"/>
            <a:ext cx="8107680" cy="866775"/>
          </a:xfrm>
        </p:spPr>
        <p:txBody>
          <a:bodyPr/>
          <a:lstStyle/>
          <a:p>
            <a:pPr algn="dist" eaLnBrk="1" hangingPunct="1"/>
            <a:r>
              <a:rPr lang="en-US" altLang="zh-CN" sz="7200" b="1" dirty="0" err="1" smtClean="0">
                <a:solidFill>
                  <a:srgbClr val="2B2E30"/>
                </a:solidFill>
              </a:rPr>
              <a:t>L</a:t>
            </a:r>
            <a:r>
              <a:rPr lang="en-US" altLang="zh-CN" sz="7200" b="1" dirty="0" err="1" smtClean="0">
                <a:solidFill>
                  <a:srgbClr val="2B2E30"/>
                </a:solidFill>
              </a:rPr>
              <a:t>aiYin</a:t>
            </a:r>
            <a:endParaRPr lang="zh-CN" altLang="en-US" sz="7200" b="1" dirty="0" smtClean="0">
              <a:solidFill>
                <a:srgbClr val="2B2E30"/>
              </a:solidFill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4415" y="4255135"/>
            <a:ext cx="4520565" cy="428625"/>
          </a:xfrm>
        </p:spPr>
        <p:txBody>
          <a:bodyPr/>
          <a:lstStyle/>
          <a:p>
            <a:pPr marL="0" indent="0" algn="r" eaLnBrk="1" hangingPunct="1">
              <a:buFontTx/>
              <a:buNone/>
            </a:pPr>
            <a:r>
              <a:rPr lang="en-US" altLang="zh-CN" sz="2400" dirty="0" smtClean="0">
                <a:solidFill>
                  <a:srgbClr val="2B2E30"/>
                </a:solidFill>
                <a:latin typeface="微软雅黑" panose="020B0503020204020204" pitchFamily="34" charset="-122"/>
              </a:rPr>
              <a:t>Programmed by </a:t>
            </a:r>
            <a:r>
              <a:rPr lang="en-US" altLang="zh-CN" sz="2400" dirty="0" err="1" smtClean="0">
                <a:solidFill>
                  <a:srgbClr val="2B2E30"/>
                </a:solidFill>
                <a:latin typeface="微软雅黑" panose="020B0503020204020204" pitchFamily="34" charset="-122"/>
                <a:sym typeface="+mn-ea"/>
              </a:rPr>
              <a:t>Noob</a:t>
            </a:r>
            <a:r>
              <a:rPr lang="en-US" altLang="zh-CN" sz="2400" dirty="0" smtClean="0">
                <a:solidFill>
                  <a:srgbClr val="2B2E30"/>
                </a:solidFill>
                <a:latin typeface="微软雅黑" panose="020B0503020204020204" pitchFamily="34" charset="-122"/>
                <a:sym typeface="+mn-ea"/>
              </a:rPr>
              <a:t> Team</a:t>
            </a:r>
            <a:endParaRPr lang="en-US" altLang="zh-CN" sz="2400" dirty="0" smtClean="0">
              <a:solidFill>
                <a:srgbClr val="2B2E3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124" name="Group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15" y="4226560"/>
            <a:ext cx="6588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Freeform 5"/>
          <p:cNvSpPr>
            <a:spLocks noEditPoints="1"/>
          </p:cNvSpPr>
          <p:nvPr/>
        </p:nvSpPr>
        <p:spPr bwMode="auto">
          <a:xfrm>
            <a:off x="1322388" y="1628775"/>
            <a:ext cx="3454400" cy="3598863"/>
          </a:xfrm>
          <a:custGeom>
            <a:avLst/>
            <a:gdLst>
              <a:gd name="T0" fmla="*/ 1332366530 w 4891"/>
              <a:gd name="T1" fmla="*/ 1275286911 h 5077"/>
              <a:gd name="T2" fmla="*/ 1494485314 w 4891"/>
              <a:gd name="T3" fmla="*/ 2140552249 h 5077"/>
              <a:gd name="T4" fmla="*/ 1277994514 w 4891"/>
              <a:gd name="T5" fmla="*/ 1338096534 h 5077"/>
              <a:gd name="T6" fmla="*/ 1207161304 w 4891"/>
              <a:gd name="T7" fmla="*/ 1275286911 h 5077"/>
              <a:gd name="T8" fmla="*/ 463908757 w 4891"/>
              <a:gd name="T9" fmla="*/ 946164262 h 5077"/>
              <a:gd name="T10" fmla="*/ 1222625235 w 4891"/>
              <a:gd name="T11" fmla="*/ 1234083935 h 5077"/>
              <a:gd name="T12" fmla="*/ 1214643600 w 4891"/>
              <a:gd name="T13" fmla="*/ 690403269 h 5077"/>
              <a:gd name="T14" fmla="*/ 1295952308 w 4891"/>
              <a:gd name="T15" fmla="*/ 1218004241 h 5077"/>
              <a:gd name="T16" fmla="*/ 2147483647 w 4891"/>
              <a:gd name="T17" fmla="*/ 1893836262 h 5077"/>
              <a:gd name="T18" fmla="*/ 177083378 w 4891"/>
              <a:gd name="T19" fmla="*/ 1275286911 h 5077"/>
              <a:gd name="T20" fmla="*/ 2147483647 w 4891"/>
              <a:gd name="T21" fmla="*/ 696936088 h 5077"/>
              <a:gd name="T22" fmla="*/ 2124005395 w 4891"/>
              <a:gd name="T23" fmla="*/ 795923605 h 5077"/>
              <a:gd name="T24" fmla="*/ 2147483647 w 4891"/>
              <a:gd name="T25" fmla="*/ 597445283 h 5077"/>
              <a:gd name="T26" fmla="*/ 2147483647 w 4891"/>
              <a:gd name="T27" fmla="*/ 602972235 h 5077"/>
              <a:gd name="T28" fmla="*/ 0 w 4891"/>
              <a:gd name="T29" fmla="*/ 1275286911 h 5077"/>
              <a:gd name="T30" fmla="*/ 2147483647 w 4891"/>
              <a:gd name="T31" fmla="*/ 1987799406 h 5077"/>
              <a:gd name="T32" fmla="*/ 230458131 w 4891"/>
              <a:gd name="T33" fmla="*/ 1246142997 h 5077"/>
              <a:gd name="T34" fmla="*/ 352670862 w 4891"/>
              <a:gd name="T35" fmla="*/ 1275286911 h 5077"/>
              <a:gd name="T36" fmla="*/ 230458131 w 4891"/>
              <a:gd name="T37" fmla="*/ 1304933405 h 5077"/>
              <a:gd name="T38" fmla="*/ 355164726 w 4891"/>
              <a:gd name="T39" fmla="*/ 777332433 h 5077"/>
              <a:gd name="T40" fmla="*/ 490346818 w 4891"/>
              <a:gd name="T41" fmla="*/ 788386337 h 5077"/>
              <a:gd name="T42" fmla="*/ 786151095 w 4891"/>
              <a:gd name="T43" fmla="*/ 490417919 h 5077"/>
              <a:gd name="T44" fmla="*/ 775176965 w 4891"/>
              <a:gd name="T45" fmla="*/ 354246640 h 5077"/>
              <a:gd name="T46" fmla="*/ 786151095 w 4891"/>
              <a:gd name="T47" fmla="*/ 490417919 h 5077"/>
              <a:gd name="T48" fmla="*/ 1240582323 w 4891"/>
              <a:gd name="T49" fmla="*/ 228627395 h 5077"/>
              <a:gd name="T50" fmla="*/ 1298945510 w 4891"/>
              <a:gd name="T51" fmla="*/ 352236324 h 5077"/>
              <a:gd name="T52" fmla="*/ 1240582323 w 4891"/>
              <a:gd name="T53" fmla="*/ 352236324 h 5077"/>
              <a:gd name="T54" fmla="*/ 1763852236 w 4891"/>
              <a:gd name="T55" fmla="*/ 354246640 h 5077"/>
              <a:gd name="T56" fmla="*/ 1753376738 w 4891"/>
              <a:gd name="T57" fmla="*/ 490417919 h 5077"/>
              <a:gd name="T58" fmla="*/ 1753376738 w 4891"/>
              <a:gd name="T59" fmla="*/ 2060658483 h 5077"/>
              <a:gd name="T60" fmla="*/ 1763852236 w 4891"/>
              <a:gd name="T61" fmla="*/ 2147483647 h 5077"/>
              <a:gd name="T62" fmla="*/ 1753376738 w 4891"/>
              <a:gd name="T63" fmla="*/ 2060658483 h 5077"/>
              <a:gd name="T64" fmla="*/ 1298945510 w 4891"/>
              <a:gd name="T65" fmla="*/ 2147483647 h 5077"/>
              <a:gd name="T66" fmla="*/ 1240582323 w 4891"/>
              <a:gd name="T67" fmla="*/ 2147483647 h 5077"/>
              <a:gd name="T68" fmla="*/ 1298945510 w 4891"/>
              <a:gd name="T69" fmla="*/ 2147483647 h 5077"/>
              <a:gd name="T70" fmla="*/ 775176965 w 4891"/>
              <a:gd name="T71" fmla="*/ 2147483647 h 5077"/>
              <a:gd name="T72" fmla="*/ 786151095 w 4891"/>
              <a:gd name="T73" fmla="*/ 2060658483 h 5077"/>
              <a:gd name="T74" fmla="*/ 490346818 w 4891"/>
              <a:gd name="T75" fmla="*/ 1762690065 h 5077"/>
              <a:gd name="T76" fmla="*/ 355164726 w 4891"/>
              <a:gd name="T77" fmla="*/ 1773242098 h 5077"/>
              <a:gd name="T78" fmla="*/ 490346818 w 4891"/>
              <a:gd name="T79" fmla="*/ 1762690065 h 50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91" h="5077">
                <a:moveTo>
                  <a:pt x="2598" y="2424"/>
                </a:moveTo>
                <a:cubicBezTo>
                  <a:pt x="2641" y="2444"/>
                  <a:pt x="2671" y="2488"/>
                  <a:pt x="2671" y="2538"/>
                </a:cubicBezTo>
                <a:cubicBezTo>
                  <a:pt x="2671" y="2591"/>
                  <a:pt x="2638" y="2636"/>
                  <a:pt x="2592" y="2655"/>
                </a:cubicBezTo>
                <a:lnTo>
                  <a:pt x="2996" y="4260"/>
                </a:lnTo>
                <a:lnTo>
                  <a:pt x="2971" y="4266"/>
                </a:lnTo>
                <a:lnTo>
                  <a:pt x="2562" y="2663"/>
                </a:lnTo>
                <a:cubicBezTo>
                  <a:pt x="2557" y="2663"/>
                  <a:pt x="2551" y="2664"/>
                  <a:pt x="2546" y="2664"/>
                </a:cubicBezTo>
                <a:cubicBezTo>
                  <a:pt x="2476" y="2664"/>
                  <a:pt x="2420" y="2608"/>
                  <a:pt x="2420" y="2538"/>
                </a:cubicBezTo>
                <a:lnTo>
                  <a:pt x="2420" y="2535"/>
                </a:lnTo>
                <a:lnTo>
                  <a:pt x="930" y="1883"/>
                </a:lnTo>
                <a:lnTo>
                  <a:pt x="952" y="1831"/>
                </a:lnTo>
                <a:lnTo>
                  <a:pt x="2451" y="2456"/>
                </a:lnTo>
                <a:cubicBezTo>
                  <a:pt x="2459" y="2447"/>
                  <a:pt x="2469" y="2438"/>
                  <a:pt x="2480" y="2432"/>
                </a:cubicBezTo>
                <a:lnTo>
                  <a:pt x="2435" y="1374"/>
                </a:lnTo>
                <a:lnTo>
                  <a:pt x="2509" y="1369"/>
                </a:lnTo>
                <a:lnTo>
                  <a:pt x="2598" y="2424"/>
                </a:lnTo>
                <a:close/>
                <a:moveTo>
                  <a:pt x="4644" y="3956"/>
                </a:moveTo>
                <a:lnTo>
                  <a:pt x="4342" y="3769"/>
                </a:lnTo>
                <a:cubicBezTo>
                  <a:pt x="3936" y="4363"/>
                  <a:pt x="3264" y="4722"/>
                  <a:pt x="2538" y="4722"/>
                </a:cubicBezTo>
                <a:cubicBezTo>
                  <a:pt x="1333" y="4722"/>
                  <a:pt x="355" y="3744"/>
                  <a:pt x="355" y="2538"/>
                </a:cubicBezTo>
                <a:cubicBezTo>
                  <a:pt x="355" y="1333"/>
                  <a:pt x="1333" y="355"/>
                  <a:pt x="2538" y="355"/>
                </a:cubicBezTo>
                <a:cubicBezTo>
                  <a:pt x="3296" y="355"/>
                  <a:pt x="3995" y="746"/>
                  <a:pt x="4394" y="1387"/>
                </a:cubicBezTo>
                <a:lnTo>
                  <a:pt x="4443" y="1467"/>
                </a:lnTo>
                <a:lnTo>
                  <a:pt x="4258" y="1584"/>
                </a:lnTo>
                <a:lnTo>
                  <a:pt x="4747" y="1638"/>
                </a:lnTo>
                <a:lnTo>
                  <a:pt x="4891" y="1189"/>
                </a:lnTo>
                <a:lnTo>
                  <a:pt x="4745" y="1280"/>
                </a:lnTo>
                <a:lnTo>
                  <a:pt x="4695" y="1200"/>
                </a:lnTo>
                <a:cubicBezTo>
                  <a:pt x="4232" y="454"/>
                  <a:pt x="3419" y="0"/>
                  <a:pt x="2538" y="0"/>
                </a:cubicBezTo>
                <a:cubicBezTo>
                  <a:pt x="1137" y="0"/>
                  <a:pt x="0" y="1137"/>
                  <a:pt x="0" y="2538"/>
                </a:cubicBezTo>
                <a:cubicBezTo>
                  <a:pt x="0" y="3940"/>
                  <a:pt x="1137" y="5077"/>
                  <a:pt x="2538" y="5077"/>
                </a:cubicBezTo>
                <a:cubicBezTo>
                  <a:pt x="3388" y="5077"/>
                  <a:pt x="4173" y="4655"/>
                  <a:pt x="4644" y="3956"/>
                </a:cubicBezTo>
                <a:close/>
                <a:moveTo>
                  <a:pt x="462" y="2597"/>
                </a:moveTo>
                <a:lnTo>
                  <a:pt x="462" y="2480"/>
                </a:lnTo>
                <a:lnTo>
                  <a:pt x="708" y="2480"/>
                </a:lnTo>
                <a:cubicBezTo>
                  <a:pt x="707" y="2499"/>
                  <a:pt x="707" y="2519"/>
                  <a:pt x="707" y="2538"/>
                </a:cubicBezTo>
                <a:cubicBezTo>
                  <a:pt x="707" y="2558"/>
                  <a:pt x="707" y="2577"/>
                  <a:pt x="708" y="2597"/>
                </a:cubicBezTo>
                <a:lnTo>
                  <a:pt x="462" y="2597"/>
                </a:lnTo>
                <a:close/>
                <a:moveTo>
                  <a:pt x="924" y="1670"/>
                </a:moveTo>
                <a:lnTo>
                  <a:pt x="712" y="1547"/>
                </a:lnTo>
                <a:lnTo>
                  <a:pt x="771" y="1446"/>
                </a:lnTo>
                <a:lnTo>
                  <a:pt x="983" y="1569"/>
                </a:lnTo>
                <a:cubicBezTo>
                  <a:pt x="962" y="1602"/>
                  <a:pt x="943" y="1636"/>
                  <a:pt x="924" y="1670"/>
                </a:cubicBezTo>
                <a:close/>
                <a:moveTo>
                  <a:pt x="1576" y="976"/>
                </a:moveTo>
                <a:lnTo>
                  <a:pt x="1453" y="764"/>
                </a:lnTo>
                <a:lnTo>
                  <a:pt x="1554" y="705"/>
                </a:lnTo>
                <a:lnTo>
                  <a:pt x="1677" y="917"/>
                </a:lnTo>
                <a:cubicBezTo>
                  <a:pt x="1643" y="936"/>
                  <a:pt x="1609" y="955"/>
                  <a:pt x="1576" y="976"/>
                </a:cubicBezTo>
                <a:close/>
                <a:moveTo>
                  <a:pt x="2487" y="701"/>
                </a:moveTo>
                <a:lnTo>
                  <a:pt x="2487" y="455"/>
                </a:lnTo>
                <a:lnTo>
                  <a:pt x="2604" y="455"/>
                </a:lnTo>
                <a:lnTo>
                  <a:pt x="2604" y="701"/>
                </a:lnTo>
                <a:cubicBezTo>
                  <a:pt x="2584" y="700"/>
                  <a:pt x="2565" y="700"/>
                  <a:pt x="2546" y="700"/>
                </a:cubicBezTo>
                <a:cubicBezTo>
                  <a:pt x="2526" y="700"/>
                  <a:pt x="2507" y="700"/>
                  <a:pt x="2487" y="701"/>
                </a:cubicBezTo>
                <a:close/>
                <a:moveTo>
                  <a:pt x="3414" y="917"/>
                </a:moveTo>
                <a:lnTo>
                  <a:pt x="3536" y="705"/>
                </a:lnTo>
                <a:lnTo>
                  <a:pt x="3637" y="764"/>
                </a:lnTo>
                <a:lnTo>
                  <a:pt x="3515" y="976"/>
                </a:lnTo>
                <a:cubicBezTo>
                  <a:pt x="3482" y="955"/>
                  <a:pt x="3448" y="936"/>
                  <a:pt x="3414" y="917"/>
                </a:cubicBezTo>
                <a:close/>
                <a:moveTo>
                  <a:pt x="3515" y="4101"/>
                </a:moveTo>
                <a:lnTo>
                  <a:pt x="3638" y="4313"/>
                </a:lnTo>
                <a:lnTo>
                  <a:pt x="3536" y="4372"/>
                </a:lnTo>
                <a:lnTo>
                  <a:pt x="3414" y="4159"/>
                </a:lnTo>
                <a:cubicBezTo>
                  <a:pt x="3448" y="4141"/>
                  <a:pt x="3482" y="4121"/>
                  <a:pt x="3515" y="4101"/>
                </a:cubicBezTo>
                <a:close/>
                <a:moveTo>
                  <a:pt x="2604" y="4376"/>
                </a:moveTo>
                <a:lnTo>
                  <a:pt x="2604" y="4621"/>
                </a:lnTo>
                <a:lnTo>
                  <a:pt x="2487" y="4621"/>
                </a:lnTo>
                <a:lnTo>
                  <a:pt x="2487" y="4376"/>
                </a:lnTo>
                <a:cubicBezTo>
                  <a:pt x="2507" y="4377"/>
                  <a:pt x="2526" y="4377"/>
                  <a:pt x="2546" y="4377"/>
                </a:cubicBezTo>
                <a:cubicBezTo>
                  <a:pt x="2565" y="4377"/>
                  <a:pt x="2584" y="4377"/>
                  <a:pt x="2604" y="4376"/>
                </a:cubicBezTo>
                <a:close/>
                <a:moveTo>
                  <a:pt x="1677" y="4159"/>
                </a:moveTo>
                <a:lnTo>
                  <a:pt x="1554" y="4372"/>
                </a:lnTo>
                <a:lnTo>
                  <a:pt x="1453" y="4313"/>
                </a:lnTo>
                <a:lnTo>
                  <a:pt x="1576" y="4101"/>
                </a:lnTo>
                <a:cubicBezTo>
                  <a:pt x="1609" y="4121"/>
                  <a:pt x="1643" y="4141"/>
                  <a:pt x="1677" y="4159"/>
                </a:cubicBezTo>
                <a:close/>
                <a:moveTo>
                  <a:pt x="983" y="3508"/>
                </a:moveTo>
                <a:lnTo>
                  <a:pt x="771" y="3630"/>
                </a:lnTo>
                <a:lnTo>
                  <a:pt x="712" y="3529"/>
                </a:lnTo>
                <a:lnTo>
                  <a:pt x="924" y="3407"/>
                </a:lnTo>
                <a:cubicBezTo>
                  <a:pt x="943" y="3441"/>
                  <a:pt x="962" y="3475"/>
                  <a:pt x="983" y="3508"/>
                </a:cubicBezTo>
                <a:close/>
              </a:path>
            </a:pathLst>
          </a:custGeom>
          <a:solidFill>
            <a:srgbClr val="009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04 -4.44444E-6 L 2.68115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  <p:bldP spid="5126" grpId="0" animBg="1"/>
      <p:bldP spid="512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272280" y="2981325"/>
            <a:ext cx="7893685" cy="866775"/>
          </a:xfrm>
        </p:spPr>
        <p:txBody>
          <a:bodyPr/>
          <a:lstStyle/>
          <a:p>
            <a:pPr eaLnBrk="1" hangingPunct="1"/>
            <a:r>
              <a:rPr lang="en-US" altLang="zh-CN" sz="6000" b="1" smtClean="0">
                <a:solidFill>
                  <a:schemeClr val="accent1"/>
                </a:solidFill>
              </a:rPr>
              <a:t>Thanks For Listening</a:t>
            </a:r>
          </a:p>
        </p:txBody>
      </p:sp>
      <p:sp>
        <p:nvSpPr>
          <p:cNvPr id="31752" name="Freeform 5"/>
          <p:cNvSpPr>
            <a:spLocks noEditPoints="1"/>
          </p:cNvSpPr>
          <p:nvPr/>
        </p:nvSpPr>
        <p:spPr bwMode="auto">
          <a:xfrm>
            <a:off x="1306513" y="1538288"/>
            <a:ext cx="3768725" cy="3924300"/>
          </a:xfrm>
          <a:custGeom>
            <a:avLst/>
            <a:gdLst>
              <a:gd name="T0" fmla="*/ 1585869617 w 4891"/>
              <a:gd name="T1" fmla="*/ 1516358177 h 5077"/>
              <a:gd name="T2" fmla="*/ 1778833577 w 4891"/>
              <a:gd name="T3" fmla="*/ 2147483647 h 5077"/>
              <a:gd name="T4" fmla="*/ 1521152495 w 4891"/>
              <a:gd name="T5" fmla="*/ 1591040458 h 5077"/>
              <a:gd name="T6" fmla="*/ 1436842010 w 4891"/>
              <a:gd name="T7" fmla="*/ 1516358177 h 5077"/>
              <a:gd name="T8" fmla="*/ 552174847 w 4891"/>
              <a:gd name="T9" fmla="*/ 1125020365 h 5077"/>
              <a:gd name="T10" fmla="*/ 1455247196 w 4891"/>
              <a:gd name="T11" fmla="*/ 1467365877 h 5077"/>
              <a:gd name="T12" fmla="*/ 1445747944 w 4891"/>
              <a:gd name="T13" fmla="*/ 820912236 h 5077"/>
              <a:gd name="T14" fmla="*/ 1542526583 w 4891"/>
              <a:gd name="T15" fmla="*/ 1448246799 h 5077"/>
              <a:gd name="T16" fmla="*/ 2147483647 w 4891"/>
              <a:gd name="T17" fmla="*/ 2147483647 h 5077"/>
              <a:gd name="T18" fmla="*/ 210776598 w 4891"/>
              <a:gd name="T19" fmla="*/ 1516358177 h 5077"/>
              <a:gd name="T20" fmla="*/ 2147483647 w 4891"/>
              <a:gd name="T21" fmla="*/ 828679675 h 5077"/>
              <a:gd name="T22" fmla="*/ 2147483647 w 4891"/>
              <a:gd name="T23" fmla="*/ 946379303 h 5077"/>
              <a:gd name="T24" fmla="*/ 2147483647 w 4891"/>
              <a:gd name="T25" fmla="*/ 710381779 h 5077"/>
              <a:gd name="T26" fmla="*/ 2147483647 w 4891"/>
              <a:gd name="T27" fmla="*/ 716954228 h 5077"/>
              <a:gd name="T28" fmla="*/ 0 w 4891"/>
              <a:gd name="T29" fmla="*/ 1516358177 h 5077"/>
              <a:gd name="T30" fmla="*/ 2147483647 w 4891"/>
              <a:gd name="T31" fmla="*/ 2147483647 h 5077"/>
              <a:gd name="T32" fmla="*/ 274306314 w 4891"/>
              <a:gd name="T33" fmla="*/ 1481704993 h 5077"/>
              <a:gd name="T34" fmla="*/ 419771702 w 4891"/>
              <a:gd name="T35" fmla="*/ 1516358177 h 5077"/>
              <a:gd name="T36" fmla="*/ 274306314 w 4891"/>
              <a:gd name="T37" fmla="*/ 1551608084 h 5077"/>
              <a:gd name="T38" fmla="*/ 422739833 w 4891"/>
              <a:gd name="T39" fmla="*/ 924273521 h 5077"/>
              <a:gd name="T40" fmla="*/ 583643046 w 4891"/>
              <a:gd name="T41" fmla="*/ 937417646 h 5077"/>
              <a:gd name="T42" fmla="*/ 935728724 w 4891"/>
              <a:gd name="T43" fmla="*/ 583122999 h 5077"/>
              <a:gd name="T44" fmla="*/ 922666482 w 4891"/>
              <a:gd name="T45" fmla="*/ 421210261 h 5077"/>
              <a:gd name="T46" fmla="*/ 935728724 w 4891"/>
              <a:gd name="T47" fmla="*/ 583122999 h 5077"/>
              <a:gd name="T48" fmla="*/ 1476622054 w 4891"/>
              <a:gd name="T49" fmla="*/ 271844926 h 5077"/>
              <a:gd name="T50" fmla="*/ 1546089573 w 4891"/>
              <a:gd name="T51" fmla="*/ 418820280 h 5077"/>
              <a:gd name="T52" fmla="*/ 1476622054 w 4891"/>
              <a:gd name="T53" fmla="*/ 418820280 h 5077"/>
              <a:gd name="T54" fmla="*/ 2099451056 w 4891"/>
              <a:gd name="T55" fmla="*/ 421210261 h 5077"/>
              <a:gd name="T56" fmla="*/ 2086982902 w 4891"/>
              <a:gd name="T57" fmla="*/ 583122999 h 5077"/>
              <a:gd name="T58" fmla="*/ 2086982902 w 4891"/>
              <a:gd name="T59" fmla="*/ 2147483647 h 5077"/>
              <a:gd name="T60" fmla="*/ 2099451056 w 4891"/>
              <a:gd name="T61" fmla="*/ 2147483647 h 5077"/>
              <a:gd name="T62" fmla="*/ 2086982902 w 4891"/>
              <a:gd name="T63" fmla="*/ 2147483647 h 5077"/>
              <a:gd name="T64" fmla="*/ 1546089573 w 4891"/>
              <a:gd name="T65" fmla="*/ 2147483647 h 5077"/>
              <a:gd name="T66" fmla="*/ 1476622054 w 4891"/>
              <a:gd name="T67" fmla="*/ 2147483647 h 5077"/>
              <a:gd name="T68" fmla="*/ 1546089573 w 4891"/>
              <a:gd name="T69" fmla="*/ 2147483647 h 5077"/>
              <a:gd name="T70" fmla="*/ 922666482 w 4891"/>
              <a:gd name="T71" fmla="*/ 2147483647 h 5077"/>
              <a:gd name="T72" fmla="*/ 935728724 w 4891"/>
              <a:gd name="T73" fmla="*/ 2147483647 h 5077"/>
              <a:gd name="T74" fmla="*/ 583643046 w 4891"/>
              <a:gd name="T75" fmla="*/ 2095895431 h 5077"/>
              <a:gd name="T76" fmla="*/ 422739833 w 4891"/>
              <a:gd name="T77" fmla="*/ 2108442060 h 5077"/>
              <a:gd name="T78" fmla="*/ 583643046 w 4891"/>
              <a:gd name="T79" fmla="*/ 2095895431 h 50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91" h="5077">
                <a:moveTo>
                  <a:pt x="2598" y="2424"/>
                </a:moveTo>
                <a:cubicBezTo>
                  <a:pt x="2641" y="2444"/>
                  <a:pt x="2671" y="2488"/>
                  <a:pt x="2671" y="2538"/>
                </a:cubicBezTo>
                <a:cubicBezTo>
                  <a:pt x="2671" y="2591"/>
                  <a:pt x="2638" y="2636"/>
                  <a:pt x="2592" y="2655"/>
                </a:cubicBezTo>
                <a:lnTo>
                  <a:pt x="2996" y="4260"/>
                </a:lnTo>
                <a:lnTo>
                  <a:pt x="2971" y="4266"/>
                </a:lnTo>
                <a:lnTo>
                  <a:pt x="2562" y="2663"/>
                </a:lnTo>
                <a:cubicBezTo>
                  <a:pt x="2557" y="2663"/>
                  <a:pt x="2551" y="2664"/>
                  <a:pt x="2546" y="2664"/>
                </a:cubicBezTo>
                <a:cubicBezTo>
                  <a:pt x="2476" y="2664"/>
                  <a:pt x="2420" y="2608"/>
                  <a:pt x="2420" y="2538"/>
                </a:cubicBezTo>
                <a:lnTo>
                  <a:pt x="2420" y="2535"/>
                </a:lnTo>
                <a:lnTo>
                  <a:pt x="930" y="1883"/>
                </a:lnTo>
                <a:lnTo>
                  <a:pt x="952" y="1831"/>
                </a:lnTo>
                <a:lnTo>
                  <a:pt x="2451" y="2456"/>
                </a:lnTo>
                <a:cubicBezTo>
                  <a:pt x="2459" y="2447"/>
                  <a:pt x="2469" y="2438"/>
                  <a:pt x="2480" y="2432"/>
                </a:cubicBezTo>
                <a:lnTo>
                  <a:pt x="2435" y="1374"/>
                </a:lnTo>
                <a:lnTo>
                  <a:pt x="2509" y="1369"/>
                </a:lnTo>
                <a:lnTo>
                  <a:pt x="2598" y="2424"/>
                </a:lnTo>
                <a:close/>
                <a:moveTo>
                  <a:pt x="4644" y="3956"/>
                </a:moveTo>
                <a:lnTo>
                  <a:pt x="4342" y="3769"/>
                </a:lnTo>
                <a:cubicBezTo>
                  <a:pt x="3936" y="4363"/>
                  <a:pt x="3264" y="4722"/>
                  <a:pt x="2538" y="4722"/>
                </a:cubicBezTo>
                <a:cubicBezTo>
                  <a:pt x="1333" y="4722"/>
                  <a:pt x="355" y="3744"/>
                  <a:pt x="355" y="2538"/>
                </a:cubicBezTo>
                <a:cubicBezTo>
                  <a:pt x="355" y="1333"/>
                  <a:pt x="1333" y="355"/>
                  <a:pt x="2538" y="355"/>
                </a:cubicBezTo>
                <a:cubicBezTo>
                  <a:pt x="3296" y="355"/>
                  <a:pt x="3995" y="746"/>
                  <a:pt x="4394" y="1387"/>
                </a:cubicBezTo>
                <a:lnTo>
                  <a:pt x="4443" y="1467"/>
                </a:lnTo>
                <a:lnTo>
                  <a:pt x="4258" y="1584"/>
                </a:lnTo>
                <a:lnTo>
                  <a:pt x="4747" y="1638"/>
                </a:lnTo>
                <a:lnTo>
                  <a:pt x="4891" y="1189"/>
                </a:lnTo>
                <a:lnTo>
                  <a:pt x="4745" y="1280"/>
                </a:lnTo>
                <a:lnTo>
                  <a:pt x="4695" y="1200"/>
                </a:lnTo>
                <a:cubicBezTo>
                  <a:pt x="4232" y="454"/>
                  <a:pt x="3419" y="0"/>
                  <a:pt x="2538" y="0"/>
                </a:cubicBezTo>
                <a:cubicBezTo>
                  <a:pt x="1137" y="0"/>
                  <a:pt x="0" y="1137"/>
                  <a:pt x="0" y="2538"/>
                </a:cubicBezTo>
                <a:cubicBezTo>
                  <a:pt x="0" y="3940"/>
                  <a:pt x="1137" y="5077"/>
                  <a:pt x="2538" y="5077"/>
                </a:cubicBezTo>
                <a:cubicBezTo>
                  <a:pt x="3388" y="5077"/>
                  <a:pt x="4173" y="4655"/>
                  <a:pt x="4644" y="3956"/>
                </a:cubicBezTo>
                <a:close/>
                <a:moveTo>
                  <a:pt x="462" y="2597"/>
                </a:moveTo>
                <a:lnTo>
                  <a:pt x="462" y="2480"/>
                </a:lnTo>
                <a:lnTo>
                  <a:pt x="708" y="2480"/>
                </a:lnTo>
                <a:cubicBezTo>
                  <a:pt x="707" y="2499"/>
                  <a:pt x="707" y="2519"/>
                  <a:pt x="707" y="2538"/>
                </a:cubicBezTo>
                <a:cubicBezTo>
                  <a:pt x="707" y="2558"/>
                  <a:pt x="707" y="2577"/>
                  <a:pt x="708" y="2597"/>
                </a:cubicBezTo>
                <a:lnTo>
                  <a:pt x="462" y="2597"/>
                </a:lnTo>
                <a:close/>
                <a:moveTo>
                  <a:pt x="924" y="1670"/>
                </a:moveTo>
                <a:lnTo>
                  <a:pt x="712" y="1547"/>
                </a:lnTo>
                <a:lnTo>
                  <a:pt x="771" y="1446"/>
                </a:lnTo>
                <a:lnTo>
                  <a:pt x="983" y="1569"/>
                </a:lnTo>
                <a:cubicBezTo>
                  <a:pt x="962" y="1602"/>
                  <a:pt x="943" y="1636"/>
                  <a:pt x="924" y="1670"/>
                </a:cubicBezTo>
                <a:close/>
                <a:moveTo>
                  <a:pt x="1576" y="976"/>
                </a:moveTo>
                <a:lnTo>
                  <a:pt x="1453" y="764"/>
                </a:lnTo>
                <a:lnTo>
                  <a:pt x="1554" y="705"/>
                </a:lnTo>
                <a:lnTo>
                  <a:pt x="1677" y="917"/>
                </a:lnTo>
                <a:cubicBezTo>
                  <a:pt x="1643" y="936"/>
                  <a:pt x="1609" y="955"/>
                  <a:pt x="1576" y="976"/>
                </a:cubicBezTo>
                <a:close/>
                <a:moveTo>
                  <a:pt x="2487" y="701"/>
                </a:moveTo>
                <a:lnTo>
                  <a:pt x="2487" y="455"/>
                </a:lnTo>
                <a:lnTo>
                  <a:pt x="2604" y="455"/>
                </a:lnTo>
                <a:lnTo>
                  <a:pt x="2604" y="701"/>
                </a:lnTo>
                <a:cubicBezTo>
                  <a:pt x="2584" y="700"/>
                  <a:pt x="2565" y="700"/>
                  <a:pt x="2546" y="700"/>
                </a:cubicBezTo>
                <a:cubicBezTo>
                  <a:pt x="2526" y="700"/>
                  <a:pt x="2507" y="700"/>
                  <a:pt x="2487" y="701"/>
                </a:cubicBezTo>
                <a:close/>
                <a:moveTo>
                  <a:pt x="3414" y="917"/>
                </a:moveTo>
                <a:lnTo>
                  <a:pt x="3536" y="705"/>
                </a:lnTo>
                <a:lnTo>
                  <a:pt x="3637" y="764"/>
                </a:lnTo>
                <a:lnTo>
                  <a:pt x="3515" y="976"/>
                </a:lnTo>
                <a:cubicBezTo>
                  <a:pt x="3482" y="955"/>
                  <a:pt x="3448" y="936"/>
                  <a:pt x="3414" y="917"/>
                </a:cubicBezTo>
                <a:close/>
                <a:moveTo>
                  <a:pt x="3515" y="4101"/>
                </a:moveTo>
                <a:lnTo>
                  <a:pt x="3638" y="4313"/>
                </a:lnTo>
                <a:lnTo>
                  <a:pt x="3536" y="4372"/>
                </a:lnTo>
                <a:lnTo>
                  <a:pt x="3414" y="4159"/>
                </a:lnTo>
                <a:cubicBezTo>
                  <a:pt x="3448" y="4141"/>
                  <a:pt x="3482" y="4121"/>
                  <a:pt x="3515" y="4101"/>
                </a:cubicBezTo>
                <a:close/>
                <a:moveTo>
                  <a:pt x="2604" y="4376"/>
                </a:moveTo>
                <a:lnTo>
                  <a:pt x="2604" y="4621"/>
                </a:lnTo>
                <a:lnTo>
                  <a:pt x="2487" y="4621"/>
                </a:lnTo>
                <a:lnTo>
                  <a:pt x="2487" y="4376"/>
                </a:lnTo>
                <a:cubicBezTo>
                  <a:pt x="2507" y="4377"/>
                  <a:pt x="2526" y="4377"/>
                  <a:pt x="2546" y="4377"/>
                </a:cubicBezTo>
                <a:cubicBezTo>
                  <a:pt x="2565" y="4377"/>
                  <a:pt x="2584" y="4377"/>
                  <a:pt x="2604" y="4376"/>
                </a:cubicBezTo>
                <a:close/>
                <a:moveTo>
                  <a:pt x="1677" y="4159"/>
                </a:moveTo>
                <a:lnTo>
                  <a:pt x="1554" y="4372"/>
                </a:lnTo>
                <a:lnTo>
                  <a:pt x="1453" y="4313"/>
                </a:lnTo>
                <a:lnTo>
                  <a:pt x="1576" y="4101"/>
                </a:lnTo>
                <a:cubicBezTo>
                  <a:pt x="1609" y="4121"/>
                  <a:pt x="1643" y="4141"/>
                  <a:pt x="1677" y="4159"/>
                </a:cubicBezTo>
                <a:close/>
                <a:moveTo>
                  <a:pt x="983" y="3508"/>
                </a:moveTo>
                <a:lnTo>
                  <a:pt x="771" y="3630"/>
                </a:lnTo>
                <a:lnTo>
                  <a:pt x="712" y="3529"/>
                </a:lnTo>
                <a:lnTo>
                  <a:pt x="924" y="3407"/>
                </a:lnTo>
                <a:cubicBezTo>
                  <a:pt x="943" y="3441"/>
                  <a:pt x="962" y="3475"/>
                  <a:pt x="983" y="3508"/>
                </a:cubicBezTo>
                <a:close/>
              </a:path>
            </a:pathLst>
          </a:custGeom>
          <a:solidFill>
            <a:srgbClr val="009A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4"/>
          <p:cNvSpPr>
            <a:spLocks noGrp="1" noChangeArrowheads="1"/>
          </p:cNvSpPr>
          <p:nvPr/>
        </p:nvSpPr>
        <p:spPr>
          <a:xfrm>
            <a:off x="5457190" y="4255135"/>
            <a:ext cx="5177790" cy="428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仿宋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en-US" altLang="zh-CN" sz="2400" smtClean="0">
                <a:solidFill>
                  <a:srgbClr val="2B2E30"/>
                </a:solidFill>
                <a:latin typeface="微软雅黑" panose="020B0503020204020204" pitchFamily="34" charset="-122"/>
              </a:rPr>
              <a:t>Programmed by </a:t>
            </a:r>
            <a:r>
              <a:rPr lang="en-US" altLang="zh-CN" sz="2400" smtClean="0">
                <a:solidFill>
                  <a:srgbClr val="2B2E30"/>
                </a:solidFill>
                <a:latin typeface="微软雅黑" panose="020B0503020204020204" pitchFamily="34" charset="-122"/>
                <a:sym typeface="+mn-ea"/>
              </a:rPr>
              <a:t>Noob Team</a:t>
            </a:r>
            <a:endParaRPr lang="en-US" altLang="zh-CN" sz="2400" smtClean="0">
              <a:solidFill>
                <a:srgbClr val="2B2E3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124" name="Group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226560"/>
            <a:ext cx="6588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04 -4.44444E-6 L 2.68115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5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52" grpId="0" animBg="1"/>
      <p:bldP spid="31752" grpId="1" animBg="1"/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2433638" y="1855788"/>
            <a:ext cx="1133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1768475" y="2846388"/>
            <a:ext cx="847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bg1"/>
                </a:solidFill>
              </a:rPr>
              <a:t>part</a:t>
            </a:r>
            <a:endParaRPr lang="zh-CN" altLang="en-US" sz="3000">
              <a:solidFill>
                <a:schemeClr val="bg1"/>
              </a:solidFill>
            </a:endParaRP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3580130" y="2537460"/>
            <a:ext cx="86296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About</a:t>
            </a:r>
            <a:r>
              <a:rPr lang="zh-CN" altLang="en-US" sz="4400" b="1" dirty="0" smtClean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4400" b="1" dirty="0" smtClean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</a:t>
            </a:r>
            <a:r>
              <a:rPr lang="zh-CN" altLang="en-US" sz="4400" b="1" dirty="0" smtClean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4400" b="1" dirty="0" smtClean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</a:t>
            </a:r>
            <a:endParaRPr lang="en-US" altLang="zh-CN" sz="44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200" name="直接连接符 10"/>
          <p:cNvCxnSpPr>
            <a:cxnSpLocks noChangeShapeType="1"/>
          </p:cNvCxnSpPr>
          <p:nvPr/>
        </p:nvCxnSpPr>
        <p:spPr bwMode="auto">
          <a:xfrm flipH="1">
            <a:off x="3576955" y="3329305"/>
            <a:ext cx="76339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1" name="Freeform 10"/>
          <p:cNvSpPr/>
          <p:nvPr/>
        </p:nvSpPr>
        <p:spPr bwMode="auto">
          <a:xfrm>
            <a:off x="1150938" y="2205038"/>
            <a:ext cx="1849437" cy="1944687"/>
          </a:xfrm>
          <a:custGeom>
            <a:avLst/>
            <a:gdLst>
              <a:gd name="T0" fmla="*/ 913116472 w 3480"/>
              <a:gd name="T1" fmla="*/ 641346286 h 3657"/>
              <a:gd name="T2" fmla="*/ 856629457 w 3480"/>
              <a:gd name="T3" fmla="*/ 744843837 h 3657"/>
              <a:gd name="T4" fmla="*/ 288932547 w 3480"/>
              <a:gd name="T5" fmla="*/ 824305332 h 3657"/>
              <a:gd name="T6" fmla="*/ 209285586 w 3480"/>
              <a:gd name="T7" fmla="*/ 255916449 h 3657"/>
              <a:gd name="T8" fmla="*/ 569673895 w 3480"/>
              <a:gd name="T9" fmla="*/ 96145283 h 3657"/>
              <a:gd name="T10" fmla="*/ 587185087 w 3480"/>
              <a:gd name="T11" fmla="*/ 97559262 h 3657"/>
              <a:gd name="T12" fmla="*/ 583796047 w 3480"/>
              <a:gd name="T13" fmla="*/ 138279636 h 3657"/>
              <a:gd name="T14" fmla="*/ 646496744 w 3480"/>
              <a:gd name="T15" fmla="*/ 71826326 h 3657"/>
              <a:gd name="T16" fmla="*/ 595940683 w 3480"/>
              <a:gd name="T17" fmla="*/ 0 h 3657"/>
              <a:gd name="T18" fmla="*/ 593116572 w 3480"/>
              <a:gd name="T19" fmla="*/ 31954127 h 3657"/>
              <a:gd name="T20" fmla="*/ 575605379 w 3480"/>
              <a:gd name="T21" fmla="*/ 30257777 h 3657"/>
              <a:gd name="T22" fmla="*/ 156469810 w 3480"/>
              <a:gd name="T23" fmla="*/ 216044250 h 3657"/>
              <a:gd name="T24" fmla="*/ 249109066 w 3480"/>
              <a:gd name="T25" fmla="*/ 877185184 h 3657"/>
              <a:gd name="T26" fmla="*/ 909162503 w 3480"/>
              <a:gd name="T27" fmla="*/ 784433133 h 3657"/>
              <a:gd name="T28" fmla="*/ 982878511 w 3480"/>
              <a:gd name="T29" fmla="*/ 641346286 h 3657"/>
              <a:gd name="T30" fmla="*/ 913116472 w 3480"/>
              <a:gd name="T31" fmla="*/ 641346286 h 36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80" h="3657">
                <a:moveTo>
                  <a:pt x="3233" y="2268"/>
                </a:moveTo>
                <a:cubicBezTo>
                  <a:pt x="3185" y="2397"/>
                  <a:pt x="3118" y="2521"/>
                  <a:pt x="3033" y="2634"/>
                </a:cubicBezTo>
                <a:cubicBezTo>
                  <a:pt x="2556" y="3266"/>
                  <a:pt x="1655" y="3393"/>
                  <a:pt x="1023" y="2915"/>
                </a:cubicBezTo>
                <a:cubicBezTo>
                  <a:pt x="390" y="2438"/>
                  <a:pt x="264" y="1538"/>
                  <a:pt x="741" y="905"/>
                </a:cubicBezTo>
                <a:cubicBezTo>
                  <a:pt x="1041" y="507"/>
                  <a:pt x="1523" y="295"/>
                  <a:pt x="2017" y="340"/>
                </a:cubicBezTo>
                <a:lnTo>
                  <a:pt x="2079" y="345"/>
                </a:lnTo>
                <a:lnTo>
                  <a:pt x="2067" y="489"/>
                </a:lnTo>
                <a:lnTo>
                  <a:pt x="2289" y="254"/>
                </a:lnTo>
                <a:lnTo>
                  <a:pt x="2110" y="0"/>
                </a:lnTo>
                <a:lnTo>
                  <a:pt x="2100" y="113"/>
                </a:lnTo>
                <a:lnTo>
                  <a:pt x="2038" y="107"/>
                </a:lnTo>
                <a:cubicBezTo>
                  <a:pt x="1463" y="55"/>
                  <a:pt x="903" y="302"/>
                  <a:pt x="554" y="764"/>
                </a:cubicBezTo>
                <a:cubicBezTo>
                  <a:pt x="0" y="1500"/>
                  <a:pt x="146" y="2547"/>
                  <a:pt x="882" y="3102"/>
                </a:cubicBezTo>
                <a:cubicBezTo>
                  <a:pt x="1618" y="3657"/>
                  <a:pt x="2664" y="3510"/>
                  <a:pt x="3219" y="2774"/>
                </a:cubicBezTo>
                <a:cubicBezTo>
                  <a:pt x="3336" y="2619"/>
                  <a:pt x="3423" y="2448"/>
                  <a:pt x="3480" y="2268"/>
                </a:cubicBezTo>
                <a:lnTo>
                  <a:pt x="3233" y="22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04 -4.44444E-6 L 2.68115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6151" grpId="0"/>
      <p:bldP spid="8201" grpId="0" animBg="1"/>
      <p:bldP spid="820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1708150" y="3159125"/>
            <a:ext cx="2676525" cy="3457387"/>
            <a:chOff x="0" y="0"/>
            <a:chExt cx="2087747" cy="2002003"/>
          </a:xfrm>
        </p:grpSpPr>
        <p:grpSp>
          <p:nvGrpSpPr>
            <p:cNvPr id="15389" name="Group 3"/>
            <p:cNvGrpSpPr/>
            <p:nvPr/>
          </p:nvGrpSpPr>
          <p:grpSpPr bwMode="auto">
            <a:xfrm>
              <a:off x="0" y="0"/>
              <a:ext cx="2087747" cy="2002003"/>
              <a:chOff x="0" y="0"/>
              <a:chExt cx="2087747" cy="2002003"/>
            </a:xfrm>
          </p:grpSpPr>
          <p:sp>
            <p:nvSpPr>
              <p:cNvPr id="17412" name="AutoShap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87747" cy="1907908"/>
              </a:xfrm>
              <a:prstGeom prst="roundRect">
                <a:avLst>
                  <a:gd name="adj" fmla="val 89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8D8D8"/>
                  </a:gs>
                </a:gsLst>
                <a:lin ang="5400000" scaled="1"/>
              </a:gradFill>
              <a:ln w="6350" cmpd="sng">
                <a:solidFill>
                  <a:srgbClr val="808080"/>
                </a:solidFill>
                <a:round/>
              </a:ln>
            </p:spPr>
            <p:txBody>
              <a:bodyPr wrap="none" anchor="ctr"/>
              <a:lstStyle/>
              <a:p>
                <a:pPr marL="92075" algn="ctr">
                  <a:spcBef>
                    <a:spcPct val="20000"/>
                  </a:spcBef>
                  <a:buClr>
                    <a:srgbClr val="E1B40C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395" name="Picture 27" descr="投影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0" y="1920156"/>
                <a:ext cx="2087747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90" name="Rectangle 9"/>
            <p:cNvSpPr>
              <a:spLocks noChangeArrowheads="1"/>
            </p:cNvSpPr>
            <p:nvPr/>
          </p:nvSpPr>
          <p:spPr bwMode="auto">
            <a:xfrm>
              <a:off x="59761" y="951076"/>
              <a:ext cx="1972122" cy="31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 Leader</a:t>
              </a:r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1" name="Picture 14" descr="图片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2" r="7730" b="73112"/>
            <a:stretch>
              <a:fillRect/>
            </a:stretch>
          </p:blipFill>
          <p:spPr bwMode="auto">
            <a:xfrm>
              <a:off x="1119904" y="162519"/>
              <a:ext cx="825193" cy="53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59933" y="338646"/>
              <a:ext cx="738513" cy="21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苏一豪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3" name="Rectangle 16"/>
            <p:cNvSpPr>
              <a:spLocks noChangeArrowheads="1"/>
            </p:cNvSpPr>
            <p:nvPr/>
          </p:nvSpPr>
          <p:spPr bwMode="auto">
            <a:xfrm>
              <a:off x="1119904" y="113247"/>
              <a:ext cx="822221" cy="58463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34" name="Group 26"/>
          <p:cNvGrpSpPr/>
          <p:nvPr/>
        </p:nvGrpSpPr>
        <p:grpSpPr bwMode="auto">
          <a:xfrm>
            <a:off x="3510815" y="2660650"/>
            <a:ext cx="5790965" cy="498475"/>
            <a:chOff x="463" y="0"/>
            <a:chExt cx="3396" cy="383"/>
          </a:xfrm>
        </p:grpSpPr>
        <p:cxnSp>
          <p:nvCxnSpPr>
            <p:cNvPr id="15372" name="AutoShape 20"/>
            <p:cNvCxnSpPr>
              <a:cxnSpLocks noChangeShapeType="1"/>
            </p:cNvCxnSpPr>
            <p:nvPr/>
          </p:nvCxnSpPr>
          <p:spPr bwMode="auto">
            <a:xfrm rot="5400000">
              <a:off x="485" y="-22"/>
              <a:ext cx="383" cy="427"/>
            </a:xfrm>
            <a:prstGeom prst="bentConnector3">
              <a:avLst>
                <a:gd name="adj1" fmla="val 49606"/>
              </a:avLst>
            </a:prstGeom>
            <a:noFill/>
            <a:ln w="19050">
              <a:solidFill>
                <a:srgbClr val="80808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21"/>
            <p:cNvCxnSpPr>
              <a:cxnSpLocks noChangeShapeType="1"/>
            </p:cNvCxnSpPr>
            <p:nvPr/>
          </p:nvCxnSpPr>
          <p:spPr bwMode="auto">
            <a:xfrm>
              <a:off x="1394" y="191"/>
              <a:ext cx="634" cy="192"/>
            </a:xfrm>
            <a:prstGeom prst="bentConnector2">
              <a:avLst/>
            </a:prstGeom>
            <a:noFill/>
            <a:ln w="19050">
              <a:solidFill>
                <a:srgbClr val="80808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2182" y="-1294"/>
              <a:ext cx="383" cy="2971"/>
            </a:xfrm>
            <a:prstGeom prst="bentConnector3">
              <a:avLst>
                <a:gd name="adj1" fmla="val 49606"/>
              </a:avLst>
            </a:prstGeom>
            <a:noFill/>
            <a:ln w="19050">
              <a:solidFill>
                <a:srgbClr val="80808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38" name="AutoShape 23"/>
          <p:cNvSpPr>
            <a:spLocks noChangeArrowheads="1"/>
          </p:cNvSpPr>
          <p:nvPr/>
        </p:nvSpPr>
        <p:spPr bwMode="auto">
          <a:xfrm>
            <a:off x="3476625" y="1801813"/>
            <a:ext cx="6553200" cy="758825"/>
          </a:xfrm>
          <a:prstGeom prst="roundRect">
            <a:avLst>
              <a:gd name="adj" fmla="val 10250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9" name="AutoShape 24"/>
          <p:cNvSpPr>
            <a:spLocks noChangeArrowheads="1"/>
          </p:cNvSpPr>
          <p:nvPr/>
        </p:nvSpPr>
        <p:spPr bwMode="auto">
          <a:xfrm>
            <a:off x="2120900" y="1701800"/>
            <a:ext cx="2117725" cy="917575"/>
          </a:xfrm>
          <a:prstGeom prst="roundRect">
            <a:avLst>
              <a:gd name="adj" fmla="val 1214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Out Team</a:t>
            </a:r>
          </a:p>
        </p:txBody>
      </p:sp>
      <p:sp>
        <p:nvSpPr>
          <p:cNvPr id="17440" name="Rectangle 26"/>
          <p:cNvSpPr>
            <a:spLocks noChangeArrowheads="1"/>
          </p:cNvSpPr>
          <p:nvPr/>
        </p:nvSpPr>
        <p:spPr bwMode="auto">
          <a:xfrm>
            <a:off x="4249420" y="1802765"/>
            <a:ext cx="5780405" cy="75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6000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Noob Team</a:t>
            </a:r>
          </a:p>
        </p:txBody>
      </p:sp>
      <p:sp>
        <p:nvSpPr>
          <p:cNvPr id="17441" name="TextBox 36"/>
          <p:cNvSpPr txBox="1">
            <a:spLocks noChangeArrowheads="1"/>
          </p:cNvSpPr>
          <p:nvPr/>
        </p:nvSpPr>
        <p:spPr bwMode="auto">
          <a:xfrm>
            <a:off x="1147763" y="388938"/>
            <a:ext cx="34207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ABOUT OUT TEAM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2" name="五边形 41"/>
          <p:cNvSpPr>
            <a:spLocks noChangeArrowheads="1"/>
          </p:cNvSpPr>
          <p:nvPr/>
        </p:nvSpPr>
        <p:spPr bwMode="auto">
          <a:xfrm>
            <a:off x="0" y="317500"/>
            <a:ext cx="698500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燕尾形 42"/>
          <p:cNvSpPr>
            <a:spLocks noChangeArrowheads="1"/>
          </p:cNvSpPr>
          <p:nvPr/>
        </p:nvSpPr>
        <p:spPr bwMode="auto">
          <a:xfrm>
            <a:off x="566738" y="317500"/>
            <a:ext cx="431800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4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" grpId="0" animBg="1" autoUpdateAnimBg="0"/>
      <p:bldP spid="17439" grpId="0" animBg="1" autoUpdateAnimBg="0"/>
      <p:bldP spid="17440" grpId="0" autoUpdateAnimBg="0"/>
      <p:bldP spid="17441" grpId="0" autoUpdateAnimBg="0"/>
      <p:bldP spid="17442" grpId="0" animBg="1" autoUpdateAnimBg="0"/>
      <p:bldP spid="1744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2433638" y="1855788"/>
            <a:ext cx="1133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0" b="1">
                <a:solidFill>
                  <a:srgbClr val="21A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0" b="1">
              <a:solidFill>
                <a:srgbClr val="21A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1768475" y="2846388"/>
            <a:ext cx="847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rgbClr val="21A3D0"/>
                </a:solidFill>
              </a:rPr>
              <a:t>part</a:t>
            </a:r>
            <a:endParaRPr lang="zh-CN" altLang="en-US" sz="3000">
              <a:solidFill>
                <a:srgbClr val="21A3D0"/>
              </a:solidFill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3580130" y="2537460"/>
            <a:ext cx="8133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of the project</a:t>
            </a:r>
            <a:endParaRPr lang="en-US" altLang="zh-CN" sz="44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344" name="直接连接符 10"/>
          <p:cNvCxnSpPr>
            <a:cxnSpLocks noChangeShapeType="1"/>
          </p:cNvCxnSpPr>
          <p:nvPr/>
        </p:nvCxnSpPr>
        <p:spPr bwMode="auto">
          <a:xfrm flipH="1">
            <a:off x="3576955" y="3329305"/>
            <a:ext cx="5041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Freeform 10"/>
          <p:cNvSpPr/>
          <p:nvPr/>
        </p:nvSpPr>
        <p:spPr bwMode="auto">
          <a:xfrm>
            <a:off x="1150938" y="2205038"/>
            <a:ext cx="1849437" cy="1944687"/>
          </a:xfrm>
          <a:custGeom>
            <a:avLst/>
            <a:gdLst>
              <a:gd name="T0" fmla="*/ 913116472 w 3480"/>
              <a:gd name="T1" fmla="*/ 641346286 h 3657"/>
              <a:gd name="T2" fmla="*/ 856629457 w 3480"/>
              <a:gd name="T3" fmla="*/ 744843837 h 3657"/>
              <a:gd name="T4" fmla="*/ 288932547 w 3480"/>
              <a:gd name="T5" fmla="*/ 824305332 h 3657"/>
              <a:gd name="T6" fmla="*/ 209285586 w 3480"/>
              <a:gd name="T7" fmla="*/ 255916449 h 3657"/>
              <a:gd name="T8" fmla="*/ 569673895 w 3480"/>
              <a:gd name="T9" fmla="*/ 96145283 h 3657"/>
              <a:gd name="T10" fmla="*/ 587185087 w 3480"/>
              <a:gd name="T11" fmla="*/ 97559262 h 3657"/>
              <a:gd name="T12" fmla="*/ 583796047 w 3480"/>
              <a:gd name="T13" fmla="*/ 138279636 h 3657"/>
              <a:gd name="T14" fmla="*/ 646496744 w 3480"/>
              <a:gd name="T15" fmla="*/ 71826326 h 3657"/>
              <a:gd name="T16" fmla="*/ 595940683 w 3480"/>
              <a:gd name="T17" fmla="*/ 0 h 3657"/>
              <a:gd name="T18" fmla="*/ 593116572 w 3480"/>
              <a:gd name="T19" fmla="*/ 31954127 h 3657"/>
              <a:gd name="T20" fmla="*/ 575605379 w 3480"/>
              <a:gd name="T21" fmla="*/ 30257777 h 3657"/>
              <a:gd name="T22" fmla="*/ 156469810 w 3480"/>
              <a:gd name="T23" fmla="*/ 216044250 h 3657"/>
              <a:gd name="T24" fmla="*/ 249109066 w 3480"/>
              <a:gd name="T25" fmla="*/ 877185184 h 3657"/>
              <a:gd name="T26" fmla="*/ 909162503 w 3480"/>
              <a:gd name="T27" fmla="*/ 784433133 h 3657"/>
              <a:gd name="T28" fmla="*/ 982878511 w 3480"/>
              <a:gd name="T29" fmla="*/ 641346286 h 3657"/>
              <a:gd name="T30" fmla="*/ 913116472 w 3480"/>
              <a:gd name="T31" fmla="*/ 641346286 h 36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80" h="3657">
                <a:moveTo>
                  <a:pt x="3233" y="2268"/>
                </a:moveTo>
                <a:cubicBezTo>
                  <a:pt x="3185" y="2397"/>
                  <a:pt x="3118" y="2521"/>
                  <a:pt x="3033" y="2634"/>
                </a:cubicBezTo>
                <a:cubicBezTo>
                  <a:pt x="2556" y="3266"/>
                  <a:pt x="1655" y="3393"/>
                  <a:pt x="1023" y="2915"/>
                </a:cubicBezTo>
                <a:cubicBezTo>
                  <a:pt x="390" y="2438"/>
                  <a:pt x="264" y="1538"/>
                  <a:pt x="741" y="905"/>
                </a:cubicBezTo>
                <a:cubicBezTo>
                  <a:pt x="1041" y="507"/>
                  <a:pt x="1523" y="295"/>
                  <a:pt x="2017" y="340"/>
                </a:cubicBezTo>
                <a:lnTo>
                  <a:pt x="2079" y="345"/>
                </a:lnTo>
                <a:lnTo>
                  <a:pt x="2067" y="489"/>
                </a:lnTo>
                <a:lnTo>
                  <a:pt x="2289" y="254"/>
                </a:lnTo>
                <a:lnTo>
                  <a:pt x="2110" y="0"/>
                </a:lnTo>
                <a:lnTo>
                  <a:pt x="2100" y="113"/>
                </a:lnTo>
                <a:lnTo>
                  <a:pt x="2038" y="107"/>
                </a:lnTo>
                <a:cubicBezTo>
                  <a:pt x="1463" y="55"/>
                  <a:pt x="903" y="302"/>
                  <a:pt x="554" y="764"/>
                </a:cubicBezTo>
                <a:cubicBezTo>
                  <a:pt x="0" y="1500"/>
                  <a:pt x="146" y="2547"/>
                  <a:pt x="882" y="3102"/>
                </a:cubicBezTo>
                <a:cubicBezTo>
                  <a:pt x="1618" y="3657"/>
                  <a:pt x="2664" y="3510"/>
                  <a:pt x="3219" y="2774"/>
                </a:cubicBezTo>
                <a:cubicBezTo>
                  <a:pt x="3336" y="2619"/>
                  <a:pt x="3423" y="2448"/>
                  <a:pt x="3480" y="2268"/>
                </a:cubicBezTo>
                <a:lnTo>
                  <a:pt x="3233" y="22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04 -4.44444E-6 L 2.68115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2295" grpId="3"/>
      <p:bldP spid="14345" grpId="0" animBg="1"/>
      <p:bldP spid="1434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924050" y="2312988"/>
            <a:ext cx="633412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574" tIns="36287" rIns="72574" bIns="36287" anchor="ctr"/>
          <a:lstStyle/>
          <a:p>
            <a:pPr algn="ctr"/>
            <a:endParaRPr lang="zh-CN" altLang="en-US" sz="1500">
              <a:solidFill>
                <a:schemeClr val="bg1"/>
              </a:solidFill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998855" y="4313555"/>
            <a:ext cx="3783965" cy="36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5" name="Freeform 6"/>
          <p:cNvSpPr>
            <a:spLocks noEditPoints="1"/>
          </p:cNvSpPr>
          <p:nvPr/>
        </p:nvSpPr>
        <p:spPr bwMode="auto">
          <a:xfrm>
            <a:off x="5797550" y="1619250"/>
            <a:ext cx="1843088" cy="1841500"/>
          </a:xfrm>
          <a:custGeom>
            <a:avLst/>
            <a:gdLst>
              <a:gd name="T0" fmla="*/ 1160944729 w 1708"/>
              <a:gd name="T1" fmla="*/ 199938598 h 1708"/>
              <a:gd name="T2" fmla="*/ 1436916942 w 1708"/>
              <a:gd name="T3" fmla="*/ 313857152 h 1708"/>
              <a:gd name="T4" fmla="*/ 1578978238 w 1708"/>
              <a:gd name="T5" fmla="*/ 173202347 h 1708"/>
              <a:gd name="T6" fmla="*/ 1815358590 w 1708"/>
              <a:gd name="T7" fmla="*/ 409176340 h 1708"/>
              <a:gd name="T8" fmla="*/ 1673297295 w 1708"/>
              <a:gd name="T9" fmla="*/ 549830067 h 1708"/>
              <a:gd name="T10" fmla="*/ 1787412283 w 1708"/>
              <a:gd name="T11" fmla="*/ 825327308 h 1708"/>
              <a:gd name="T12" fmla="*/ 1988860290 w 1708"/>
              <a:gd name="T13" fmla="*/ 825327308 h 1708"/>
              <a:gd name="T14" fmla="*/ 1988860290 w 1708"/>
              <a:gd name="T15" fmla="*/ 1158945006 h 1708"/>
              <a:gd name="T16" fmla="*/ 1787412283 w 1708"/>
              <a:gd name="T17" fmla="*/ 1158945006 h 1708"/>
              <a:gd name="T18" fmla="*/ 1673297295 w 1708"/>
              <a:gd name="T19" fmla="*/ 1434441169 h 1708"/>
              <a:gd name="T20" fmla="*/ 1815358590 w 1708"/>
              <a:gd name="T21" fmla="*/ 1576258232 h 1708"/>
              <a:gd name="T22" fmla="*/ 1578978238 w 1708"/>
              <a:gd name="T23" fmla="*/ 1812232225 h 1708"/>
              <a:gd name="T24" fmla="*/ 1436916942 w 1708"/>
              <a:gd name="T25" fmla="*/ 1670415162 h 1708"/>
              <a:gd name="T26" fmla="*/ 1160944729 w 1708"/>
              <a:gd name="T27" fmla="*/ 1784333716 h 1708"/>
              <a:gd name="T28" fmla="*/ 1160944729 w 1708"/>
              <a:gd name="T29" fmla="*/ 1985434573 h 1708"/>
              <a:gd name="T30" fmla="*/ 826751222 w 1708"/>
              <a:gd name="T31" fmla="*/ 1985434573 h 1708"/>
              <a:gd name="T32" fmla="*/ 826751222 w 1708"/>
              <a:gd name="T33" fmla="*/ 1784333716 h 1708"/>
              <a:gd name="T34" fmla="*/ 550779008 w 1708"/>
              <a:gd name="T35" fmla="*/ 1670415162 h 1708"/>
              <a:gd name="T36" fmla="*/ 409882053 w 1708"/>
              <a:gd name="T37" fmla="*/ 1812232225 h 1708"/>
              <a:gd name="T38" fmla="*/ 173501700 w 1708"/>
              <a:gd name="T39" fmla="*/ 1576258232 h 1708"/>
              <a:gd name="T40" fmla="*/ 314398656 w 1708"/>
              <a:gd name="T41" fmla="*/ 1434441169 h 1708"/>
              <a:gd name="T42" fmla="*/ 200283668 w 1708"/>
              <a:gd name="T43" fmla="*/ 1158945006 h 1708"/>
              <a:gd name="T44" fmla="*/ 0 w 1708"/>
              <a:gd name="T45" fmla="*/ 1158945006 h 1708"/>
              <a:gd name="T46" fmla="*/ 0 w 1708"/>
              <a:gd name="T47" fmla="*/ 825327308 h 1708"/>
              <a:gd name="T48" fmla="*/ 200283668 w 1708"/>
              <a:gd name="T49" fmla="*/ 825327308 h 1708"/>
              <a:gd name="T50" fmla="*/ 314398656 w 1708"/>
              <a:gd name="T51" fmla="*/ 549830067 h 1708"/>
              <a:gd name="T52" fmla="*/ 173501700 w 1708"/>
              <a:gd name="T53" fmla="*/ 409176340 h 1708"/>
              <a:gd name="T54" fmla="*/ 409882053 w 1708"/>
              <a:gd name="T55" fmla="*/ 173202347 h 1708"/>
              <a:gd name="T56" fmla="*/ 550779008 w 1708"/>
              <a:gd name="T57" fmla="*/ 313857152 h 1708"/>
              <a:gd name="T58" fmla="*/ 826751222 w 1708"/>
              <a:gd name="T59" fmla="*/ 199938598 h 1708"/>
              <a:gd name="T60" fmla="*/ 826751222 w 1708"/>
              <a:gd name="T61" fmla="*/ 0 h 1708"/>
              <a:gd name="T62" fmla="*/ 1160944729 w 1708"/>
              <a:gd name="T63" fmla="*/ 0 h 1708"/>
              <a:gd name="T64" fmla="*/ 1160944729 w 1708"/>
              <a:gd name="T65" fmla="*/ 199938598 h 1708"/>
              <a:gd name="T66" fmla="*/ 994430145 w 1708"/>
              <a:gd name="T67" fmla="*/ 425450112 h 1708"/>
              <a:gd name="T68" fmla="*/ 1562676405 w 1708"/>
              <a:gd name="T69" fmla="*/ 992717286 h 1708"/>
              <a:gd name="T70" fmla="*/ 994430145 w 1708"/>
              <a:gd name="T71" fmla="*/ 1559984461 h 1708"/>
              <a:gd name="T72" fmla="*/ 426183885 w 1708"/>
              <a:gd name="T73" fmla="*/ 992717286 h 1708"/>
              <a:gd name="T74" fmla="*/ 994430145 w 1708"/>
              <a:gd name="T75" fmla="*/ 425450112 h 1708"/>
              <a:gd name="T76" fmla="*/ 994430145 w 1708"/>
              <a:gd name="T77" fmla="*/ 573079544 h 1708"/>
              <a:gd name="T78" fmla="*/ 1414792333 w 1708"/>
              <a:gd name="T79" fmla="*/ 992717286 h 1708"/>
              <a:gd name="T80" fmla="*/ 994430145 w 1708"/>
              <a:gd name="T81" fmla="*/ 1412355029 h 1708"/>
              <a:gd name="T82" fmla="*/ 574067957 w 1708"/>
              <a:gd name="T83" fmla="*/ 992717286 h 1708"/>
              <a:gd name="T84" fmla="*/ 994430145 w 1708"/>
              <a:gd name="T85" fmla="*/ 573079544 h 1708"/>
              <a:gd name="T86" fmla="*/ 994430145 w 1708"/>
              <a:gd name="T87" fmla="*/ 755581035 h 1708"/>
              <a:gd name="T88" fmla="*/ 1231975916 w 1708"/>
              <a:gd name="T89" fmla="*/ 992717286 h 1708"/>
              <a:gd name="T90" fmla="*/ 994430145 w 1708"/>
              <a:gd name="T91" fmla="*/ 1229853538 h 1708"/>
              <a:gd name="T92" fmla="*/ 756884374 w 1708"/>
              <a:gd name="T93" fmla="*/ 992717286 h 1708"/>
              <a:gd name="T94" fmla="*/ 994430145 w 1708"/>
              <a:gd name="T95" fmla="*/ 755581035 h 170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97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574" tIns="36287" rIns="72574" bIns="36287"/>
          <a:lstStyle/>
          <a:p>
            <a:endParaRPr lang="zh-CN" altLang="en-US"/>
          </a:p>
        </p:txBody>
      </p:sp>
      <p:sp>
        <p:nvSpPr>
          <p:cNvPr id="24586" name="Freeform 6"/>
          <p:cNvSpPr>
            <a:spLocks noEditPoints="1"/>
          </p:cNvSpPr>
          <p:nvPr/>
        </p:nvSpPr>
        <p:spPr bwMode="auto">
          <a:xfrm>
            <a:off x="4891088" y="3328988"/>
            <a:ext cx="2535237" cy="2535237"/>
          </a:xfrm>
          <a:custGeom>
            <a:avLst/>
            <a:gdLst>
              <a:gd name="T0" fmla="*/ 2147483647 w 1708"/>
              <a:gd name="T1" fmla="*/ 378957074 h 1708"/>
              <a:gd name="T2" fmla="*/ 2147483647 w 1708"/>
              <a:gd name="T3" fmla="*/ 594873769 h 1708"/>
              <a:gd name="T4" fmla="*/ 2147483647 w 1708"/>
              <a:gd name="T5" fmla="*/ 328282021 h 1708"/>
              <a:gd name="T6" fmla="*/ 2147483647 w 1708"/>
              <a:gd name="T7" fmla="*/ 775539092 h 1708"/>
              <a:gd name="T8" fmla="*/ 2147483647 w 1708"/>
              <a:gd name="T9" fmla="*/ 1042130840 h 1708"/>
              <a:gd name="T10" fmla="*/ 2147483647 w 1708"/>
              <a:gd name="T11" fmla="*/ 1564299118 h 1708"/>
              <a:gd name="T12" fmla="*/ 2147483647 w 1708"/>
              <a:gd name="T13" fmla="*/ 1564299118 h 1708"/>
              <a:gd name="T14" fmla="*/ 2147483647 w 1708"/>
              <a:gd name="T15" fmla="*/ 2147483647 h 1708"/>
              <a:gd name="T16" fmla="*/ 2147483647 w 1708"/>
              <a:gd name="T17" fmla="*/ 2147483647 h 1708"/>
              <a:gd name="T18" fmla="*/ 2147483647 w 1708"/>
              <a:gd name="T19" fmla="*/ 2147483647 h 1708"/>
              <a:gd name="T20" fmla="*/ 2147483647 w 1708"/>
              <a:gd name="T21" fmla="*/ 2147483647 h 1708"/>
              <a:gd name="T22" fmla="*/ 2147483647 w 1708"/>
              <a:gd name="T23" fmla="*/ 2147483647 h 1708"/>
              <a:gd name="T24" fmla="*/ 2147483647 w 1708"/>
              <a:gd name="T25" fmla="*/ 2147483647 h 1708"/>
              <a:gd name="T26" fmla="*/ 2147483647 w 1708"/>
              <a:gd name="T27" fmla="*/ 2147483647 h 1708"/>
              <a:gd name="T28" fmla="*/ 2147483647 w 1708"/>
              <a:gd name="T29" fmla="*/ 2147483647 h 1708"/>
              <a:gd name="T30" fmla="*/ 1564299118 w 1708"/>
              <a:gd name="T31" fmla="*/ 2147483647 h 1708"/>
              <a:gd name="T32" fmla="*/ 1564299118 w 1708"/>
              <a:gd name="T33" fmla="*/ 2147483647 h 1708"/>
              <a:gd name="T34" fmla="*/ 1042130840 w 1708"/>
              <a:gd name="T35" fmla="*/ 2147483647 h 1708"/>
              <a:gd name="T36" fmla="*/ 775539092 w 1708"/>
              <a:gd name="T37" fmla="*/ 2147483647 h 1708"/>
              <a:gd name="T38" fmla="*/ 328282021 w 1708"/>
              <a:gd name="T39" fmla="*/ 2147483647 h 1708"/>
              <a:gd name="T40" fmla="*/ 594873769 w 1708"/>
              <a:gd name="T41" fmla="*/ 2147483647 h 1708"/>
              <a:gd name="T42" fmla="*/ 378957074 w 1708"/>
              <a:gd name="T43" fmla="*/ 2147483647 h 1708"/>
              <a:gd name="T44" fmla="*/ 0 w 1708"/>
              <a:gd name="T45" fmla="*/ 2147483647 h 1708"/>
              <a:gd name="T46" fmla="*/ 0 w 1708"/>
              <a:gd name="T47" fmla="*/ 1564299118 h 1708"/>
              <a:gd name="T48" fmla="*/ 378957074 w 1708"/>
              <a:gd name="T49" fmla="*/ 1564299118 h 1708"/>
              <a:gd name="T50" fmla="*/ 594873769 w 1708"/>
              <a:gd name="T51" fmla="*/ 1042130840 h 1708"/>
              <a:gd name="T52" fmla="*/ 328282021 w 1708"/>
              <a:gd name="T53" fmla="*/ 775539092 h 1708"/>
              <a:gd name="T54" fmla="*/ 775539092 w 1708"/>
              <a:gd name="T55" fmla="*/ 328282021 h 1708"/>
              <a:gd name="T56" fmla="*/ 1042130840 w 1708"/>
              <a:gd name="T57" fmla="*/ 594873769 h 1708"/>
              <a:gd name="T58" fmla="*/ 1564299118 w 1708"/>
              <a:gd name="T59" fmla="*/ 378957074 h 1708"/>
              <a:gd name="T60" fmla="*/ 1564299118 w 1708"/>
              <a:gd name="T61" fmla="*/ 0 h 1708"/>
              <a:gd name="T62" fmla="*/ 2147483647 w 1708"/>
              <a:gd name="T63" fmla="*/ 0 h 1708"/>
              <a:gd name="T64" fmla="*/ 2147483647 w 1708"/>
              <a:gd name="T65" fmla="*/ 378957074 h 1708"/>
              <a:gd name="T66" fmla="*/ 1881565920 w 1708"/>
              <a:gd name="T67" fmla="*/ 806384970 h 1708"/>
              <a:gd name="T68" fmla="*/ 2147483647 w 1708"/>
              <a:gd name="T69" fmla="*/ 1881565920 h 1708"/>
              <a:gd name="T70" fmla="*/ 1881565920 w 1708"/>
              <a:gd name="T71" fmla="*/ 2147483647 h 1708"/>
              <a:gd name="T72" fmla="*/ 806384970 w 1708"/>
              <a:gd name="T73" fmla="*/ 1881565920 h 1708"/>
              <a:gd name="T74" fmla="*/ 1881565920 w 1708"/>
              <a:gd name="T75" fmla="*/ 806384970 h 1708"/>
              <a:gd name="T76" fmla="*/ 1881565920 w 1708"/>
              <a:gd name="T77" fmla="*/ 1086196168 h 1708"/>
              <a:gd name="T78" fmla="*/ 2147483647 w 1708"/>
              <a:gd name="T79" fmla="*/ 1881565920 h 1708"/>
              <a:gd name="T80" fmla="*/ 1881565920 w 1708"/>
              <a:gd name="T81" fmla="*/ 2147483647 h 1708"/>
              <a:gd name="T82" fmla="*/ 1086196168 w 1708"/>
              <a:gd name="T83" fmla="*/ 1881565920 h 1708"/>
              <a:gd name="T84" fmla="*/ 1881565920 w 1708"/>
              <a:gd name="T85" fmla="*/ 1086196168 h 1708"/>
              <a:gd name="T86" fmla="*/ 1881565920 w 1708"/>
              <a:gd name="T87" fmla="*/ 1432104617 h 1708"/>
              <a:gd name="T88" fmla="*/ 2147483647 w 1708"/>
              <a:gd name="T89" fmla="*/ 1881565920 h 1708"/>
              <a:gd name="T90" fmla="*/ 1881565920 w 1708"/>
              <a:gd name="T91" fmla="*/ 2147483647 h 1708"/>
              <a:gd name="T92" fmla="*/ 1432104617 w 1708"/>
              <a:gd name="T93" fmla="*/ 1881565920 h 1708"/>
              <a:gd name="T94" fmla="*/ 1881565920 w 1708"/>
              <a:gd name="T95" fmla="*/ 1432104617 h 170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574" tIns="36287" rIns="72574" bIns="36287"/>
          <a:lstStyle/>
          <a:p>
            <a:endParaRPr lang="zh-CN" altLang="en-US"/>
          </a:p>
        </p:txBody>
      </p:sp>
      <p:sp>
        <p:nvSpPr>
          <p:cNvPr id="24587" name="Freeform 6"/>
          <p:cNvSpPr>
            <a:spLocks noEditPoints="1"/>
          </p:cNvSpPr>
          <p:nvPr/>
        </p:nvSpPr>
        <p:spPr bwMode="auto">
          <a:xfrm>
            <a:off x="4206875" y="2074863"/>
            <a:ext cx="1660525" cy="1660525"/>
          </a:xfrm>
          <a:custGeom>
            <a:avLst/>
            <a:gdLst>
              <a:gd name="T0" fmla="*/ 942345993 w 1708"/>
              <a:gd name="T1" fmla="*/ 162571036 h 1708"/>
              <a:gd name="T2" fmla="*/ 1166353538 w 1708"/>
              <a:gd name="T3" fmla="*/ 255198776 h 1708"/>
              <a:gd name="T4" fmla="*/ 1281665721 w 1708"/>
              <a:gd name="T5" fmla="*/ 140831575 h 1708"/>
              <a:gd name="T6" fmla="*/ 1473538024 w 1708"/>
              <a:gd name="T7" fmla="*/ 332703878 h 1708"/>
              <a:gd name="T8" fmla="*/ 1358225840 w 1708"/>
              <a:gd name="T9" fmla="*/ 447071079 h 1708"/>
              <a:gd name="T10" fmla="*/ 1450853580 w 1708"/>
              <a:gd name="T11" fmla="*/ 671078624 h 1708"/>
              <a:gd name="T12" fmla="*/ 1614369599 w 1708"/>
              <a:gd name="T13" fmla="*/ 671078624 h 1708"/>
              <a:gd name="T14" fmla="*/ 1614369599 w 1708"/>
              <a:gd name="T15" fmla="*/ 942345993 h 1708"/>
              <a:gd name="T16" fmla="*/ 1450853580 w 1708"/>
              <a:gd name="T17" fmla="*/ 942345993 h 1708"/>
              <a:gd name="T18" fmla="*/ 1358225840 w 1708"/>
              <a:gd name="T19" fmla="*/ 1166353538 h 1708"/>
              <a:gd name="T20" fmla="*/ 1473538024 w 1708"/>
              <a:gd name="T21" fmla="*/ 1281665721 h 1708"/>
              <a:gd name="T22" fmla="*/ 1281665721 w 1708"/>
              <a:gd name="T23" fmla="*/ 1473538024 h 1708"/>
              <a:gd name="T24" fmla="*/ 1166353538 w 1708"/>
              <a:gd name="T25" fmla="*/ 1358225840 h 1708"/>
              <a:gd name="T26" fmla="*/ 942345993 w 1708"/>
              <a:gd name="T27" fmla="*/ 1450853580 h 1708"/>
              <a:gd name="T28" fmla="*/ 942345993 w 1708"/>
              <a:gd name="T29" fmla="*/ 1614369599 h 1708"/>
              <a:gd name="T30" fmla="*/ 671078624 w 1708"/>
              <a:gd name="T31" fmla="*/ 1614369599 h 1708"/>
              <a:gd name="T32" fmla="*/ 671078624 w 1708"/>
              <a:gd name="T33" fmla="*/ 1450853580 h 1708"/>
              <a:gd name="T34" fmla="*/ 447071079 w 1708"/>
              <a:gd name="T35" fmla="*/ 1358225840 h 1708"/>
              <a:gd name="T36" fmla="*/ 332703878 w 1708"/>
              <a:gd name="T37" fmla="*/ 1473538024 h 1708"/>
              <a:gd name="T38" fmla="*/ 140831575 w 1708"/>
              <a:gd name="T39" fmla="*/ 1281665721 h 1708"/>
              <a:gd name="T40" fmla="*/ 255198776 w 1708"/>
              <a:gd name="T41" fmla="*/ 1166353538 h 1708"/>
              <a:gd name="T42" fmla="*/ 162571036 w 1708"/>
              <a:gd name="T43" fmla="*/ 942345993 h 1708"/>
              <a:gd name="T44" fmla="*/ 0 w 1708"/>
              <a:gd name="T45" fmla="*/ 942345993 h 1708"/>
              <a:gd name="T46" fmla="*/ 0 w 1708"/>
              <a:gd name="T47" fmla="*/ 671078624 h 1708"/>
              <a:gd name="T48" fmla="*/ 162571036 w 1708"/>
              <a:gd name="T49" fmla="*/ 671078624 h 1708"/>
              <a:gd name="T50" fmla="*/ 255198776 w 1708"/>
              <a:gd name="T51" fmla="*/ 447071079 h 1708"/>
              <a:gd name="T52" fmla="*/ 140831575 w 1708"/>
              <a:gd name="T53" fmla="*/ 332703878 h 1708"/>
              <a:gd name="T54" fmla="*/ 332703878 w 1708"/>
              <a:gd name="T55" fmla="*/ 140831575 h 1708"/>
              <a:gd name="T56" fmla="*/ 447071079 w 1708"/>
              <a:gd name="T57" fmla="*/ 255198776 h 1708"/>
              <a:gd name="T58" fmla="*/ 671078624 w 1708"/>
              <a:gd name="T59" fmla="*/ 162571036 h 1708"/>
              <a:gd name="T60" fmla="*/ 671078624 w 1708"/>
              <a:gd name="T61" fmla="*/ 0 h 1708"/>
              <a:gd name="T62" fmla="*/ 942345993 w 1708"/>
              <a:gd name="T63" fmla="*/ 0 h 1708"/>
              <a:gd name="T64" fmla="*/ 942345993 w 1708"/>
              <a:gd name="T65" fmla="*/ 162571036 h 1708"/>
              <a:gd name="T66" fmla="*/ 807185286 w 1708"/>
              <a:gd name="T67" fmla="*/ 345936551 h 1708"/>
              <a:gd name="T68" fmla="*/ 1268433048 w 1708"/>
              <a:gd name="T69" fmla="*/ 807185286 h 1708"/>
              <a:gd name="T70" fmla="*/ 807185286 w 1708"/>
              <a:gd name="T71" fmla="*/ 1268433048 h 1708"/>
              <a:gd name="T72" fmla="*/ 345936551 w 1708"/>
              <a:gd name="T73" fmla="*/ 807185286 h 1708"/>
              <a:gd name="T74" fmla="*/ 807185286 w 1708"/>
              <a:gd name="T75" fmla="*/ 345936551 h 1708"/>
              <a:gd name="T76" fmla="*/ 807185286 w 1708"/>
              <a:gd name="T77" fmla="*/ 465974620 h 1708"/>
              <a:gd name="T78" fmla="*/ 1148394979 w 1708"/>
              <a:gd name="T79" fmla="*/ 807185286 h 1708"/>
              <a:gd name="T80" fmla="*/ 807185286 w 1708"/>
              <a:gd name="T81" fmla="*/ 1148394979 h 1708"/>
              <a:gd name="T82" fmla="*/ 465974620 w 1708"/>
              <a:gd name="T83" fmla="*/ 807185286 h 1708"/>
              <a:gd name="T84" fmla="*/ 807185286 w 1708"/>
              <a:gd name="T85" fmla="*/ 465974620 h 1708"/>
              <a:gd name="T86" fmla="*/ 807185286 w 1708"/>
              <a:gd name="T87" fmla="*/ 614368000 h 1708"/>
              <a:gd name="T88" fmla="*/ 1000001599 w 1708"/>
              <a:gd name="T89" fmla="*/ 807185286 h 1708"/>
              <a:gd name="T90" fmla="*/ 807185286 w 1708"/>
              <a:gd name="T91" fmla="*/ 1000001599 h 1708"/>
              <a:gd name="T92" fmla="*/ 614368000 w 1708"/>
              <a:gd name="T93" fmla="*/ 807185286 h 1708"/>
              <a:gd name="T94" fmla="*/ 807185286 w 1708"/>
              <a:gd name="T95" fmla="*/ 614368000 h 170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574" tIns="36287" rIns="72574" bIns="36287"/>
          <a:lstStyle/>
          <a:p>
            <a:endParaRPr lang="zh-CN" altLang="en-US"/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147763" y="388938"/>
            <a:ext cx="53994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 1  </a:t>
            </a:r>
            <a:r>
              <a:rPr lang="en-US" altLang="zh-CN" sz="2000" b="1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OF THE PROJECT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五边形 18"/>
          <p:cNvSpPr>
            <a:spLocks noChangeArrowheads="1"/>
          </p:cNvSpPr>
          <p:nvPr/>
        </p:nvSpPr>
        <p:spPr bwMode="auto">
          <a:xfrm>
            <a:off x="0" y="317500"/>
            <a:ext cx="698500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燕尾形 19"/>
          <p:cNvSpPr>
            <a:spLocks noChangeArrowheads="1"/>
          </p:cNvSpPr>
          <p:nvPr/>
        </p:nvSpPr>
        <p:spPr bwMode="auto">
          <a:xfrm>
            <a:off x="566738" y="317500"/>
            <a:ext cx="431800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2" y="874130"/>
            <a:ext cx="2215492" cy="59953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39" y="1083871"/>
            <a:ext cx="3767934" cy="48245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5622" y="1986335"/>
            <a:ext cx="45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产品介绍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20"/>
                            </p:stCondLst>
                            <p:childTnLst>
                              <p:par>
                                <p:cTn id="23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4" dur="18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20"/>
                            </p:stCondLst>
                            <p:childTnLst>
                              <p:par>
                                <p:cTn id="26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16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20"/>
                            </p:stCondLst>
                            <p:childTnLst>
                              <p:par>
                                <p:cTn id="29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599821">
                                      <p:cBhvr>
                                        <p:cTn id="30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 autoUpdateAnimBg="0"/>
      <p:bldP spid="24585" grpId="0" animBg="1"/>
      <p:bldP spid="24586" grpId="0" animBg="1"/>
      <p:bldP spid="24587" grpId="0" animBg="1"/>
      <p:bldP spid="24588" grpId="0" autoUpdateAnimBg="0"/>
      <p:bldP spid="24589" grpId="0" animBg="1" autoUpdateAnimBg="0"/>
      <p:bldP spid="2459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2433638" y="1855788"/>
            <a:ext cx="1133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0" b="1">
                <a:solidFill>
                  <a:srgbClr val="21A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0" b="1">
              <a:solidFill>
                <a:srgbClr val="21A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1768475" y="2846388"/>
            <a:ext cx="847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rgbClr val="21A3D0"/>
                </a:solidFill>
              </a:rPr>
              <a:t>part</a:t>
            </a:r>
            <a:endParaRPr lang="zh-CN" altLang="en-US" sz="3000">
              <a:solidFill>
                <a:srgbClr val="21A3D0"/>
              </a:solidFill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3436620" y="2465705"/>
            <a:ext cx="82651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Functions of the system</a:t>
            </a:r>
          </a:p>
        </p:txBody>
      </p:sp>
      <p:cxnSp>
        <p:nvCxnSpPr>
          <p:cNvPr id="20488" name="直接连接符 10"/>
          <p:cNvCxnSpPr>
            <a:cxnSpLocks noChangeShapeType="1"/>
          </p:cNvCxnSpPr>
          <p:nvPr/>
        </p:nvCxnSpPr>
        <p:spPr bwMode="auto">
          <a:xfrm flipH="1">
            <a:off x="3576955" y="3329305"/>
            <a:ext cx="67697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Freeform 10"/>
          <p:cNvSpPr/>
          <p:nvPr/>
        </p:nvSpPr>
        <p:spPr bwMode="auto">
          <a:xfrm>
            <a:off x="1150938" y="2205038"/>
            <a:ext cx="1849437" cy="1944687"/>
          </a:xfrm>
          <a:custGeom>
            <a:avLst/>
            <a:gdLst>
              <a:gd name="T0" fmla="*/ 913116472 w 3480"/>
              <a:gd name="T1" fmla="*/ 641346286 h 3657"/>
              <a:gd name="T2" fmla="*/ 856629457 w 3480"/>
              <a:gd name="T3" fmla="*/ 744843837 h 3657"/>
              <a:gd name="T4" fmla="*/ 288932547 w 3480"/>
              <a:gd name="T5" fmla="*/ 824305332 h 3657"/>
              <a:gd name="T6" fmla="*/ 209285586 w 3480"/>
              <a:gd name="T7" fmla="*/ 255916449 h 3657"/>
              <a:gd name="T8" fmla="*/ 569673895 w 3480"/>
              <a:gd name="T9" fmla="*/ 96145283 h 3657"/>
              <a:gd name="T10" fmla="*/ 587185087 w 3480"/>
              <a:gd name="T11" fmla="*/ 97559262 h 3657"/>
              <a:gd name="T12" fmla="*/ 583796047 w 3480"/>
              <a:gd name="T13" fmla="*/ 138279636 h 3657"/>
              <a:gd name="T14" fmla="*/ 646496744 w 3480"/>
              <a:gd name="T15" fmla="*/ 71826326 h 3657"/>
              <a:gd name="T16" fmla="*/ 595940683 w 3480"/>
              <a:gd name="T17" fmla="*/ 0 h 3657"/>
              <a:gd name="T18" fmla="*/ 593116572 w 3480"/>
              <a:gd name="T19" fmla="*/ 31954127 h 3657"/>
              <a:gd name="T20" fmla="*/ 575605379 w 3480"/>
              <a:gd name="T21" fmla="*/ 30257777 h 3657"/>
              <a:gd name="T22" fmla="*/ 156469810 w 3480"/>
              <a:gd name="T23" fmla="*/ 216044250 h 3657"/>
              <a:gd name="T24" fmla="*/ 249109066 w 3480"/>
              <a:gd name="T25" fmla="*/ 877185184 h 3657"/>
              <a:gd name="T26" fmla="*/ 909162503 w 3480"/>
              <a:gd name="T27" fmla="*/ 784433133 h 3657"/>
              <a:gd name="T28" fmla="*/ 982878511 w 3480"/>
              <a:gd name="T29" fmla="*/ 641346286 h 3657"/>
              <a:gd name="T30" fmla="*/ 913116472 w 3480"/>
              <a:gd name="T31" fmla="*/ 641346286 h 36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80" h="3657">
                <a:moveTo>
                  <a:pt x="3233" y="2268"/>
                </a:moveTo>
                <a:cubicBezTo>
                  <a:pt x="3185" y="2397"/>
                  <a:pt x="3118" y="2521"/>
                  <a:pt x="3033" y="2634"/>
                </a:cubicBezTo>
                <a:cubicBezTo>
                  <a:pt x="2556" y="3266"/>
                  <a:pt x="1655" y="3393"/>
                  <a:pt x="1023" y="2915"/>
                </a:cubicBezTo>
                <a:cubicBezTo>
                  <a:pt x="390" y="2438"/>
                  <a:pt x="264" y="1538"/>
                  <a:pt x="741" y="905"/>
                </a:cubicBezTo>
                <a:cubicBezTo>
                  <a:pt x="1041" y="507"/>
                  <a:pt x="1523" y="295"/>
                  <a:pt x="2017" y="340"/>
                </a:cubicBezTo>
                <a:lnTo>
                  <a:pt x="2079" y="345"/>
                </a:lnTo>
                <a:lnTo>
                  <a:pt x="2067" y="489"/>
                </a:lnTo>
                <a:lnTo>
                  <a:pt x="2289" y="254"/>
                </a:lnTo>
                <a:lnTo>
                  <a:pt x="2110" y="0"/>
                </a:lnTo>
                <a:lnTo>
                  <a:pt x="2100" y="113"/>
                </a:lnTo>
                <a:lnTo>
                  <a:pt x="2038" y="107"/>
                </a:lnTo>
                <a:cubicBezTo>
                  <a:pt x="1463" y="55"/>
                  <a:pt x="903" y="302"/>
                  <a:pt x="554" y="764"/>
                </a:cubicBezTo>
                <a:cubicBezTo>
                  <a:pt x="0" y="1500"/>
                  <a:pt x="146" y="2547"/>
                  <a:pt x="882" y="3102"/>
                </a:cubicBezTo>
                <a:cubicBezTo>
                  <a:pt x="1618" y="3657"/>
                  <a:pt x="2664" y="3510"/>
                  <a:pt x="3219" y="2774"/>
                </a:cubicBezTo>
                <a:cubicBezTo>
                  <a:pt x="3336" y="2619"/>
                  <a:pt x="3423" y="2448"/>
                  <a:pt x="3480" y="2268"/>
                </a:cubicBezTo>
                <a:lnTo>
                  <a:pt x="3233" y="22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04 -4.44444E-6 L 2.68115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18439" grpId="0"/>
      <p:bldP spid="20489" grpId="0" animBg="1"/>
      <p:bldP spid="204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/>
          <p:nvPr/>
        </p:nvGrpSpPr>
        <p:grpSpPr bwMode="auto">
          <a:xfrm>
            <a:off x="1992313" y="1268413"/>
            <a:ext cx="3887787" cy="2232025"/>
            <a:chOff x="0" y="0"/>
            <a:chExt cx="3888432" cy="2232248"/>
          </a:xfrm>
        </p:grpSpPr>
        <p:sp>
          <p:nvSpPr>
            <p:cNvPr id="25635" name="矩形 3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21A3D0"/>
                </a:solidFill>
                <a:ea typeface="造字工房悦黑体验版常规体" charset="-122"/>
              </a:endParaRPr>
            </a:p>
          </p:txBody>
        </p:sp>
        <p:sp>
          <p:nvSpPr>
            <p:cNvPr id="25636" name="Freeform 16"/>
            <p:cNvSpPr>
              <a:spLocks noEditPoints="1"/>
            </p:cNvSpPr>
            <p:nvPr/>
          </p:nvSpPr>
          <p:spPr bwMode="auto">
            <a:xfrm>
              <a:off x="146398" y="100657"/>
              <a:ext cx="715302" cy="775731"/>
            </a:xfrm>
            <a:custGeom>
              <a:avLst/>
              <a:gdLst>
                <a:gd name="T0" fmla="*/ 206728392 w 1053"/>
                <a:gd name="T1" fmla="*/ 470014397 h 1145"/>
                <a:gd name="T2" fmla="*/ 199345089 w 1053"/>
                <a:gd name="T3" fmla="*/ 493882522 h 1145"/>
                <a:gd name="T4" fmla="*/ 206267148 w 1053"/>
                <a:gd name="T5" fmla="*/ 505357243 h 1145"/>
                <a:gd name="T6" fmla="*/ 213188527 w 1053"/>
                <a:gd name="T7" fmla="*/ 508570599 h 1145"/>
                <a:gd name="T8" fmla="*/ 227031964 w 1053"/>
                <a:gd name="T9" fmla="*/ 522340671 h 1145"/>
                <a:gd name="T10" fmla="*/ 241336645 w 1053"/>
                <a:gd name="T11" fmla="*/ 525553349 h 1145"/>
                <a:gd name="T12" fmla="*/ 256564494 w 1053"/>
                <a:gd name="T13" fmla="*/ 523258676 h 1145"/>
                <a:gd name="T14" fmla="*/ 272253587 w 1053"/>
                <a:gd name="T15" fmla="*/ 509029262 h 1145"/>
                <a:gd name="T16" fmla="*/ 275484334 w 1053"/>
                <a:gd name="T17" fmla="*/ 508111257 h 1145"/>
                <a:gd name="T18" fmla="*/ 285635780 w 1053"/>
                <a:gd name="T19" fmla="*/ 498472546 h 1145"/>
                <a:gd name="T20" fmla="*/ 287020192 w 1053"/>
                <a:gd name="T21" fmla="*/ 477358435 h 1145"/>
                <a:gd name="T22" fmla="*/ 243182980 w 1053"/>
                <a:gd name="T23" fmla="*/ 110159899 h 1145"/>
                <a:gd name="T24" fmla="*/ 139818784 w 1053"/>
                <a:gd name="T25" fmla="*/ 323593646 h 1145"/>
                <a:gd name="T26" fmla="*/ 197499434 w 1053"/>
                <a:gd name="T27" fmla="*/ 429163521 h 1145"/>
                <a:gd name="T28" fmla="*/ 201652668 w 1053"/>
                <a:gd name="T29" fmla="*/ 457162329 h 1145"/>
                <a:gd name="T30" fmla="*/ 299017974 w 1053"/>
                <a:gd name="T31" fmla="*/ 442474930 h 1145"/>
                <a:gd name="T32" fmla="*/ 334088151 w 1053"/>
                <a:gd name="T33" fmla="*/ 339199728 h 1145"/>
                <a:gd name="T34" fmla="*/ 372387716 w 1053"/>
                <a:gd name="T35" fmla="*/ 244187246 h 1145"/>
                <a:gd name="T36" fmla="*/ 243182980 w 1053"/>
                <a:gd name="T37" fmla="*/ 110159899 h 1145"/>
                <a:gd name="T38" fmla="*/ 420840086 w 1053"/>
                <a:gd name="T39" fmla="*/ 320840309 h 1145"/>
                <a:gd name="T40" fmla="*/ 400536514 w 1053"/>
                <a:gd name="T41" fmla="*/ 355723814 h 1145"/>
                <a:gd name="T42" fmla="*/ 453141439 w 1053"/>
                <a:gd name="T43" fmla="*/ 362609189 h 1145"/>
                <a:gd name="T44" fmla="*/ 155969122 w 1053"/>
                <a:gd name="T45" fmla="*/ 91799803 h 1145"/>
                <a:gd name="T46" fmla="*/ 149047743 w 1053"/>
                <a:gd name="T47" fmla="*/ 39932870 h 1145"/>
                <a:gd name="T48" fmla="*/ 113977566 w 1053"/>
                <a:gd name="T49" fmla="*/ 59669635 h 1145"/>
                <a:gd name="T50" fmla="*/ 155969122 w 1053"/>
                <a:gd name="T51" fmla="*/ 91799803 h 1145"/>
                <a:gd name="T52" fmla="*/ 336856295 w 1053"/>
                <a:gd name="T53" fmla="*/ 39932870 h 1145"/>
                <a:gd name="T54" fmla="*/ 329934916 w 1053"/>
                <a:gd name="T55" fmla="*/ 91799803 h 1145"/>
                <a:gd name="T56" fmla="*/ 371926472 w 1053"/>
                <a:gd name="T57" fmla="*/ 59669635 h 1145"/>
                <a:gd name="T58" fmla="*/ 465600465 w 1053"/>
                <a:gd name="T59" fmla="*/ 221696467 h 1145"/>
                <a:gd name="T60" fmla="*/ 416686851 w 1053"/>
                <a:gd name="T61" fmla="*/ 241433232 h 1145"/>
                <a:gd name="T62" fmla="*/ 465600465 w 1053"/>
                <a:gd name="T63" fmla="*/ 261629338 h 1145"/>
                <a:gd name="T64" fmla="*/ 465600465 w 1053"/>
                <a:gd name="T65" fmla="*/ 221696467 h 1145"/>
                <a:gd name="T66" fmla="*/ 263025308 w 1053"/>
                <a:gd name="T67" fmla="*/ 48653577 h 1145"/>
                <a:gd name="T68" fmla="*/ 242721057 w 1053"/>
                <a:gd name="T69" fmla="*/ 0 h 1145"/>
                <a:gd name="T70" fmla="*/ 222878729 w 1053"/>
                <a:gd name="T71" fmla="*/ 48653577 h 1145"/>
                <a:gd name="T72" fmla="*/ 84906279 w 1053"/>
                <a:gd name="T73" fmla="*/ 127601313 h 1145"/>
                <a:gd name="T74" fmla="*/ 32301354 w 1053"/>
                <a:gd name="T75" fmla="*/ 120716616 h 1145"/>
                <a:gd name="T76" fmla="*/ 64602707 w 1053"/>
                <a:gd name="T77" fmla="*/ 162485496 h 1145"/>
                <a:gd name="T78" fmla="*/ 84906279 w 1053"/>
                <a:gd name="T79" fmla="*/ 127601313 h 1145"/>
                <a:gd name="T80" fmla="*/ 445758137 w 1053"/>
                <a:gd name="T81" fmla="*/ 148256760 h 1145"/>
                <a:gd name="T82" fmla="*/ 425915809 w 1053"/>
                <a:gd name="T83" fmla="*/ 113372578 h 1145"/>
                <a:gd name="T84" fmla="*/ 393153211 w 1053"/>
                <a:gd name="T85" fmla="*/ 155141458 h 1145"/>
                <a:gd name="T86" fmla="*/ 64602707 w 1053"/>
                <a:gd name="T87" fmla="*/ 320840309 h 1145"/>
                <a:gd name="T88" fmla="*/ 32301354 w 1053"/>
                <a:gd name="T89" fmla="*/ 362609189 h 1145"/>
                <a:gd name="T90" fmla="*/ 84906279 w 1053"/>
                <a:gd name="T91" fmla="*/ 355723814 h 1145"/>
                <a:gd name="T92" fmla="*/ 64602707 w 1053"/>
                <a:gd name="T93" fmla="*/ 320840309 h 1145"/>
                <a:gd name="T94" fmla="*/ 48913614 w 1053"/>
                <a:gd name="T95" fmla="*/ 221696467 h 1145"/>
                <a:gd name="T96" fmla="*/ 0 w 1053"/>
                <a:gd name="T97" fmla="*/ 241433232 h 1145"/>
                <a:gd name="T98" fmla="*/ 48913614 w 1053"/>
                <a:gd name="T99" fmla="*/ 261629338 h 114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53" h="1145">
                  <a:moveTo>
                    <a:pt x="606" y="1024"/>
                  </a:moveTo>
                  <a:lnTo>
                    <a:pt x="448" y="1024"/>
                  </a:lnTo>
                  <a:cubicBezTo>
                    <a:pt x="439" y="1024"/>
                    <a:pt x="432" y="1031"/>
                    <a:pt x="432" y="1040"/>
                  </a:cubicBezTo>
                  <a:lnTo>
                    <a:pt x="432" y="1076"/>
                  </a:lnTo>
                  <a:cubicBezTo>
                    <a:pt x="432" y="1079"/>
                    <a:pt x="433" y="1083"/>
                    <a:pt x="435" y="1086"/>
                  </a:cubicBezTo>
                  <a:lnTo>
                    <a:pt x="447" y="1101"/>
                  </a:lnTo>
                  <a:cubicBezTo>
                    <a:pt x="449" y="1103"/>
                    <a:pt x="452" y="1105"/>
                    <a:pt x="455" y="1106"/>
                  </a:cubicBezTo>
                  <a:cubicBezTo>
                    <a:pt x="457" y="1107"/>
                    <a:pt x="459" y="1107"/>
                    <a:pt x="462" y="1108"/>
                  </a:cubicBezTo>
                  <a:cubicBezTo>
                    <a:pt x="463" y="1108"/>
                    <a:pt x="464" y="1108"/>
                    <a:pt x="465" y="1109"/>
                  </a:cubicBezTo>
                  <a:lnTo>
                    <a:pt x="492" y="1138"/>
                  </a:lnTo>
                  <a:cubicBezTo>
                    <a:pt x="494" y="1139"/>
                    <a:pt x="496" y="1141"/>
                    <a:pt x="498" y="1142"/>
                  </a:cubicBezTo>
                  <a:cubicBezTo>
                    <a:pt x="504" y="1144"/>
                    <a:pt x="513" y="1145"/>
                    <a:pt x="523" y="1145"/>
                  </a:cubicBezTo>
                  <a:lnTo>
                    <a:pt x="525" y="1145"/>
                  </a:lnTo>
                  <a:cubicBezTo>
                    <a:pt x="542" y="1145"/>
                    <a:pt x="551" y="1142"/>
                    <a:pt x="556" y="1140"/>
                  </a:cubicBezTo>
                  <a:cubicBezTo>
                    <a:pt x="558" y="1139"/>
                    <a:pt x="560" y="1138"/>
                    <a:pt x="561" y="1137"/>
                  </a:cubicBezTo>
                  <a:cubicBezTo>
                    <a:pt x="561" y="1137"/>
                    <a:pt x="589" y="1109"/>
                    <a:pt x="590" y="1109"/>
                  </a:cubicBezTo>
                  <a:cubicBezTo>
                    <a:pt x="591" y="1108"/>
                    <a:pt x="592" y="1108"/>
                    <a:pt x="593" y="1108"/>
                  </a:cubicBezTo>
                  <a:cubicBezTo>
                    <a:pt x="595" y="1108"/>
                    <a:pt x="596" y="1108"/>
                    <a:pt x="597" y="1107"/>
                  </a:cubicBezTo>
                  <a:cubicBezTo>
                    <a:pt x="602" y="1107"/>
                    <a:pt x="606" y="1105"/>
                    <a:pt x="609" y="1101"/>
                  </a:cubicBezTo>
                  <a:lnTo>
                    <a:pt x="619" y="1086"/>
                  </a:lnTo>
                  <a:cubicBezTo>
                    <a:pt x="621" y="1083"/>
                    <a:pt x="622" y="1080"/>
                    <a:pt x="622" y="1077"/>
                  </a:cubicBezTo>
                  <a:lnTo>
                    <a:pt x="622" y="1040"/>
                  </a:lnTo>
                  <a:cubicBezTo>
                    <a:pt x="622" y="1031"/>
                    <a:pt x="615" y="1024"/>
                    <a:pt x="606" y="1024"/>
                  </a:cubicBezTo>
                  <a:close/>
                  <a:moveTo>
                    <a:pt x="527" y="240"/>
                  </a:moveTo>
                  <a:cubicBezTo>
                    <a:pt x="373" y="240"/>
                    <a:pt x="248" y="370"/>
                    <a:pt x="247" y="531"/>
                  </a:cubicBezTo>
                  <a:cubicBezTo>
                    <a:pt x="247" y="594"/>
                    <a:pt x="266" y="654"/>
                    <a:pt x="303" y="705"/>
                  </a:cubicBezTo>
                  <a:cubicBezTo>
                    <a:pt x="304" y="707"/>
                    <a:pt x="322" y="730"/>
                    <a:pt x="331" y="740"/>
                  </a:cubicBezTo>
                  <a:cubicBezTo>
                    <a:pt x="396" y="820"/>
                    <a:pt x="428" y="884"/>
                    <a:pt x="428" y="935"/>
                  </a:cubicBezTo>
                  <a:cubicBezTo>
                    <a:pt x="415" y="939"/>
                    <a:pt x="406" y="950"/>
                    <a:pt x="406" y="964"/>
                  </a:cubicBezTo>
                  <a:cubicBezTo>
                    <a:pt x="406" y="982"/>
                    <a:pt x="420" y="996"/>
                    <a:pt x="437" y="996"/>
                  </a:cubicBezTo>
                  <a:lnTo>
                    <a:pt x="617" y="996"/>
                  </a:lnTo>
                  <a:cubicBezTo>
                    <a:pt x="634" y="996"/>
                    <a:pt x="648" y="982"/>
                    <a:pt x="648" y="964"/>
                  </a:cubicBezTo>
                  <a:cubicBezTo>
                    <a:pt x="648" y="954"/>
                    <a:pt x="643" y="944"/>
                    <a:pt x="635" y="939"/>
                  </a:cubicBezTo>
                  <a:cubicBezTo>
                    <a:pt x="634" y="881"/>
                    <a:pt x="663" y="815"/>
                    <a:pt x="724" y="739"/>
                  </a:cubicBezTo>
                  <a:cubicBezTo>
                    <a:pt x="733" y="729"/>
                    <a:pt x="750" y="707"/>
                    <a:pt x="751" y="706"/>
                  </a:cubicBezTo>
                  <a:cubicBezTo>
                    <a:pt x="787" y="655"/>
                    <a:pt x="807" y="595"/>
                    <a:pt x="807" y="532"/>
                  </a:cubicBezTo>
                  <a:cubicBezTo>
                    <a:pt x="807" y="454"/>
                    <a:pt x="778" y="381"/>
                    <a:pt x="726" y="326"/>
                  </a:cubicBezTo>
                  <a:cubicBezTo>
                    <a:pt x="673" y="271"/>
                    <a:pt x="603" y="240"/>
                    <a:pt x="527" y="240"/>
                  </a:cubicBezTo>
                  <a:close/>
                  <a:moveTo>
                    <a:pt x="966" y="730"/>
                  </a:moveTo>
                  <a:lnTo>
                    <a:pt x="912" y="699"/>
                  </a:lnTo>
                  <a:cubicBezTo>
                    <a:pt x="891" y="687"/>
                    <a:pt x="864" y="694"/>
                    <a:pt x="852" y="715"/>
                  </a:cubicBezTo>
                  <a:cubicBezTo>
                    <a:pt x="840" y="736"/>
                    <a:pt x="847" y="762"/>
                    <a:pt x="868" y="775"/>
                  </a:cubicBezTo>
                  <a:lnTo>
                    <a:pt x="923" y="806"/>
                  </a:lnTo>
                  <a:cubicBezTo>
                    <a:pt x="943" y="818"/>
                    <a:pt x="970" y="811"/>
                    <a:pt x="982" y="790"/>
                  </a:cubicBezTo>
                  <a:cubicBezTo>
                    <a:pt x="994" y="769"/>
                    <a:pt x="987" y="742"/>
                    <a:pt x="966" y="730"/>
                  </a:cubicBezTo>
                  <a:close/>
                  <a:moveTo>
                    <a:pt x="338" y="200"/>
                  </a:moveTo>
                  <a:cubicBezTo>
                    <a:pt x="359" y="188"/>
                    <a:pt x="366" y="162"/>
                    <a:pt x="354" y="141"/>
                  </a:cubicBezTo>
                  <a:lnTo>
                    <a:pt x="323" y="87"/>
                  </a:lnTo>
                  <a:cubicBezTo>
                    <a:pt x="311" y="66"/>
                    <a:pt x="284" y="58"/>
                    <a:pt x="263" y="71"/>
                  </a:cubicBezTo>
                  <a:cubicBezTo>
                    <a:pt x="242" y="83"/>
                    <a:pt x="235" y="109"/>
                    <a:pt x="247" y="130"/>
                  </a:cubicBezTo>
                  <a:lnTo>
                    <a:pt x="278" y="184"/>
                  </a:lnTo>
                  <a:cubicBezTo>
                    <a:pt x="290" y="205"/>
                    <a:pt x="317" y="213"/>
                    <a:pt x="338" y="200"/>
                  </a:cubicBezTo>
                  <a:close/>
                  <a:moveTo>
                    <a:pt x="790" y="71"/>
                  </a:moveTo>
                  <a:cubicBezTo>
                    <a:pt x="769" y="58"/>
                    <a:pt x="742" y="66"/>
                    <a:pt x="730" y="87"/>
                  </a:cubicBezTo>
                  <a:lnTo>
                    <a:pt x="699" y="141"/>
                  </a:lnTo>
                  <a:cubicBezTo>
                    <a:pt x="686" y="162"/>
                    <a:pt x="694" y="188"/>
                    <a:pt x="715" y="200"/>
                  </a:cubicBezTo>
                  <a:cubicBezTo>
                    <a:pt x="735" y="213"/>
                    <a:pt x="762" y="205"/>
                    <a:pt x="774" y="184"/>
                  </a:cubicBezTo>
                  <a:lnTo>
                    <a:pt x="806" y="130"/>
                  </a:lnTo>
                  <a:cubicBezTo>
                    <a:pt x="818" y="109"/>
                    <a:pt x="811" y="83"/>
                    <a:pt x="790" y="71"/>
                  </a:cubicBezTo>
                  <a:close/>
                  <a:moveTo>
                    <a:pt x="1009" y="483"/>
                  </a:moveTo>
                  <a:lnTo>
                    <a:pt x="947" y="483"/>
                  </a:lnTo>
                  <a:cubicBezTo>
                    <a:pt x="922" y="483"/>
                    <a:pt x="903" y="502"/>
                    <a:pt x="903" y="526"/>
                  </a:cubicBezTo>
                  <a:cubicBezTo>
                    <a:pt x="903" y="551"/>
                    <a:pt x="922" y="570"/>
                    <a:pt x="947" y="570"/>
                  </a:cubicBezTo>
                  <a:lnTo>
                    <a:pt x="1009" y="570"/>
                  </a:lnTo>
                  <a:cubicBezTo>
                    <a:pt x="1033" y="570"/>
                    <a:pt x="1053" y="551"/>
                    <a:pt x="1053" y="526"/>
                  </a:cubicBezTo>
                  <a:cubicBezTo>
                    <a:pt x="1053" y="502"/>
                    <a:pt x="1033" y="483"/>
                    <a:pt x="1009" y="483"/>
                  </a:cubicBezTo>
                  <a:close/>
                  <a:moveTo>
                    <a:pt x="526" y="150"/>
                  </a:moveTo>
                  <a:cubicBezTo>
                    <a:pt x="550" y="150"/>
                    <a:pt x="570" y="130"/>
                    <a:pt x="570" y="106"/>
                  </a:cubicBezTo>
                  <a:lnTo>
                    <a:pt x="570" y="44"/>
                  </a:lnTo>
                  <a:cubicBezTo>
                    <a:pt x="570" y="20"/>
                    <a:pt x="550" y="0"/>
                    <a:pt x="526" y="0"/>
                  </a:cubicBezTo>
                  <a:cubicBezTo>
                    <a:pt x="502" y="0"/>
                    <a:pt x="483" y="20"/>
                    <a:pt x="483" y="44"/>
                  </a:cubicBezTo>
                  <a:lnTo>
                    <a:pt x="483" y="106"/>
                  </a:lnTo>
                  <a:cubicBezTo>
                    <a:pt x="483" y="130"/>
                    <a:pt x="502" y="150"/>
                    <a:pt x="526" y="150"/>
                  </a:cubicBezTo>
                  <a:close/>
                  <a:moveTo>
                    <a:pt x="184" y="278"/>
                  </a:moveTo>
                  <a:lnTo>
                    <a:pt x="130" y="247"/>
                  </a:lnTo>
                  <a:cubicBezTo>
                    <a:pt x="109" y="235"/>
                    <a:pt x="82" y="242"/>
                    <a:pt x="70" y="263"/>
                  </a:cubicBezTo>
                  <a:cubicBezTo>
                    <a:pt x="58" y="284"/>
                    <a:pt x="65" y="311"/>
                    <a:pt x="86" y="323"/>
                  </a:cubicBezTo>
                  <a:lnTo>
                    <a:pt x="140" y="354"/>
                  </a:lnTo>
                  <a:cubicBezTo>
                    <a:pt x="161" y="366"/>
                    <a:pt x="188" y="359"/>
                    <a:pt x="200" y="338"/>
                  </a:cubicBezTo>
                  <a:cubicBezTo>
                    <a:pt x="212" y="317"/>
                    <a:pt x="205" y="291"/>
                    <a:pt x="184" y="278"/>
                  </a:cubicBezTo>
                  <a:close/>
                  <a:moveTo>
                    <a:pt x="912" y="354"/>
                  </a:moveTo>
                  <a:lnTo>
                    <a:pt x="966" y="323"/>
                  </a:lnTo>
                  <a:cubicBezTo>
                    <a:pt x="987" y="311"/>
                    <a:pt x="994" y="284"/>
                    <a:pt x="982" y="263"/>
                  </a:cubicBezTo>
                  <a:cubicBezTo>
                    <a:pt x="970" y="242"/>
                    <a:pt x="943" y="235"/>
                    <a:pt x="923" y="247"/>
                  </a:cubicBezTo>
                  <a:lnTo>
                    <a:pt x="868" y="278"/>
                  </a:lnTo>
                  <a:cubicBezTo>
                    <a:pt x="847" y="291"/>
                    <a:pt x="840" y="317"/>
                    <a:pt x="852" y="338"/>
                  </a:cubicBezTo>
                  <a:cubicBezTo>
                    <a:pt x="864" y="359"/>
                    <a:pt x="891" y="366"/>
                    <a:pt x="912" y="354"/>
                  </a:cubicBezTo>
                  <a:close/>
                  <a:moveTo>
                    <a:pt x="140" y="699"/>
                  </a:moveTo>
                  <a:lnTo>
                    <a:pt x="86" y="730"/>
                  </a:lnTo>
                  <a:cubicBezTo>
                    <a:pt x="65" y="742"/>
                    <a:pt x="58" y="769"/>
                    <a:pt x="70" y="790"/>
                  </a:cubicBezTo>
                  <a:cubicBezTo>
                    <a:pt x="82" y="811"/>
                    <a:pt x="109" y="818"/>
                    <a:pt x="130" y="806"/>
                  </a:cubicBezTo>
                  <a:lnTo>
                    <a:pt x="184" y="775"/>
                  </a:lnTo>
                  <a:cubicBezTo>
                    <a:pt x="205" y="762"/>
                    <a:pt x="212" y="736"/>
                    <a:pt x="200" y="715"/>
                  </a:cubicBezTo>
                  <a:cubicBezTo>
                    <a:pt x="188" y="694"/>
                    <a:pt x="161" y="687"/>
                    <a:pt x="140" y="699"/>
                  </a:cubicBezTo>
                  <a:close/>
                  <a:moveTo>
                    <a:pt x="150" y="526"/>
                  </a:moveTo>
                  <a:cubicBezTo>
                    <a:pt x="150" y="502"/>
                    <a:pt x="130" y="483"/>
                    <a:pt x="106" y="483"/>
                  </a:cubicBezTo>
                  <a:lnTo>
                    <a:pt x="44" y="483"/>
                  </a:lnTo>
                  <a:cubicBezTo>
                    <a:pt x="19" y="483"/>
                    <a:pt x="0" y="502"/>
                    <a:pt x="0" y="526"/>
                  </a:cubicBezTo>
                  <a:cubicBezTo>
                    <a:pt x="0" y="551"/>
                    <a:pt x="19" y="570"/>
                    <a:pt x="44" y="570"/>
                  </a:cubicBezTo>
                  <a:lnTo>
                    <a:pt x="106" y="570"/>
                  </a:lnTo>
                  <a:cubicBezTo>
                    <a:pt x="130" y="570"/>
                    <a:pt x="150" y="551"/>
                    <a:pt x="150" y="5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3" name="Group 5"/>
          <p:cNvGrpSpPr/>
          <p:nvPr/>
        </p:nvGrpSpPr>
        <p:grpSpPr bwMode="auto">
          <a:xfrm>
            <a:off x="5943600" y="1268413"/>
            <a:ext cx="3889375" cy="2232025"/>
            <a:chOff x="0" y="0"/>
            <a:chExt cx="3888432" cy="2232248"/>
          </a:xfrm>
        </p:grpSpPr>
        <p:sp>
          <p:nvSpPr>
            <p:cNvPr id="25633" name="矩形 4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21A3D0"/>
                </a:solidFill>
                <a:ea typeface="造字工房悦黑体验版常规体" charset="-122"/>
              </a:endParaRPr>
            </a:p>
          </p:txBody>
        </p:sp>
        <p:sp>
          <p:nvSpPr>
            <p:cNvPr id="25634" name="Freeform 23"/>
            <p:cNvSpPr>
              <a:spLocks noEditPoints="1"/>
            </p:cNvSpPr>
            <p:nvPr/>
          </p:nvSpPr>
          <p:spPr bwMode="auto">
            <a:xfrm>
              <a:off x="2905105" y="121604"/>
              <a:ext cx="915988" cy="762000"/>
            </a:xfrm>
            <a:custGeom>
              <a:avLst/>
              <a:gdLst>
                <a:gd name="T0" fmla="*/ 170690841 w 1196"/>
                <a:gd name="T1" fmla="*/ 416661447 h 994"/>
                <a:gd name="T2" fmla="*/ 134910634 w 1196"/>
                <a:gd name="T3" fmla="*/ 497172803 h 994"/>
                <a:gd name="T4" fmla="*/ 0 w 1196"/>
                <a:gd name="T5" fmla="*/ 481893706 h 994"/>
                <a:gd name="T6" fmla="*/ 0 w 1196"/>
                <a:gd name="T7" fmla="*/ 484244101 h 994"/>
                <a:gd name="T8" fmla="*/ 187115057 w 1196"/>
                <a:gd name="T9" fmla="*/ 513627863 h 994"/>
                <a:gd name="T10" fmla="*/ 152507407 w 1196"/>
                <a:gd name="T11" fmla="*/ 409021515 h 994"/>
                <a:gd name="T12" fmla="*/ 171277502 w 1196"/>
                <a:gd name="T13" fmla="*/ 405495924 h 994"/>
                <a:gd name="T14" fmla="*/ 178315905 w 1196"/>
                <a:gd name="T15" fmla="*/ 384339308 h 994"/>
                <a:gd name="T16" fmla="*/ 167758301 w 1196"/>
                <a:gd name="T17" fmla="*/ 376112161 h 994"/>
                <a:gd name="T18" fmla="*/ 146641561 w 1196"/>
                <a:gd name="T19" fmla="*/ 377875340 h 994"/>
                <a:gd name="T20" fmla="*/ 139016497 w 1196"/>
                <a:gd name="T21" fmla="*/ 391979239 h 994"/>
                <a:gd name="T22" fmla="*/ 152507407 w 1196"/>
                <a:gd name="T23" fmla="*/ 409021515 h 994"/>
                <a:gd name="T24" fmla="*/ 607682982 w 1196"/>
                <a:gd name="T25" fmla="*/ 366121835 h 994"/>
                <a:gd name="T26" fmla="*/ 553131914 w 1196"/>
                <a:gd name="T27" fmla="*/ 416661447 h 994"/>
                <a:gd name="T28" fmla="*/ 517938369 w 1196"/>
                <a:gd name="T29" fmla="*/ 497172803 h 994"/>
                <a:gd name="T30" fmla="*/ 479811517 w 1196"/>
                <a:gd name="T31" fmla="*/ 380813716 h 994"/>
                <a:gd name="T32" fmla="*/ 490369887 w 1196"/>
                <a:gd name="T33" fmla="*/ 482480922 h 994"/>
                <a:gd name="T34" fmla="*/ 541987649 w 1196"/>
                <a:gd name="T35" fmla="*/ 513627863 h 994"/>
                <a:gd name="T36" fmla="*/ 701533458 w 1196"/>
                <a:gd name="T37" fmla="*/ 483068903 h 994"/>
                <a:gd name="T38" fmla="*/ 211163571 w 1196"/>
                <a:gd name="T39" fmla="*/ 410197479 h 994"/>
                <a:gd name="T40" fmla="*/ 224655248 w 1196"/>
                <a:gd name="T41" fmla="*/ 366121835 h 994"/>
                <a:gd name="T42" fmla="*/ 159545810 w 1196"/>
                <a:gd name="T43" fmla="*/ 147506028 h 994"/>
                <a:gd name="T44" fmla="*/ 159545810 w 1196"/>
                <a:gd name="T45" fmla="*/ 344377237 h 994"/>
                <a:gd name="T46" fmla="*/ 159545810 w 1196"/>
                <a:gd name="T47" fmla="*/ 147506028 h 994"/>
                <a:gd name="T48" fmla="*/ 382441073 w 1196"/>
                <a:gd name="T49" fmla="*/ 479542545 h 994"/>
                <a:gd name="T50" fmla="*/ 414702845 w 1196"/>
                <a:gd name="T51" fmla="*/ 479542545 h 994"/>
                <a:gd name="T52" fmla="*/ 334929174 w 1196"/>
                <a:gd name="T53" fmla="*/ 495997606 h 994"/>
                <a:gd name="T54" fmla="*/ 334929174 w 1196"/>
                <a:gd name="T55" fmla="*/ 463675467 h 994"/>
                <a:gd name="T56" fmla="*/ 334929174 w 1196"/>
                <a:gd name="T57" fmla="*/ 495997606 h 994"/>
                <a:gd name="T58" fmla="*/ 254569608 w 1196"/>
                <a:gd name="T59" fmla="*/ 479542545 h 994"/>
                <a:gd name="T60" fmla="*/ 287417275 w 1196"/>
                <a:gd name="T61" fmla="*/ 479542545 h 994"/>
                <a:gd name="T62" fmla="*/ 459281438 w 1196"/>
                <a:gd name="T63" fmla="*/ 370822624 h 994"/>
                <a:gd name="T64" fmla="*/ 448723068 w 1196"/>
                <a:gd name="T65" fmla="*/ 354368330 h 994"/>
                <a:gd name="T66" fmla="*/ 391239460 w 1196"/>
                <a:gd name="T67" fmla="*/ 390216060 h 994"/>
                <a:gd name="T68" fmla="*/ 205885152 w 1196"/>
                <a:gd name="T69" fmla="*/ 482480922 h 994"/>
                <a:gd name="T70" fmla="*/ 467493163 w 1196"/>
                <a:gd name="T71" fmla="*/ 482480922 h 994"/>
                <a:gd name="T72" fmla="*/ 459281438 w 1196"/>
                <a:gd name="T73" fmla="*/ 370822624 h 994"/>
                <a:gd name="T74" fmla="*/ 325544126 w 1196"/>
                <a:gd name="T75" fmla="*/ 104606348 h 994"/>
                <a:gd name="T76" fmla="*/ 292696460 w 1196"/>
                <a:gd name="T77" fmla="*/ 104606348 h 994"/>
                <a:gd name="T78" fmla="*/ 373056026 w 1196"/>
                <a:gd name="T79" fmla="*/ 88151288 h 994"/>
                <a:gd name="T80" fmla="*/ 373056026 w 1196"/>
                <a:gd name="T81" fmla="*/ 121061408 h 994"/>
                <a:gd name="T82" fmla="*/ 373056026 w 1196"/>
                <a:gd name="T83" fmla="*/ 88151288 h 994"/>
                <a:gd name="T84" fmla="*/ 452828931 w 1196"/>
                <a:gd name="T85" fmla="*/ 104606348 h 994"/>
                <a:gd name="T86" fmla="*/ 420567925 w 1196"/>
                <a:gd name="T87" fmla="*/ 104606348 h 994"/>
                <a:gd name="T88" fmla="*/ 248704528 w 1196"/>
                <a:gd name="T89" fmla="*/ 213326270 h 994"/>
                <a:gd name="T90" fmla="*/ 258675471 w 1196"/>
                <a:gd name="T91" fmla="*/ 229780563 h 994"/>
                <a:gd name="T92" fmla="*/ 316159079 w 1196"/>
                <a:gd name="T93" fmla="*/ 194520048 h 994"/>
                <a:gd name="T94" fmla="*/ 502100813 w 1196"/>
                <a:gd name="T95" fmla="*/ 101667972 h 994"/>
                <a:gd name="T96" fmla="*/ 240492037 w 1196"/>
                <a:gd name="T97" fmla="*/ 101667972 h 994"/>
                <a:gd name="T98" fmla="*/ 248704528 w 1196"/>
                <a:gd name="T99" fmla="*/ 213326270 h 994"/>
                <a:gd name="T100" fmla="*/ 533189262 w 1196"/>
                <a:gd name="T101" fmla="*/ 376112161 h 994"/>
                <a:gd name="T102" fmla="*/ 522630892 w 1196"/>
                <a:gd name="T103" fmla="*/ 384339308 h 994"/>
                <a:gd name="T104" fmla="*/ 529669295 w 1196"/>
                <a:gd name="T105" fmla="*/ 405495924 h 994"/>
                <a:gd name="T106" fmla="*/ 548439390 w 1196"/>
                <a:gd name="T107" fmla="*/ 409021515 h 994"/>
                <a:gd name="T108" fmla="*/ 561930301 w 1196"/>
                <a:gd name="T109" fmla="*/ 391979239 h 994"/>
                <a:gd name="T110" fmla="*/ 554891898 w 1196"/>
                <a:gd name="T111" fmla="*/ 377875340 h 994"/>
                <a:gd name="T112" fmla="*/ 471013130 w 1196"/>
                <a:gd name="T113" fmla="*/ 239183674 h 994"/>
                <a:gd name="T114" fmla="*/ 612962167 w 1196"/>
                <a:gd name="T115" fmla="*/ 239183674 h 994"/>
                <a:gd name="T116" fmla="*/ 471013130 w 1196"/>
                <a:gd name="T117" fmla="*/ 239183674 h 9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96" h="994">
                  <a:moveTo>
                    <a:pt x="313" y="846"/>
                  </a:moveTo>
                  <a:lnTo>
                    <a:pt x="291" y="709"/>
                  </a:lnTo>
                  <a:lnTo>
                    <a:pt x="253" y="709"/>
                  </a:lnTo>
                  <a:lnTo>
                    <a:pt x="230" y="846"/>
                  </a:lnTo>
                  <a:lnTo>
                    <a:pt x="160" y="623"/>
                  </a:lnTo>
                  <a:cubicBezTo>
                    <a:pt x="65" y="659"/>
                    <a:pt x="0" y="737"/>
                    <a:pt x="0" y="820"/>
                  </a:cubicBezTo>
                  <a:cubicBezTo>
                    <a:pt x="0" y="821"/>
                    <a:pt x="0" y="822"/>
                    <a:pt x="0" y="822"/>
                  </a:cubicBezTo>
                  <a:cubicBezTo>
                    <a:pt x="0" y="823"/>
                    <a:pt x="0" y="823"/>
                    <a:pt x="0" y="824"/>
                  </a:cubicBezTo>
                  <a:cubicBezTo>
                    <a:pt x="0" y="879"/>
                    <a:pt x="57" y="874"/>
                    <a:pt x="272" y="874"/>
                  </a:cubicBezTo>
                  <a:cubicBezTo>
                    <a:pt x="289" y="874"/>
                    <a:pt x="304" y="874"/>
                    <a:pt x="319" y="874"/>
                  </a:cubicBezTo>
                  <a:cubicBezTo>
                    <a:pt x="317" y="865"/>
                    <a:pt x="314" y="856"/>
                    <a:pt x="313" y="846"/>
                  </a:cubicBezTo>
                  <a:close/>
                  <a:moveTo>
                    <a:pt x="260" y="696"/>
                  </a:moveTo>
                  <a:lnTo>
                    <a:pt x="283" y="696"/>
                  </a:lnTo>
                  <a:cubicBezTo>
                    <a:pt x="287" y="696"/>
                    <a:pt x="290" y="694"/>
                    <a:pt x="292" y="690"/>
                  </a:cubicBezTo>
                  <a:lnTo>
                    <a:pt x="306" y="667"/>
                  </a:lnTo>
                  <a:cubicBezTo>
                    <a:pt x="308" y="663"/>
                    <a:pt x="308" y="658"/>
                    <a:pt x="304" y="654"/>
                  </a:cubicBezTo>
                  <a:lnTo>
                    <a:pt x="293" y="643"/>
                  </a:lnTo>
                  <a:cubicBezTo>
                    <a:pt x="291" y="641"/>
                    <a:pt x="289" y="640"/>
                    <a:pt x="286" y="640"/>
                  </a:cubicBezTo>
                  <a:lnTo>
                    <a:pt x="257" y="640"/>
                  </a:lnTo>
                  <a:cubicBezTo>
                    <a:pt x="254" y="640"/>
                    <a:pt x="252" y="641"/>
                    <a:pt x="250" y="643"/>
                  </a:cubicBezTo>
                  <a:lnTo>
                    <a:pt x="239" y="654"/>
                  </a:lnTo>
                  <a:cubicBezTo>
                    <a:pt x="235" y="658"/>
                    <a:pt x="235" y="663"/>
                    <a:pt x="237" y="667"/>
                  </a:cubicBezTo>
                  <a:lnTo>
                    <a:pt x="251" y="690"/>
                  </a:lnTo>
                  <a:cubicBezTo>
                    <a:pt x="253" y="694"/>
                    <a:pt x="256" y="696"/>
                    <a:pt x="260" y="696"/>
                  </a:cubicBezTo>
                  <a:close/>
                  <a:moveTo>
                    <a:pt x="1196" y="820"/>
                  </a:moveTo>
                  <a:cubicBezTo>
                    <a:pt x="1196" y="737"/>
                    <a:pt x="1130" y="659"/>
                    <a:pt x="1036" y="623"/>
                  </a:cubicBezTo>
                  <a:lnTo>
                    <a:pt x="965" y="846"/>
                  </a:lnTo>
                  <a:lnTo>
                    <a:pt x="943" y="709"/>
                  </a:lnTo>
                  <a:lnTo>
                    <a:pt x="905" y="709"/>
                  </a:lnTo>
                  <a:lnTo>
                    <a:pt x="883" y="846"/>
                  </a:lnTo>
                  <a:lnTo>
                    <a:pt x="819" y="645"/>
                  </a:lnTo>
                  <a:cubicBezTo>
                    <a:pt x="819" y="646"/>
                    <a:pt x="819" y="647"/>
                    <a:pt x="818" y="648"/>
                  </a:cubicBezTo>
                  <a:lnTo>
                    <a:pt x="793" y="703"/>
                  </a:lnTo>
                  <a:cubicBezTo>
                    <a:pt x="821" y="738"/>
                    <a:pt x="836" y="779"/>
                    <a:pt x="836" y="821"/>
                  </a:cubicBezTo>
                  <a:cubicBezTo>
                    <a:pt x="836" y="839"/>
                    <a:pt x="833" y="857"/>
                    <a:pt x="828" y="874"/>
                  </a:cubicBezTo>
                  <a:cubicBezTo>
                    <a:pt x="856" y="874"/>
                    <a:pt x="887" y="874"/>
                    <a:pt x="924" y="874"/>
                  </a:cubicBezTo>
                  <a:cubicBezTo>
                    <a:pt x="1152" y="874"/>
                    <a:pt x="1196" y="879"/>
                    <a:pt x="1196" y="824"/>
                  </a:cubicBezTo>
                  <a:cubicBezTo>
                    <a:pt x="1196" y="823"/>
                    <a:pt x="1196" y="823"/>
                    <a:pt x="1196" y="822"/>
                  </a:cubicBezTo>
                  <a:cubicBezTo>
                    <a:pt x="1196" y="822"/>
                    <a:pt x="1196" y="821"/>
                    <a:pt x="1196" y="820"/>
                  </a:cubicBezTo>
                  <a:close/>
                  <a:moveTo>
                    <a:pt x="360" y="698"/>
                  </a:moveTo>
                  <a:cubicBezTo>
                    <a:pt x="378" y="677"/>
                    <a:pt x="401" y="659"/>
                    <a:pt x="428" y="644"/>
                  </a:cubicBezTo>
                  <a:cubicBezTo>
                    <a:pt x="414" y="636"/>
                    <a:pt x="399" y="629"/>
                    <a:pt x="383" y="623"/>
                  </a:cubicBezTo>
                  <a:lnTo>
                    <a:pt x="360" y="698"/>
                  </a:lnTo>
                  <a:close/>
                  <a:moveTo>
                    <a:pt x="272" y="251"/>
                  </a:moveTo>
                  <a:cubicBezTo>
                    <a:pt x="205" y="251"/>
                    <a:pt x="150" y="321"/>
                    <a:pt x="150" y="407"/>
                  </a:cubicBezTo>
                  <a:cubicBezTo>
                    <a:pt x="150" y="493"/>
                    <a:pt x="205" y="586"/>
                    <a:pt x="272" y="586"/>
                  </a:cubicBezTo>
                  <a:cubicBezTo>
                    <a:pt x="338" y="586"/>
                    <a:pt x="393" y="493"/>
                    <a:pt x="393" y="407"/>
                  </a:cubicBezTo>
                  <a:cubicBezTo>
                    <a:pt x="393" y="321"/>
                    <a:pt x="338" y="251"/>
                    <a:pt x="272" y="251"/>
                  </a:cubicBezTo>
                  <a:close/>
                  <a:moveTo>
                    <a:pt x="679" y="844"/>
                  </a:moveTo>
                  <a:cubicBezTo>
                    <a:pt x="664" y="844"/>
                    <a:pt x="652" y="832"/>
                    <a:pt x="652" y="816"/>
                  </a:cubicBezTo>
                  <a:cubicBezTo>
                    <a:pt x="652" y="801"/>
                    <a:pt x="664" y="789"/>
                    <a:pt x="679" y="789"/>
                  </a:cubicBezTo>
                  <a:cubicBezTo>
                    <a:pt x="695" y="789"/>
                    <a:pt x="707" y="801"/>
                    <a:pt x="707" y="816"/>
                  </a:cubicBezTo>
                  <a:cubicBezTo>
                    <a:pt x="707" y="832"/>
                    <a:pt x="695" y="844"/>
                    <a:pt x="679" y="844"/>
                  </a:cubicBezTo>
                  <a:close/>
                  <a:moveTo>
                    <a:pt x="571" y="844"/>
                  </a:moveTo>
                  <a:cubicBezTo>
                    <a:pt x="555" y="844"/>
                    <a:pt x="543" y="832"/>
                    <a:pt x="543" y="816"/>
                  </a:cubicBezTo>
                  <a:cubicBezTo>
                    <a:pt x="543" y="801"/>
                    <a:pt x="555" y="789"/>
                    <a:pt x="571" y="789"/>
                  </a:cubicBezTo>
                  <a:cubicBezTo>
                    <a:pt x="586" y="789"/>
                    <a:pt x="598" y="801"/>
                    <a:pt x="598" y="816"/>
                  </a:cubicBezTo>
                  <a:cubicBezTo>
                    <a:pt x="598" y="832"/>
                    <a:pt x="586" y="844"/>
                    <a:pt x="571" y="844"/>
                  </a:cubicBezTo>
                  <a:close/>
                  <a:moveTo>
                    <a:pt x="462" y="844"/>
                  </a:moveTo>
                  <a:cubicBezTo>
                    <a:pt x="447" y="844"/>
                    <a:pt x="434" y="832"/>
                    <a:pt x="434" y="816"/>
                  </a:cubicBezTo>
                  <a:cubicBezTo>
                    <a:pt x="434" y="801"/>
                    <a:pt x="447" y="789"/>
                    <a:pt x="462" y="789"/>
                  </a:cubicBezTo>
                  <a:cubicBezTo>
                    <a:pt x="477" y="789"/>
                    <a:pt x="490" y="801"/>
                    <a:pt x="490" y="816"/>
                  </a:cubicBezTo>
                  <a:cubicBezTo>
                    <a:pt x="490" y="832"/>
                    <a:pt x="477" y="844"/>
                    <a:pt x="462" y="844"/>
                  </a:cubicBezTo>
                  <a:close/>
                  <a:moveTo>
                    <a:pt x="783" y="631"/>
                  </a:moveTo>
                  <a:cubicBezTo>
                    <a:pt x="786" y="623"/>
                    <a:pt x="784" y="614"/>
                    <a:pt x="778" y="608"/>
                  </a:cubicBezTo>
                  <a:cubicBezTo>
                    <a:pt x="774" y="605"/>
                    <a:pt x="769" y="603"/>
                    <a:pt x="765" y="603"/>
                  </a:cubicBezTo>
                  <a:cubicBezTo>
                    <a:pt x="761" y="603"/>
                    <a:pt x="757" y="604"/>
                    <a:pt x="754" y="606"/>
                  </a:cubicBezTo>
                  <a:lnTo>
                    <a:pt x="667" y="664"/>
                  </a:lnTo>
                  <a:cubicBezTo>
                    <a:pt x="638" y="653"/>
                    <a:pt x="606" y="648"/>
                    <a:pt x="574" y="648"/>
                  </a:cubicBezTo>
                  <a:cubicBezTo>
                    <a:pt x="451" y="648"/>
                    <a:pt x="351" y="725"/>
                    <a:pt x="351" y="821"/>
                  </a:cubicBezTo>
                  <a:cubicBezTo>
                    <a:pt x="351" y="917"/>
                    <a:pt x="451" y="994"/>
                    <a:pt x="574" y="994"/>
                  </a:cubicBezTo>
                  <a:cubicBezTo>
                    <a:pt x="697" y="994"/>
                    <a:pt x="797" y="917"/>
                    <a:pt x="797" y="821"/>
                  </a:cubicBezTo>
                  <a:cubicBezTo>
                    <a:pt x="797" y="781"/>
                    <a:pt x="779" y="742"/>
                    <a:pt x="746" y="711"/>
                  </a:cubicBezTo>
                  <a:lnTo>
                    <a:pt x="783" y="631"/>
                  </a:lnTo>
                  <a:close/>
                  <a:moveTo>
                    <a:pt x="527" y="150"/>
                  </a:moveTo>
                  <a:cubicBezTo>
                    <a:pt x="542" y="150"/>
                    <a:pt x="555" y="163"/>
                    <a:pt x="555" y="178"/>
                  </a:cubicBezTo>
                  <a:cubicBezTo>
                    <a:pt x="555" y="193"/>
                    <a:pt x="542" y="206"/>
                    <a:pt x="527" y="206"/>
                  </a:cubicBezTo>
                  <a:cubicBezTo>
                    <a:pt x="511" y="206"/>
                    <a:pt x="499" y="193"/>
                    <a:pt x="499" y="178"/>
                  </a:cubicBezTo>
                  <a:cubicBezTo>
                    <a:pt x="499" y="163"/>
                    <a:pt x="511" y="150"/>
                    <a:pt x="527" y="150"/>
                  </a:cubicBezTo>
                  <a:close/>
                  <a:moveTo>
                    <a:pt x="636" y="150"/>
                  </a:moveTo>
                  <a:cubicBezTo>
                    <a:pt x="651" y="150"/>
                    <a:pt x="663" y="163"/>
                    <a:pt x="663" y="178"/>
                  </a:cubicBezTo>
                  <a:cubicBezTo>
                    <a:pt x="663" y="193"/>
                    <a:pt x="651" y="206"/>
                    <a:pt x="636" y="206"/>
                  </a:cubicBezTo>
                  <a:cubicBezTo>
                    <a:pt x="620" y="206"/>
                    <a:pt x="608" y="193"/>
                    <a:pt x="608" y="178"/>
                  </a:cubicBezTo>
                  <a:cubicBezTo>
                    <a:pt x="608" y="163"/>
                    <a:pt x="620" y="150"/>
                    <a:pt x="636" y="150"/>
                  </a:cubicBezTo>
                  <a:close/>
                  <a:moveTo>
                    <a:pt x="744" y="150"/>
                  </a:moveTo>
                  <a:cubicBezTo>
                    <a:pt x="760" y="150"/>
                    <a:pt x="772" y="163"/>
                    <a:pt x="772" y="178"/>
                  </a:cubicBezTo>
                  <a:cubicBezTo>
                    <a:pt x="772" y="193"/>
                    <a:pt x="760" y="206"/>
                    <a:pt x="744" y="206"/>
                  </a:cubicBezTo>
                  <a:cubicBezTo>
                    <a:pt x="729" y="206"/>
                    <a:pt x="717" y="193"/>
                    <a:pt x="717" y="178"/>
                  </a:cubicBezTo>
                  <a:cubicBezTo>
                    <a:pt x="717" y="163"/>
                    <a:pt x="729" y="150"/>
                    <a:pt x="744" y="150"/>
                  </a:cubicBezTo>
                  <a:close/>
                  <a:moveTo>
                    <a:pt x="424" y="363"/>
                  </a:moveTo>
                  <a:cubicBezTo>
                    <a:pt x="420" y="371"/>
                    <a:pt x="422" y="381"/>
                    <a:pt x="429" y="386"/>
                  </a:cubicBezTo>
                  <a:cubicBezTo>
                    <a:pt x="432" y="390"/>
                    <a:pt x="437" y="391"/>
                    <a:pt x="441" y="391"/>
                  </a:cubicBezTo>
                  <a:cubicBezTo>
                    <a:pt x="445" y="391"/>
                    <a:pt x="449" y="390"/>
                    <a:pt x="452" y="388"/>
                  </a:cubicBezTo>
                  <a:lnTo>
                    <a:pt x="539" y="331"/>
                  </a:lnTo>
                  <a:cubicBezTo>
                    <a:pt x="568" y="341"/>
                    <a:pt x="600" y="347"/>
                    <a:pt x="633" y="347"/>
                  </a:cubicBezTo>
                  <a:cubicBezTo>
                    <a:pt x="756" y="347"/>
                    <a:pt x="856" y="269"/>
                    <a:pt x="856" y="173"/>
                  </a:cubicBezTo>
                  <a:cubicBezTo>
                    <a:pt x="856" y="78"/>
                    <a:pt x="756" y="0"/>
                    <a:pt x="633" y="0"/>
                  </a:cubicBezTo>
                  <a:cubicBezTo>
                    <a:pt x="510" y="0"/>
                    <a:pt x="410" y="78"/>
                    <a:pt x="410" y="173"/>
                  </a:cubicBezTo>
                  <a:cubicBezTo>
                    <a:pt x="410" y="214"/>
                    <a:pt x="428" y="253"/>
                    <a:pt x="460" y="284"/>
                  </a:cubicBezTo>
                  <a:lnTo>
                    <a:pt x="424" y="363"/>
                  </a:lnTo>
                  <a:close/>
                  <a:moveTo>
                    <a:pt x="938" y="640"/>
                  </a:moveTo>
                  <a:lnTo>
                    <a:pt x="909" y="640"/>
                  </a:lnTo>
                  <a:cubicBezTo>
                    <a:pt x="907" y="640"/>
                    <a:pt x="904" y="641"/>
                    <a:pt x="902" y="643"/>
                  </a:cubicBezTo>
                  <a:lnTo>
                    <a:pt x="891" y="654"/>
                  </a:lnTo>
                  <a:cubicBezTo>
                    <a:pt x="887" y="658"/>
                    <a:pt x="887" y="663"/>
                    <a:pt x="889" y="667"/>
                  </a:cubicBezTo>
                  <a:lnTo>
                    <a:pt x="903" y="690"/>
                  </a:lnTo>
                  <a:cubicBezTo>
                    <a:pt x="905" y="694"/>
                    <a:pt x="908" y="696"/>
                    <a:pt x="912" y="696"/>
                  </a:cubicBezTo>
                  <a:lnTo>
                    <a:pt x="935" y="696"/>
                  </a:lnTo>
                  <a:cubicBezTo>
                    <a:pt x="939" y="696"/>
                    <a:pt x="943" y="694"/>
                    <a:pt x="945" y="690"/>
                  </a:cubicBezTo>
                  <a:lnTo>
                    <a:pt x="958" y="667"/>
                  </a:lnTo>
                  <a:cubicBezTo>
                    <a:pt x="961" y="663"/>
                    <a:pt x="960" y="658"/>
                    <a:pt x="957" y="654"/>
                  </a:cubicBezTo>
                  <a:lnTo>
                    <a:pt x="946" y="643"/>
                  </a:lnTo>
                  <a:cubicBezTo>
                    <a:pt x="944" y="641"/>
                    <a:pt x="941" y="640"/>
                    <a:pt x="938" y="640"/>
                  </a:cubicBezTo>
                  <a:close/>
                  <a:moveTo>
                    <a:pt x="803" y="407"/>
                  </a:moveTo>
                  <a:cubicBezTo>
                    <a:pt x="803" y="493"/>
                    <a:pt x="857" y="586"/>
                    <a:pt x="924" y="586"/>
                  </a:cubicBezTo>
                  <a:cubicBezTo>
                    <a:pt x="991" y="586"/>
                    <a:pt x="1045" y="493"/>
                    <a:pt x="1045" y="407"/>
                  </a:cubicBezTo>
                  <a:cubicBezTo>
                    <a:pt x="1045" y="321"/>
                    <a:pt x="991" y="251"/>
                    <a:pt x="924" y="251"/>
                  </a:cubicBezTo>
                  <a:cubicBezTo>
                    <a:pt x="857" y="251"/>
                    <a:pt x="803" y="321"/>
                    <a:pt x="803" y="40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6" name="Group 8"/>
          <p:cNvGrpSpPr/>
          <p:nvPr/>
        </p:nvGrpSpPr>
        <p:grpSpPr bwMode="auto">
          <a:xfrm>
            <a:off x="1992313" y="3582988"/>
            <a:ext cx="3887787" cy="2232025"/>
            <a:chOff x="0" y="0"/>
            <a:chExt cx="3888432" cy="2232248"/>
          </a:xfrm>
        </p:grpSpPr>
        <p:sp>
          <p:nvSpPr>
            <p:cNvPr id="25631" name="矩形 5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21A3D0"/>
                </a:solidFill>
                <a:ea typeface="造字工房悦黑体验版常规体" charset="-122"/>
              </a:endParaRPr>
            </a:p>
          </p:txBody>
        </p:sp>
        <p:sp>
          <p:nvSpPr>
            <p:cNvPr id="25632" name="Freeform 30"/>
            <p:cNvSpPr>
              <a:spLocks noEditPoints="1"/>
            </p:cNvSpPr>
            <p:nvPr/>
          </p:nvSpPr>
          <p:spPr bwMode="auto">
            <a:xfrm>
              <a:off x="156745" y="1304287"/>
              <a:ext cx="805747" cy="809152"/>
            </a:xfrm>
            <a:custGeom>
              <a:avLst/>
              <a:gdLst>
                <a:gd name="T0" fmla="*/ 414311271 w 1470"/>
                <a:gd name="T1" fmla="*/ 195415683 h 1478"/>
                <a:gd name="T2" fmla="*/ 429033419 w 1470"/>
                <a:gd name="T3" fmla="*/ 187323068 h 1478"/>
                <a:gd name="T4" fmla="*/ 428432124 w 1470"/>
                <a:gd name="T5" fmla="*/ 165443663 h 1478"/>
                <a:gd name="T6" fmla="*/ 408302700 w 1470"/>
                <a:gd name="T7" fmla="*/ 166942620 h 1478"/>
                <a:gd name="T8" fmla="*/ 398988922 w 1470"/>
                <a:gd name="T9" fmla="*/ 154653693 h 1478"/>
                <a:gd name="T10" fmla="*/ 379760620 w 1470"/>
                <a:gd name="T11" fmla="*/ 165443663 h 1478"/>
                <a:gd name="T12" fmla="*/ 370446842 w 1470"/>
                <a:gd name="T13" fmla="*/ 175034688 h 1478"/>
                <a:gd name="T14" fmla="*/ 360231944 w 1470"/>
                <a:gd name="T15" fmla="*/ 194216736 h 1478"/>
                <a:gd name="T16" fmla="*/ 372550006 w 1470"/>
                <a:gd name="T17" fmla="*/ 203208287 h 1478"/>
                <a:gd name="T18" fmla="*/ 373451128 w 1470"/>
                <a:gd name="T19" fmla="*/ 225387154 h 1478"/>
                <a:gd name="T20" fmla="*/ 393280726 w 1470"/>
                <a:gd name="T21" fmla="*/ 223588735 h 1478"/>
                <a:gd name="T22" fmla="*/ 402593955 w 1470"/>
                <a:gd name="T23" fmla="*/ 235877115 h 1478"/>
                <a:gd name="T24" fmla="*/ 421822806 w 1470"/>
                <a:gd name="T25" fmla="*/ 225087692 h 1478"/>
                <a:gd name="T26" fmla="*/ 431136583 w 1470"/>
                <a:gd name="T27" fmla="*/ 215796130 h 1478"/>
                <a:gd name="T28" fmla="*/ 441651856 w 1470"/>
                <a:gd name="T29" fmla="*/ 196314619 h 1478"/>
                <a:gd name="T30" fmla="*/ 285421349 w 1470"/>
                <a:gd name="T31" fmla="*/ 219392970 h 1478"/>
                <a:gd name="T32" fmla="*/ 278811483 w 1470"/>
                <a:gd name="T33" fmla="*/ 185524648 h 1478"/>
                <a:gd name="T34" fmla="*/ 317568462 w 1470"/>
                <a:gd name="T35" fmla="*/ 207704063 h 1478"/>
                <a:gd name="T36" fmla="*/ 328685030 w 1470"/>
                <a:gd name="T37" fmla="*/ 182827292 h 1478"/>
                <a:gd name="T38" fmla="*/ 309456728 w 1470"/>
                <a:gd name="T39" fmla="*/ 179231000 h 1478"/>
                <a:gd name="T40" fmla="*/ 295936622 w 1470"/>
                <a:gd name="T41" fmla="*/ 152256347 h 1478"/>
                <a:gd name="T42" fmla="*/ 278811483 w 1470"/>
                <a:gd name="T43" fmla="*/ 164244717 h 1478"/>
                <a:gd name="T44" fmla="*/ 261385971 w 1470"/>
                <a:gd name="T45" fmla="*/ 152256347 h 1478"/>
                <a:gd name="T46" fmla="*/ 254776105 w 1470"/>
                <a:gd name="T47" fmla="*/ 172636795 h 1478"/>
                <a:gd name="T48" fmla="*/ 230440353 w 1470"/>
                <a:gd name="T49" fmla="*/ 179530463 h 1478"/>
                <a:gd name="T50" fmla="*/ 240354878 w 1470"/>
                <a:gd name="T51" fmla="*/ 208303536 h 1478"/>
                <a:gd name="T52" fmla="*/ 230740727 w 1470"/>
                <a:gd name="T53" fmla="*/ 227185574 h 1478"/>
                <a:gd name="T54" fmla="*/ 255376853 w 1470"/>
                <a:gd name="T55" fmla="*/ 234078695 h 1478"/>
                <a:gd name="T56" fmla="*/ 263489135 w 1470"/>
                <a:gd name="T57" fmla="*/ 254459690 h 1478"/>
                <a:gd name="T58" fmla="*/ 283918933 w 1470"/>
                <a:gd name="T59" fmla="*/ 241571837 h 1478"/>
                <a:gd name="T60" fmla="*/ 299241829 w 1470"/>
                <a:gd name="T61" fmla="*/ 252961281 h 1478"/>
                <a:gd name="T62" fmla="*/ 309757101 w 1470"/>
                <a:gd name="T63" fmla="*/ 226586101 h 1478"/>
                <a:gd name="T64" fmla="*/ 329887073 w 1470"/>
                <a:gd name="T65" fmla="*/ 219992443 h 1478"/>
                <a:gd name="T66" fmla="*/ 139706115 w 1470"/>
                <a:gd name="T67" fmla="*/ 121385392 h 1478"/>
                <a:gd name="T68" fmla="*/ 301945740 w 1470"/>
                <a:gd name="T69" fmla="*/ 81223422 h 1478"/>
                <a:gd name="T70" fmla="*/ 377657456 w 1470"/>
                <a:gd name="T71" fmla="*/ 145063216 h 1478"/>
                <a:gd name="T72" fmla="*/ 380060994 w 1470"/>
                <a:gd name="T73" fmla="*/ 109995948 h 1478"/>
                <a:gd name="T74" fmla="*/ 410405864 w 1470"/>
                <a:gd name="T75" fmla="*/ 81223422 h 1478"/>
                <a:gd name="T76" fmla="*/ 379460246 w 1470"/>
                <a:gd name="T77" fmla="*/ 51551413 h 1478"/>
                <a:gd name="T78" fmla="*/ 376756335 w 1470"/>
                <a:gd name="T79" fmla="*/ 16784156 h 1478"/>
                <a:gd name="T80" fmla="*/ 340702719 w 1470"/>
                <a:gd name="T81" fmla="*/ 5095249 h 1478"/>
                <a:gd name="T82" fmla="*/ 315465846 w 1470"/>
                <a:gd name="T83" fmla="*/ 5095249 h 1478"/>
                <a:gd name="T84" fmla="*/ 280013526 w 1470"/>
                <a:gd name="T85" fmla="*/ 17683092 h 1478"/>
                <a:gd name="T86" fmla="*/ 277609988 w 1470"/>
                <a:gd name="T87" fmla="*/ 52750360 h 1478"/>
                <a:gd name="T88" fmla="*/ 247265118 w 1470"/>
                <a:gd name="T89" fmla="*/ 81223422 h 1478"/>
                <a:gd name="T90" fmla="*/ 277910362 w 1470"/>
                <a:gd name="T91" fmla="*/ 110895431 h 1478"/>
                <a:gd name="T92" fmla="*/ 280914647 w 1470"/>
                <a:gd name="T93" fmla="*/ 145962152 h 1478"/>
                <a:gd name="T94" fmla="*/ 316667341 w 1470"/>
                <a:gd name="T95" fmla="*/ 157651059 h 1478"/>
                <a:gd name="T96" fmla="*/ 342205136 w 1470"/>
                <a:gd name="T97" fmla="*/ 157651059 h 1478"/>
                <a:gd name="T98" fmla="*/ 377657456 w 1470"/>
                <a:gd name="T99" fmla="*/ 145063216 h 1478"/>
                <a:gd name="T100" fmla="*/ 129791590 w 1470"/>
                <a:gd name="T101" fmla="*/ 356063560 h 1478"/>
                <a:gd name="T102" fmla="*/ 0 w 1470"/>
                <a:gd name="T103" fmla="*/ 414208632 h 1478"/>
                <a:gd name="T104" fmla="*/ 279111857 w 1470"/>
                <a:gd name="T105" fmla="*/ 414208632 h 1478"/>
                <a:gd name="T106" fmla="*/ 132195128 w 1470"/>
                <a:gd name="T107" fmla="*/ 320697377 h 1478"/>
                <a:gd name="T108" fmla="*/ 128890469 w 1470"/>
                <a:gd name="T109" fmla="*/ 346473083 h 1478"/>
                <a:gd name="T110" fmla="*/ 157132176 w 1470"/>
                <a:gd name="T111" fmla="*/ 334783629 h 14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470" h="1478">
                  <a:moveTo>
                    <a:pt x="1334" y="696"/>
                  </a:moveTo>
                  <a:cubicBezTo>
                    <a:pt x="1310" y="696"/>
                    <a:pt x="1290" y="676"/>
                    <a:pt x="1290" y="652"/>
                  </a:cubicBezTo>
                  <a:cubicBezTo>
                    <a:pt x="1290" y="627"/>
                    <a:pt x="1310" y="607"/>
                    <a:pt x="1334" y="607"/>
                  </a:cubicBezTo>
                  <a:cubicBezTo>
                    <a:pt x="1359" y="607"/>
                    <a:pt x="1379" y="627"/>
                    <a:pt x="1379" y="652"/>
                  </a:cubicBezTo>
                  <a:cubicBezTo>
                    <a:pt x="1379" y="676"/>
                    <a:pt x="1359" y="696"/>
                    <a:pt x="1334" y="696"/>
                  </a:cubicBezTo>
                  <a:close/>
                  <a:moveTo>
                    <a:pt x="1469" y="646"/>
                  </a:moveTo>
                  <a:cubicBezTo>
                    <a:pt x="1469" y="637"/>
                    <a:pt x="1462" y="630"/>
                    <a:pt x="1454" y="629"/>
                  </a:cubicBezTo>
                  <a:lnTo>
                    <a:pt x="1428" y="625"/>
                  </a:lnTo>
                  <a:cubicBezTo>
                    <a:pt x="1426" y="617"/>
                    <a:pt x="1423" y="610"/>
                    <a:pt x="1419" y="602"/>
                  </a:cubicBezTo>
                  <a:lnTo>
                    <a:pt x="1434" y="582"/>
                  </a:lnTo>
                  <a:cubicBezTo>
                    <a:pt x="1439" y="575"/>
                    <a:pt x="1439" y="565"/>
                    <a:pt x="1433" y="559"/>
                  </a:cubicBezTo>
                  <a:cubicBezTo>
                    <a:pt x="1430" y="556"/>
                    <a:pt x="1428" y="554"/>
                    <a:pt x="1426" y="552"/>
                  </a:cubicBezTo>
                  <a:cubicBezTo>
                    <a:pt x="1422" y="549"/>
                    <a:pt x="1418" y="547"/>
                    <a:pt x="1413" y="547"/>
                  </a:cubicBezTo>
                  <a:cubicBezTo>
                    <a:pt x="1409" y="547"/>
                    <a:pt x="1406" y="548"/>
                    <a:pt x="1402" y="551"/>
                  </a:cubicBezTo>
                  <a:lnTo>
                    <a:pt x="1382" y="567"/>
                  </a:lnTo>
                  <a:cubicBezTo>
                    <a:pt x="1375" y="562"/>
                    <a:pt x="1367" y="559"/>
                    <a:pt x="1359" y="557"/>
                  </a:cubicBezTo>
                  <a:lnTo>
                    <a:pt x="1355" y="532"/>
                  </a:lnTo>
                  <a:cubicBezTo>
                    <a:pt x="1354" y="523"/>
                    <a:pt x="1347" y="517"/>
                    <a:pt x="1338" y="516"/>
                  </a:cubicBezTo>
                  <a:cubicBezTo>
                    <a:pt x="1337" y="516"/>
                    <a:pt x="1335" y="516"/>
                    <a:pt x="1334" y="516"/>
                  </a:cubicBezTo>
                  <a:cubicBezTo>
                    <a:pt x="1332" y="516"/>
                    <a:pt x="1330" y="516"/>
                    <a:pt x="1328" y="516"/>
                  </a:cubicBezTo>
                  <a:cubicBezTo>
                    <a:pt x="1319" y="517"/>
                    <a:pt x="1312" y="524"/>
                    <a:pt x="1311" y="532"/>
                  </a:cubicBezTo>
                  <a:lnTo>
                    <a:pt x="1308" y="558"/>
                  </a:lnTo>
                  <a:cubicBezTo>
                    <a:pt x="1300" y="560"/>
                    <a:pt x="1292" y="563"/>
                    <a:pt x="1285" y="567"/>
                  </a:cubicBezTo>
                  <a:lnTo>
                    <a:pt x="1264" y="552"/>
                  </a:lnTo>
                  <a:cubicBezTo>
                    <a:pt x="1261" y="550"/>
                    <a:pt x="1257" y="549"/>
                    <a:pt x="1254" y="549"/>
                  </a:cubicBezTo>
                  <a:cubicBezTo>
                    <a:pt x="1249" y="549"/>
                    <a:pt x="1245" y="550"/>
                    <a:pt x="1241" y="553"/>
                  </a:cubicBezTo>
                  <a:cubicBezTo>
                    <a:pt x="1239" y="556"/>
                    <a:pt x="1236" y="558"/>
                    <a:pt x="1234" y="560"/>
                  </a:cubicBezTo>
                  <a:cubicBezTo>
                    <a:pt x="1228" y="567"/>
                    <a:pt x="1228" y="577"/>
                    <a:pt x="1233" y="584"/>
                  </a:cubicBezTo>
                  <a:lnTo>
                    <a:pt x="1249" y="604"/>
                  </a:lnTo>
                  <a:cubicBezTo>
                    <a:pt x="1245" y="611"/>
                    <a:pt x="1242" y="619"/>
                    <a:pt x="1240" y="627"/>
                  </a:cubicBezTo>
                  <a:lnTo>
                    <a:pt x="1214" y="631"/>
                  </a:lnTo>
                  <a:cubicBezTo>
                    <a:pt x="1206" y="632"/>
                    <a:pt x="1199" y="639"/>
                    <a:pt x="1199" y="648"/>
                  </a:cubicBezTo>
                  <a:cubicBezTo>
                    <a:pt x="1199" y="649"/>
                    <a:pt x="1199" y="651"/>
                    <a:pt x="1199" y="652"/>
                  </a:cubicBezTo>
                  <a:cubicBezTo>
                    <a:pt x="1199" y="654"/>
                    <a:pt x="1199" y="656"/>
                    <a:pt x="1199" y="658"/>
                  </a:cubicBezTo>
                  <a:cubicBezTo>
                    <a:pt x="1199" y="667"/>
                    <a:pt x="1206" y="674"/>
                    <a:pt x="1215" y="675"/>
                  </a:cubicBezTo>
                  <a:lnTo>
                    <a:pt x="1240" y="678"/>
                  </a:lnTo>
                  <a:cubicBezTo>
                    <a:pt x="1242" y="686"/>
                    <a:pt x="1246" y="694"/>
                    <a:pt x="1250" y="701"/>
                  </a:cubicBezTo>
                  <a:lnTo>
                    <a:pt x="1235" y="722"/>
                  </a:lnTo>
                  <a:cubicBezTo>
                    <a:pt x="1229" y="729"/>
                    <a:pt x="1230" y="739"/>
                    <a:pt x="1236" y="745"/>
                  </a:cubicBezTo>
                  <a:cubicBezTo>
                    <a:pt x="1238" y="747"/>
                    <a:pt x="1240" y="750"/>
                    <a:pt x="1243" y="752"/>
                  </a:cubicBezTo>
                  <a:cubicBezTo>
                    <a:pt x="1246" y="755"/>
                    <a:pt x="1251" y="756"/>
                    <a:pt x="1255" y="756"/>
                  </a:cubicBezTo>
                  <a:cubicBezTo>
                    <a:pt x="1259" y="756"/>
                    <a:pt x="1263" y="755"/>
                    <a:pt x="1266" y="753"/>
                  </a:cubicBezTo>
                  <a:lnTo>
                    <a:pt x="1286" y="737"/>
                  </a:lnTo>
                  <a:cubicBezTo>
                    <a:pt x="1294" y="741"/>
                    <a:pt x="1301" y="744"/>
                    <a:pt x="1309" y="746"/>
                  </a:cubicBezTo>
                  <a:lnTo>
                    <a:pt x="1313" y="772"/>
                  </a:lnTo>
                  <a:cubicBezTo>
                    <a:pt x="1314" y="780"/>
                    <a:pt x="1322" y="787"/>
                    <a:pt x="1331" y="787"/>
                  </a:cubicBezTo>
                  <a:cubicBezTo>
                    <a:pt x="1332" y="787"/>
                    <a:pt x="1333" y="787"/>
                    <a:pt x="1334" y="787"/>
                  </a:cubicBezTo>
                  <a:cubicBezTo>
                    <a:pt x="1336" y="787"/>
                    <a:pt x="1338" y="787"/>
                    <a:pt x="1340" y="787"/>
                  </a:cubicBezTo>
                  <a:cubicBezTo>
                    <a:pt x="1349" y="787"/>
                    <a:pt x="1356" y="780"/>
                    <a:pt x="1357" y="771"/>
                  </a:cubicBezTo>
                  <a:lnTo>
                    <a:pt x="1361" y="746"/>
                  </a:lnTo>
                  <a:cubicBezTo>
                    <a:pt x="1369" y="744"/>
                    <a:pt x="1376" y="740"/>
                    <a:pt x="1384" y="736"/>
                  </a:cubicBezTo>
                  <a:lnTo>
                    <a:pt x="1404" y="751"/>
                  </a:lnTo>
                  <a:cubicBezTo>
                    <a:pt x="1407" y="754"/>
                    <a:pt x="1411" y="755"/>
                    <a:pt x="1415" y="755"/>
                  </a:cubicBezTo>
                  <a:cubicBezTo>
                    <a:pt x="1419" y="755"/>
                    <a:pt x="1424" y="753"/>
                    <a:pt x="1427" y="750"/>
                  </a:cubicBezTo>
                  <a:cubicBezTo>
                    <a:pt x="1430" y="748"/>
                    <a:pt x="1432" y="746"/>
                    <a:pt x="1434" y="743"/>
                  </a:cubicBezTo>
                  <a:cubicBezTo>
                    <a:pt x="1440" y="737"/>
                    <a:pt x="1440" y="727"/>
                    <a:pt x="1435" y="720"/>
                  </a:cubicBezTo>
                  <a:lnTo>
                    <a:pt x="1419" y="700"/>
                  </a:lnTo>
                  <a:cubicBezTo>
                    <a:pt x="1424" y="692"/>
                    <a:pt x="1427" y="685"/>
                    <a:pt x="1429" y="677"/>
                  </a:cubicBezTo>
                  <a:lnTo>
                    <a:pt x="1454" y="673"/>
                  </a:lnTo>
                  <a:cubicBezTo>
                    <a:pt x="1463" y="672"/>
                    <a:pt x="1469" y="664"/>
                    <a:pt x="1470" y="655"/>
                  </a:cubicBezTo>
                  <a:cubicBezTo>
                    <a:pt x="1470" y="654"/>
                    <a:pt x="1470" y="653"/>
                    <a:pt x="1470" y="652"/>
                  </a:cubicBezTo>
                  <a:cubicBezTo>
                    <a:pt x="1470" y="650"/>
                    <a:pt x="1470" y="648"/>
                    <a:pt x="1469" y="646"/>
                  </a:cubicBezTo>
                  <a:close/>
                  <a:moveTo>
                    <a:pt x="982" y="700"/>
                  </a:moveTo>
                  <a:cubicBezTo>
                    <a:pt x="976" y="715"/>
                    <a:pt x="965" y="726"/>
                    <a:pt x="950" y="732"/>
                  </a:cubicBezTo>
                  <a:cubicBezTo>
                    <a:pt x="943" y="735"/>
                    <a:pt x="936" y="737"/>
                    <a:pt x="928" y="737"/>
                  </a:cubicBezTo>
                  <a:cubicBezTo>
                    <a:pt x="904" y="737"/>
                    <a:pt x="883" y="722"/>
                    <a:pt x="874" y="700"/>
                  </a:cubicBezTo>
                  <a:cubicBezTo>
                    <a:pt x="861" y="670"/>
                    <a:pt x="876" y="636"/>
                    <a:pt x="906" y="623"/>
                  </a:cubicBezTo>
                  <a:cubicBezTo>
                    <a:pt x="913" y="620"/>
                    <a:pt x="920" y="619"/>
                    <a:pt x="928" y="619"/>
                  </a:cubicBezTo>
                  <a:cubicBezTo>
                    <a:pt x="952" y="619"/>
                    <a:pt x="973" y="633"/>
                    <a:pt x="983" y="655"/>
                  </a:cubicBezTo>
                  <a:cubicBezTo>
                    <a:pt x="989" y="670"/>
                    <a:pt x="988" y="686"/>
                    <a:pt x="982" y="700"/>
                  </a:cubicBezTo>
                  <a:close/>
                  <a:moveTo>
                    <a:pt x="1090" y="713"/>
                  </a:moveTo>
                  <a:lnTo>
                    <a:pt x="1057" y="693"/>
                  </a:lnTo>
                  <a:cubicBezTo>
                    <a:pt x="1058" y="683"/>
                    <a:pt x="1058" y="671"/>
                    <a:pt x="1056" y="660"/>
                  </a:cubicBezTo>
                  <a:lnTo>
                    <a:pt x="1090" y="641"/>
                  </a:lnTo>
                  <a:cubicBezTo>
                    <a:pt x="1097" y="636"/>
                    <a:pt x="1100" y="627"/>
                    <a:pt x="1098" y="619"/>
                  </a:cubicBezTo>
                  <a:cubicBezTo>
                    <a:pt x="1097" y="616"/>
                    <a:pt x="1095" y="613"/>
                    <a:pt x="1094" y="610"/>
                  </a:cubicBezTo>
                  <a:cubicBezTo>
                    <a:pt x="1092" y="606"/>
                    <a:pt x="1090" y="601"/>
                    <a:pt x="1088" y="597"/>
                  </a:cubicBezTo>
                  <a:cubicBezTo>
                    <a:pt x="1085" y="591"/>
                    <a:pt x="1079" y="587"/>
                    <a:pt x="1072" y="587"/>
                  </a:cubicBezTo>
                  <a:cubicBezTo>
                    <a:pt x="1071" y="587"/>
                    <a:pt x="1069" y="588"/>
                    <a:pt x="1067" y="588"/>
                  </a:cubicBezTo>
                  <a:lnTo>
                    <a:pt x="1030" y="598"/>
                  </a:lnTo>
                  <a:cubicBezTo>
                    <a:pt x="1023" y="589"/>
                    <a:pt x="1015" y="582"/>
                    <a:pt x="1007" y="575"/>
                  </a:cubicBezTo>
                  <a:lnTo>
                    <a:pt x="1016" y="537"/>
                  </a:lnTo>
                  <a:cubicBezTo>
                    <a:pt x="1018" y="529"/>
                    <a:pt x="1014" y="520"/>
                    <a:pt x="1007" y="517"/>
                  </a:cubicBezTo>
                  <a:cubicBezTo>
                    <a:pt x="999" y="513"/>
                    <a:pt x="992" y="510"/>
                    <a:pt x="985" y="508"/>
                  </a:cubicBezTo>
                  <a:cubicBezTo>
                    <a:pt x="983" y="507"/>
                    <a:pt x="981" y="507"/>
                    <a:pt x="979" y="507"/>
                  </a:cubicBezTo>
                  <a:cubicBezTo>
                    <a:pt x="973" y="507"/>
                    <a:pt x="966" y="510"/>
                    <a:pt x="963" y="516"/>
                  </a:cubicBezTo>
                  <a:lnTo>
                    <a:pt x="944" y="549"/>
                  </a:lnTo>
                  <a:cubicBezTo>
                    <a:pt x="939" y="549"/>
                    <a:pt x="933" y="548"/>
                    <a:pt x="928" y="548"/>
                  </a:cubicBezTo>
                  <a:cubicBezTo>
                    <a:pt x="922" y="548"/>
                    <a:pt x="917" y="549"/>
                    <a:pt x="911" y="550"/>
                  </a:cubicBezTo>
                  <a:lnTo>
                    <a:pt x="891" y="516"/>
                  </a:lnTo>
                  <a:cubicBezTo>
                    <a:pt x="888" y="511"/>
                    <a:pt x="882" y="507"/>
                    <a:pt x="876" y="507"/>
                  </a:cubicBezTo>
                  <a:cubicBezTo>
                    <a:pt x="874" y="507"/>
                    <a:pt x="872" y="508"/>
                    <a:pt x="870" y="508"/>
                  </a:cubicBezTo>
                  <a:cubicBezTo>
                    <a:pt x="866" y="509"/>
                    <a:pt x="863" y="511"/>
                    <a:pt x="860" y="512"/>
                  </a:cubicBezTo>
                  <a:cubicBezTo>
                    <a:pt x="856" y="514"/>
                    <a:pt x="852" y="515"/>
                    <a:pt x="848" y="518"/>
                  </a:cubicBezTo>
                  <a:cubicBezTo>
                    <a:pt x="840" y="521"/>
                    <a:pt x="836" y="530"/>
                    <a:pt x="838" y="538"/>
                  </a:cubicBezTo>
                  <a:lnTo>
                    <a:pt x="848" y="576"/>
                  </a:lnTo>
                  <a:cubicBezTo>
                    <a:pt x="840" y="583"/>
                    <a:pt x="832" y="590"/>
                    <a:pt x="825" y="599"/>
                  </a:cubicBezTo>
                  <a:lnTo>
                    <a:pt x="788" y="590"/>
                  </a:lnTo>
                  <a:cubicBezTo>
                    <a:pt x="786" y="589"/>
                    <a:pt x="785" y="589"/>
                    <a:pt x="783" y="589"/>
                  </a:cubicBezTo>
                  <a:cubicBezTo>
                    <a:pt x="776" y="589"/>
                    <a:pt x="770" y="593"/>
                    <a:pt x="767" y="599"/>
                  </a:cubicBezTo>
                  <a:cubicBezTo>
                    <a:pt x="764" y="606"/>
                    <a:pt x="760" y="614"/>
                    <a:pt x="758" y="621"/>
                  </a:cubicBezTo>
                  <a:cubicBezTo>
                    <a:pt x="755" y="629"/>
                    <a:pt x="759" y="638"/>
                    <a:pt x="766" y="643"/>
                  </a:cubicBezTo>
                  <a:lnTo>
                    <a:pt x="800" y="662"/>
                  </a:lnTo>
                  <a:cubicBezTo>
                    <a:pt x="798" y="673"/>
                    <a:pt x="798" y="684"/>
                    <a:pt x="800" y="695"/>
                  </a:cubicBezTo>
                  <a:lnTo>
                    <a:pt x="767" y="715"/>
                  </a:lnTo>
                  <a:cubicBezTo>
                    <a:pt x="759" y="719"/>
                    <a:pt x="756" y="728"/>
                    <a:pt x="759" y="736"/>
                  </a:cubicBezTo>
                  <a:cubicBezTo>
                    <a:pt x="760" y="739"/>
                    <a:pt x="761" y="743"/>
                    <a:pt x="762" y="746"/>
                  </a:cubicBezTo>
                  <a:cubicBezTo>
                    <a:pt x="764" y="750"/>
                    <a:pt x="766" y="754"/>
                    <a:pt x="768" y="758"/>
                  </a:cubicBezTo>
                  <a:cubicBezTo>
                    <a:pt x="771" y="764"/>
                    <a:pt x="777" y="768"/>
                    <a:pt x="784" y="768"/>
                  </a:cubicBezTo>
                  <a:cubicBezTo>
                    <a:pt x="786" y="768"/>
                    <a:pt x="787" y="768"/>
                    <a:pt x="789" y="768"/>
                  </a:cubicBezTo>
                  <a:lnTo>
                    <a:pt x="826" y="757"/>
                  </a:lnTo>
                  <a:cubicBezTo>
                    <a:pt x="833" y="766"/>
                    <a:pt x="841" y="774"/>
                    <a:pt x="850" y="781"/>
                  </a:cubicBezTo>
                  <a:lnTo>
                    <a:pt x="840" y="818"/>
                  </a:lnTo>
                  <a:cubicBezTo>
                    <a:pt x="838" y="826"/>
                    <a:pt x="842" y="835"/>
                    <a:pt x="850" y="839"/>
                  </a:cubicBezTo>
                  <a:cubicBezTo>
                    <a:pt x="857" y="842"/>
                    <a:pt x="864" y="845"/>
                    <a:pt x="872" y="848"/>
                  </a:cubicBezTo>
                  <a:cubicBezTo>
                    <a:pt x="874" y="849"/>
                    <a:pt x="876" y="849"/>
                    <a:pt x="877" y="849"/>
                  </a:cubicBezTo>
                  <a:cubicBezTo>
                    <a:pt x="884" y="849"/>
                    <a:pt x="890" y="845"/>
                    <a:pt x="893" y="840"/>
                  </a:cubicBezTo>
                  <a:lnTo>
                    <a:pt x="912" y="806"/>
                  </a:lnTo>
                  <a:cubicBezTo>
                    <a:pt x="918" y="807"/>
                    <a:pt x="923" y="807"/>
                    <a:pt x="928" y="807"/>
                  </a:cubicBezTo>
                  <a:cubicBezTo>
                    <a:pt x="934" y="807"/>
                    <a:pt x="940" y="807"/>
                    <a:pt x="945" y="806"/>
                  </a:cubicBezTo>
                  <a:lnTo>
                    <a:pt x="965" y="839"/>
                  </a:lnTo>
                  <a:cubicBezTo>
                    <a:pt x="968" y="845"/>
                    <a:pt x="974" y="848"/>
                    <a:pt x="981" y="848"/>
                  </a:cubicBezTo>
                  <a:cubicBezTo>
                    <a:pt x="983" y="848"/>
                    <a:pt x="985" y="848"/>
                    <a:pt x="987" y="847"/>
                  </a:cubicBezTo>
                  <a:cubicBezTo>
                    <a:pt x="990" y="846"/>
                    <a:pt x="993" y="845"/>
                    <a:pt x="996" y="844"/>
                  </a:cubicBezTo>
                  <a:cubicBezTo>
                    <a:pt x="1000" y="842"/>
                    <a:pt x="1005" y="840"/>
                    <a:pt x="1009" y="838"/>
                  </a:cubicBezTo>
                  <a:cubicBezTo>
                    <a:pt x="1016" y="834"/>
                    <a:pt x="1020" y="825"/>
                    <a:pt x="1018" y="817"/>
                  </a:cubicBezTo>
                  <a:lnTo>
                    <a:pt x="1008" y="780"/>
                  </a:lnTo>
                  <a:cubicBezTo>
                    <a:pt x="1017" y="773"/>
                    <a:pt x="1024" y="765"/>
                    <a:pt x="1031" y="756"/>
                  </a:cubicBezTo>
                  <a:lnTo>
                    <a:pt x="1069" y="766"/>
                  </a:lnTo>
                  <a:cubicBezTo>
                    <a:pt x="1070" y="766"/>
                    <a:pt x="1072" y="766"/>
                    <a:pt x="1073" y="766"/>
                  </a:cubicBezTo>
                  <a:cubicBezTo>
                    <a:pt x="1080" y="766"/>
                    <a:pt x="1086" y="763"/>
                    <a:pt x="1089" y="756"/>
                  </a:cubicBezTo>
                  <a:cubicBezTo>
                    <a:pt x="1093" y="749"/>
                    <a:pt x="1096" y="742"/>
                    <a:pt x="1098" y="734"/>
                  </a:cubicBezTo>
                  <a:cubicBezTo>
                    <a:pt x="1101" y="726"/>
                    <a:pt x="1098" y="717"/>
                    <a:pt x="1090" y="713"/>
                  </a:cubicBezTo>
                  <a:close/>
                  <a:moveTo>
                    <a:pt x="465" y="977"/>
                  </a:moveTo>
                  <a:cubicBezTo>
                    <a:pt x="579" y="977"/>
                    <a:pt x="671" y="819"/>
                    <a:pt x="671" y="672"/>
                  </a:cubicBezTo>
                  <a:cubicBezTo>
                    <a:pt x="671" y="524"/>
                    <a:pt x="579" y="405"/>
                    <a:pt x="465" y="405"/>
                  </a:cubicBezTo>
                  <a:cubicBezTo>
                    <a:pt x="350" y="405"/>
                    <a:pt x="258" y="524"/>
                    <a:pt x="258" y="672"/>
                  </a:cubicBezTo>
                  <a:cubicBezTo>
                    <a:pt x="258" y="819"/>
                    <a:pt x="350" y="977"/>
                    <a:pt x="465" y="977"/>
                  </a:cubicBezTo>
                  <a:close/>
                  <a:moveTo>
                    <a:pt x="1094" y="360"/>
                  </a:moveTo>
                  <a:cubicBezTo>
                    <a:pt x="1045" y="360"/>
                    <a:pt x="1005" y="320"/>
                    <a:pt x="1005" y="271"/>
                  </a:cubicBezTo>
                  <a:cubicBezTo>
                    <a:pt x="1005" y="222"/>
                    <a:pt x="1045" y="182"/>
                    <a:pt x="1094" y="182"/>
                  </a:cubicBezTo>
                  <a:cubicBezTo>
                    <a:pt x="1143" y="182"/>
                    <a:pt x="1183" y="222"/>
                    <a:pt x="1183" y="271"/>
                  </a:cubicBezTo>
                  <a:cubicBezTo>
                    <a:pt x="1183" y="320"/>
                    <a:pt x="1143" y="360"/>
                    <a:pt x="1094" y="360"/>
                  </a:cubicBezTo>
                  <a:close/>
                  <a:moveTo>
                    <a:pt x="1257" y="484"/>
                  </a:moveTo>
                  <a:cubicBezTo>
                    <a:pt x="1261" y="484"/>
                    <a:pt x="1265" y="482"/>
                    <a:pt x="1269" y="479"/>
                  </a:cubicBezTo>
                  <a:cubicBezTo>
                    <a:pt x="1282" y="468"/>
                    <a:pt x="1294" y="456"/>
                    <a:pt x="1305" y="442"/>
                  </a:cubicBezTo>
                  <a:cubicBezTo>
                    <a:pt x="1311" y="436"/>
                    <a:pt x="1311" y="426"/>
                    <a:pt x="1306" y="420"/>
                  </a:cubicBezTo>
                  <a:lnTo>
                    <a:pt x="1265" y="367"/>
                  </a:lnTo>
                  <a:cubicBezTo>
                    <a:pt x="1273" y="353"/>
                    <a:pt x="1280" y="337"/>
                    <a:pt x="1284" y="321"/>
                  </a:cubicBezTo>
                  <a:lnTo>
                    <a:pt x="1349" y="312"/>
                  </a:lnTo>
                  <a:cubicBezTo>
                    <a:pt x="1358" y="310"/>
                    <a:pt x="1364" y="304"/>
                    <a:pt x="1365" y="295"/>
                  </a:cubicBezTo>
                  <a:cubicBezTo>
                    <a:pt x="1365" y="287"/>
                    <a:pt x="1366" y="279"/>
                    <a:pt x="1366" y="271"/>
                  </a:cubicBezTo>
                  <a:cubicBezTo>
                    <a:pt x="1366" y="262"/>
                    <a:pt x="1365" y="253"/>
                    <a:pt x="1364" y="243"/>
                  </a:cubicBezTo>
                  <a:cubicBezTo>
                    <a:pt x="1363" y="234"/>
                    <a:pt x="1357" y="228"/>
                    <a:pt x="1348" y="227"/>
                  </a:cubicBezTo>
                  <a:lnTo>
                    <a:pt x="1283" y="218"/>
                  </a:lnTo>
                  <a:cubicBezTo>
                    <a:pt x="1278" y="202"/>
                    <a:pt x="1272" y="187"/>
                    <a:pt x="1263" y="172"/>
                  </a:cubicBezTo>
                  <a:lnTo>
                    <a:pt x="1303" y="120"/>
                  </a:lnTo>
                  <a:cubicBezTo>
                    <a:pt x="1308" y="113"/>
                    <a:pt x="1308" y="104"/>
                    <a:pt x="1302" y="97"/>
                  </a:cubicBezTo>
                  <a:cubicBezTo>
                    <a:pt x="1291" y="84"/>
                    <a:pt x="1278" y="71"/>
                    <a:pt x="1265" y="60"/>
                  </a:cubicBezTo>
                  <a:cubicBezTo>
                    <a:pt x="1262" y="58"/>
                    <a:pt x="1258" y="56"/>
                    <a:pt x="1254" y="56"/>
                  </a:cubicBezTo>
                  <a:cubicBezTo>
                    <a:pt x="1250" y="56"/>
                    <a:pt x="1246" y="58"/>
                    <a:pt x="1242" y="60"/>
                  </a:cubicBezTo>
                  <a:lnTo>
                    <a:pt x="1190" y="101"/>
                  </a:lnTo>
                  <a:cubicBezTo>
                    <a:pt x="1176" y="92"/>
                    <a:pt x="1160" y="86"/>
                    <a:pt x="1144" y="82"/>
                  </a:cubicBezTo>
                  <a:lnTo>
                    <a:pt x="1134" y="17"/>
                  </a:lnTo>
                  <a:cubicBezTo>
                    <a:pt x="1133" y="8"/>
                    <a:pt x="1126" y="2"/>
                    <a:pt x="1118" y="1"/>
                  </a:cubicBezTo>
                  <a:cubicBezTo>
                    <a:pt x="1110" y="0"/>
                    <a:pt x="1102" y="0"/>
                    <a:pt x="1094" y="0"/>
                  </a:cubicBezTo>
                  <a:cubicBezTo>
                    <a:pt x="1085" y="0"/>
                    <a:pt x="1075" y="0"/>
                    <a:pt x="1066" y="2"/>
                  </a:cubicBezTo>
                  <a:cubicBezTo>
                    <a:pt x="1057" y="2"/>
                    <a:pt x="1051" y="9"/>
                    <a:pt x="1050" y="17"/>
                  </a:cubicBezTo>
                  <a:lnTo>
                    <a:pt x="1041" y="83"/>
                  </a:lnTo>
                  <a:cubicBezTo>
                    <a:pt x="1025" y="87"/>
                    <a:pt x="1010" y="94"/>
                    <a:pt x="995" y="102"/>
                  </a:cubicBezTo>
                  <a:lnTo>
                    <a:pt x="942" y="63"/>
                  </a:lnTo>
                  <a:cubicBezTo>
                    <a:pt x="939" y="60"/>
                    <a:pt x="935" y="59"/>
                    <a:pt x="932" y="59"/>
                  </a:cubicBezTo>
                  <a:cubicBezTo>
                    <a:pt x="927" y="59"/>
                    <a:pt x="923" y="61"/>
                    <a:pt x="920" y="63"/>
                  </a:cubicBezTo>
                  <a:cubicBezTo>
                    <a:pt x="907" y="75"/>
                    <a:pt x="894" y="87"/>
                    <a:pt x="883" y="101"/>
                  </a:cubicBezTo>
                  <a:cubicBezTo>
                    <a:pt x="878" y="107"/>
                    <a:pt x="878" y="117"/>
                    <a:pt x="883" y="123"/>
                  </a:cubicBezTo>
                  <a:lnTo>
                    <a:pt x="924" y="176"/>
                  </a:lnTo>
                  <a:cubicBezTo>
                    <a:pt x="915" y="190"/>
                    <a:pt x="909" y="206"/>
                    <a:pt x="905" y="222"/>
                  </a:cubicBezTo>
                  <a:lnTo>
                    <a:pt x="839" y="231"/>
                  </a:lnTo>
                  <a:cubicBezTo>
                    <a:pt x="831" y="233"/>
                    <a:pt x="825" y="239"/>
                    <a:pt x="824" y="248"/>
                  </a:cubicBezTo>
                  <a:cubicBezTo>
                    <a:pt x="823" y="256"/>
                    <a:pt x="823" y="264"/>
                    <a:pt x="823" y="271"/>
                  </a:cubicBezTo>
                  <a:cubicBezTo>
                    <a:pt x="823" y="281"/>
                    <a:pt x="823" y="290"/>
                    <a:pt x="824" y="300"/>
                  </a:cubicBezTo>
                  <a:cubicBezTo>
                    <a:pt x="825" y="308"/>
                    <a:pt x="832" y="315"/>
                    <a:pt x="840" y="316"/>
                  </a:cubicBezTo>
                  <a:lnTo>
                    <a:pt x="906" y="324"/>
                  </a:lnTo>
                  <a:cubicBezTo>
                    <a:pt x="910" y="340"/>
                    <a:pt x="917" y="356"/>
                    <a:pt x="925" y="370"/>
                  </a:cubicBezTo>
                  <a:lnTo>
                    <a:pt x="886" y="423"/>
                  </a:lnTo>
                  <a:cubicBezTo>
                    <a:pt x="881" y="430"/>
                    <a:pt x="881" y="439"/>
                    <a:pt x="886" y="446"/>
                  </a:cubicBezTo>
                  <a:cubicBezTo>
                    <a:pt x="898" y="459"/>
                    <a:pt x="910" y="471"/>
                    <a:pt x="924" y="482"/>
                  </a:cubicBezTo>
                  <a:cubicBezTo>
                    <a:pt x="927" y="485"/>
                    <a:pt x="931" y="487"/>
                    <a:pt x="935" y="487"/>
                  </a:cubicBezTo>
                  <a:cubicBezTo>
                    <a:pt x="939" y="487"/>
                    <a:pt x="943" y="485"/>
                    <a:pt x="946" y="483"/>
                  </a:cubicBezTo>
                  <a:lnTo>
                    <a:pt x="998" y="442"/>
                  </a:lnTo>
                  <a:cubicBezTo>
                    <a:pt x="1013" y="450"/>
                    <a:pt x="1029" y="457"/>
                    <a:pt x="1045" y="461"/>
                  </a:cubicBezTo>
                  <a:lnTo>
                    <a:pt x="1054" y="526"/>
                  </a:lnTo>
                  <a:cubicBezTo>
                    <a:pt x="1055" y="535"/>
                    <a:pt x="1062" y="541"/>
                    <a:pt x="1071" y="542"/>
                  </a:cubicBezTo>
                  <a:cubicBezTo>
                    <a:pt x="1079" y="542"/>
                    <a:pt x="1087" y="543"/>
                    <a:pt x="1094" y="543"/>
                  </a:cubicBezTo>
                  <a:cubicBezTo>
                    <a:pt x="1104" y="543"/>
                    <a:pt x="1113" y="542"/>
                    <a:pt x="1123" y="541"/>
                  </a:cubicBezTo>
                  <a:cubicBezTo>
                    <a:pt x="1131" y="540"/>
                    <a:pt x="1138" y="534"/>
                    <a:pt x="1139" y="526"/>
                  </a:cubicBezTo>
                  <a:lnTo>
                    <a:pt x="1147" y="460"/>
                  </a:lnTo>
                  <a:cubicBezTo>
                    <a:pt x="1163" y="455"/>
                    <a:pt x="1179" y="449"/>
                    <a:pt x="1193" y="440"/>
                  </a:cubicBezTo>
                  <a:lnTo>
                    <a:pt x="1246" y="480"/>
                  </a:lnTo>
                  <a:cubicBezTo>
                    <a:pt x="1249" y="482"/>
                    <a:pt x="1253" y="484"/>
                    <a:pt x="1257" y="484"/>
                  </a:cubicBezTo>
                  <a:close/>
                  <a:moveTo>
                    <a:pt x="656" y="1040"/>
                  </a:moveTo>
                  <a:lnTo>
                    <a:pt x="535" y="1423"/>
                  </a:lnTo>
                  <a:lnTo>
                    <a:pt x="497" y="1188"/>
                  </a:lnTo>
                  <a:lnTo>
                    <a:pt x="432" y="1188"/>
                  </a:lnTo>
                  <a:lnTo>
                    <a:pt x="394" y="1423"/>
                  </a:lnTo>
                  <a:lnTo>
                    <a:pt x="274" y="1040"/>
                  </a:lnTo>
                  <a:cubicBezTo>
                    <a:pt x="112" y="1102"/>
                    <a:pt x="0" y="1236"/>
                    <a:pt x="0" y="1377"/>
                  </a:cubicBezTo>
                  <a:cubicBezTo>
                    <a:pt x="0" y="1379"/>
                    <a:pt x="0" y="1380"/>
                    <a:pt x="0" y="1382"/>
                  </a:cubicBezTo>
                  <a:cubicBezTo>
                    <a:pt x="0" y="1383"/>
                    <a:pt x="0" y="1383"/>
                    <a:pt x="0" y="1384"/>
                  </a:cubicBezTo>
                  <a:cubicBezTo>
                    <a:pt x="0" y="1478"/>
                    <a:pt x="97" y="1470"/>
                    <a:pt x="465" y="1470"/>
                  </a:cubicBezTo>
                  <a:cubicBezTo>
                    <a:pt x="855" y="1470"/>
                    <a:pt x="929" y="1478"/>
                    <a:pt x="929" y="1384"/>
                  </a:cubicBezTo>
                  <a:cubicBezTo>
                    <a:pt x="929" y="1383"/>
                    <a:pt x="929" y="1383"/>
                    <a:pt x="929" y="1382"/>
                  </a:cubicBezTo>
                  <a:cubicBezTo>
                    <a:pt x="929" y="1380"/>
                    <a:pt x="929" y="1379"/>
                    <a:pt x="929" y="1377"/>
                  </a:cubicBezTo>
                  <a:cubicBezTo>
                    <a:pt x="929" y="1236"/>
                    <a:pt x="817" y="1102"/>
                    <a:pt x="656" y="1040"/>
                  </a:cubicBezTo>
                  <a:close/>
                  <a:moveTo>
                    <a:pt x="489" y="1070"/>
                  </a:moveTo>
                  <a:lnTo>
                    <a:pt x="440" y="1070"/>
                  </a:lnTo>
                  <a:cubicBezTo>
                    <a:pt x="435" y="1070"/>
                    <a:pt x="431" y="1072"/>
                    <a:pt x="427" y="1076"/>
                  </a:cubicBezTo>
                  <a:lnTo>
                    <a:pt x="408" y="1095"/>
                  </a:lnTo>
                  <a:cubicBezTo>
                    <a:pt x="402" y="1100"/>
                    <a:pt x="401" y="1110"/>
                    <a:pt x="406" y="1117"/>
                  </a:cubicBezTo>
                  <a:lnTo>
                    <a:pt x="429" y="1156"/>
                  </a:lnTo>
                  <a:cubicBezTo>
                    <a:pt x="432" y="1162"/>
                    <a:pt x="438" y="1165"/>
                    <a:pt x="445" y="1165"/>
                  </a:cubicBezTo>
                  <a:lnTo>
                    <a:pt x="484" y="1165"/>
                  </a:lnTo>
                  <a:cubicBezTo>
                    <a:pt x="491" y="1165"/>
                    <a:pt x="497" y="1162"/>
                    <a:pt x="500" y="1156"/>
                  </a:cubicBezTo>
                  <a:lnTo>
                    <a:pt x="523" y="1117"/>
                  </a:lnTo>
                  <a:cubicBezTo>
                    <a:pt x="528" y="1110"/>
                    <a:pt x="527" y="1100"/>
                    <a:pt x="521" y="1095"/>
                  </a:cubicBezTo>
                  <a:lnTo>
                    <a:pt x="502" y="1076"/>
                  </a:lnTo>
                  <a:cubicBezTo>
                    <a:pt x="498" y="1072"/>
                    <a:pt x="494" y="1070"/>
                    <a:pt x="489" y="107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9" name="Group 11"/>
          <p:cNvGrpSpPr/>
          <p:nvPr/>
        </p:nvGrpSpPr>
        <p:grpSpPr bwMode="auto">
          <a:xfrm>
            <a:off x="5943600" y="3582988"/>
            <a:ext cx="3889375" cy="2232025"/>
            <a:chOff x="0" y="0"/>
            <a:chExt cx="3888432" cy="2232248"/>
          </a:xfrm>
        </p:grpSpPr>
        <p:sp>
          <p:nvSpPr>
            <p:cNvPr id="25629" name="矩形 6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21A3D0"/>
                </a:solidFill>
                <a:ea typeface="造字工房悦黑体验版常规体" charset="-122"/>
              </a:endParaRPr>
            </a:p>
          </p:txBody>
        </p:sp>
        <p:sp>
          <p:nvSpPr>
            <p:cNvPr id="25630" name="Freeform 34"/>
            <p:cNvSpPr>
              <a:spLocks noEditPoints="1"/>
            </p:cNvSpPr>
            <p:nvPr/>
          </p:nvSpPr>
          <p:spPr bwMode="auto">
            <a:xfrm>
              <a:off x="2880374" y="1311092"/>
              <a:ext cx="866775" cy="822325"/>
            </a:xfrm>
            <a:custGeom>
              <a:avLst/>
              <a:gdLst>
                <a:gd name="T0" fmla="*/ 629038007 w 1131"/>
                <a:gd name="T1" fmla="*/ 112181071 h 1073"/>
                <a:gd name="T2" fmla="*/ 482203563 w 1131"/>
                <a:gd name="T3" fmla="*/ 136849288 h 1073"/>
                <a:gd name="T4" fmla="*/ 480441657 w 1131"/>
                <a:gd name="T5" fmla="*/ 178550285 h 1073"/>
                <a:gd name="T6" fmla="*/ 538000575 w 1131"/>
                <a:gd name="T7" fmla="*/ 192059253 h 1073"/>
                <a:gd name="T8" fmla="*/ 548572778 w 1131"/>
                <a:gd name="T9" fmla="*/ 190884394 h 1073"/>
                <a:gd name="T10" fmla="*/ 660166802 w 1131"/>
                <a:gd name="T11" fmla="*/ 127451945 h 1073"/>
                <a:gd name="T12" fmla="*/ 153882068 w 1131"/>
                <a:gd name="T13" fmla="*/ 185010863 h 1073"/>
                <a:gd name="T14" fmla="*/ 124515179 w 1131"/>
                <a:gd name="T15" fmla="*/ 145072538 h 1073"/>
                <a:gd name="T16" fmla="*/ 134500335 w 1131"/>
                <a:gd name="T17" fmla="*/ 152707975 h 1073"/>
                <a:gd name="T18" fmla="*/ 160343412 w 1131"/>
                <a:gd name="T19" fmla="*/ 165629130 h 1073"/>
                <a:gd name="T20" fmla="*/ 163279411 w 1131"/>
                <a:gd name="T21" fmla="*/ 170914848 h 1073"/>
                <a:gd name="T22" fmla="*/ 104546400 w 1131"/>
                <a:gd name="T23" fmla="*/ 231410532 h 1073"/>
                <a:gd name="T24" fmla="*/ 97498009 w 1131"/>
                <a:gd name="T25" fmla="*/ 189122488 h 1073"/>
                <a:gd name="T26" fmla="*/ 104546400 w 1131"/>
                <a:gd name="T27" fmla="*/ 231410532 h 1073"/>
                <a:gd name="T28" fmla="*/ 364736774 w 1131"/>
                <a:gd name="T29" fmla="*/ 297779747 h 1073"/>
                <a:gd name="T30" fmla="*/ 346529134 w 1131"/>
                <a:gd name="T31" fmla="*/ 291319169 h 1073"/>
                <a:gd name="T32" fmla="*/ 357101337 w 1131"/>
                <a:gd name="T33" fmla="*/ 265476092 h 1073"/>
                <a:gd name="T34" fmla="*/ 453424487 w 1131"/>
                <a:gd name="T35" fmla="*/ 168565896 h 1073"/>
                <a:gd name="T36" fmla="*/ 400564241 w 1131"/>
                <a:gd name="T37" fmla="*/ 183836770 h 1073"/>
                <a:gd name="T38" fmla="*/ 361800009 w 1131"/>
                <a:gd name="T39" fmla="*/ 94561244 h 1073"/>
                <a:gd name="T40" fmla="*/ 253729797 w 1131"/>
                <a:gd name="T41" fmla="*/ 65781402 h 1073"/>
                <a:gd name="T42" fmla="*/ 140373866 w 1131"/>
                <a:gd name="T43" fmla="*/ 123341086 h 1073"/>
                <a:gd name="T44" fmla="*/ 101021822 w 1131"/>
                <a:gd name="T45" fmla="*/ 139786053 h 1073"/>
                <a:gd name="T46" fmla="*/ 85163901 w 1131"/>
                <a:gd name="T47" fmla="*/ 126864898 h 1073"/>
                <a:gd name="T48" fmla="*/ 7048391 w 1131"/>
                <a:gd name="T49" fmla="*/ 189122488 h 1073"/>
                <a:gd name="T50" fmla="*/ 14683061 w 1131"/>
                <a:gd name="T51" fmla="*/ 220839096 h 1073"/>
                <a:gd name="T52" fmla="*/ 109832118 w 1131"/>
                <a:gd name="T53" fmla="*/ 301304325 h 1073"/>
                <a:gd name="T54" fmla="*/ 187947628 w 1131"/>
                <a:gd name="T55" fmla="*/ 239045969 h 1073"/>
                <a:gd name="T56" fmla="*/ 180312191 w 1131"/>
                <a:gd name="T57" fmla="*/ 207917174 h 1073"/>
                <a:gd name="T58" fmla="*/ 177376192 w 1131"/>
                <a:gd name="T59" fmla="*/ 190297347 h 1073"/>
                <a:gd name="T60" fmla="*/ 180312191 w 1131"/>
                <a:gd name="T61" fmla="*/ 157406647 h 1073"/>
                <a:gd name="T62" fmla="*/ 324797683 w 1131"/>
                <a:gd name="T63" fmla="*/ 133912522 h 1073"/>
                <a:gd name="T64" fmla="*/ 260777421 w 1131"/>
                <a:gd name="T65" fmla="*/ 311875761 h 1073"/>
                <a:gd name="T66" fmla="*/ 418184067 w 1131"/>
                <a:gd name="T67" fmla="*/ 384118507 h 1073"/>
                <a:gd name="T68" fmla="*/ 344179416 w 1131"/>
                <a:gd name="T69" fmla="*/ 540350294 h 1073"/>
                <a:gd name="T70" fmla="*/ 388817178 w 1131"/>
                <a:gd name="T71" fmla="*/ 533301903 h 1073"/>
                <a:gd name="T72" fmla="*/ 498649297 w 1131"/>
                <a:gd name="T73" fmla="*/ 358863243 h 1073"/>
                <a:gd name="T74" fmla="*/ 244332453 w 1131"/>
                <a:gd name="T75" fmla="*/ 339480744 h 1073"/>
                <a:gd name="T76" fmla="*/ 63432449 w 1131"/>
                <a:gd name="T77" fmla="*/ 575590714 h 1073"/>
                <a:gd name="T78" fmla="*/ 85750947 w 1131"/>
                <a:gd name="T79" fmla="*/ 630212866 h 1073"/>
                <a:gd name="T80" fmla="*/ 249618172 w 1131"/>
                <a:gd name="T81" fmla="*/ 486315188 h 1073"/>
                <a:gd name="T82" fmla="*/ 301304325 w 1131"/>
                <a:gd name="T83" fmla="*/ 366498680 h 1073"/>
                <a:gd name="T84" fmla="*/ 244332453 w 1131"/>
                <a:gd name="T85" fmla="*/ 339480744 h 1073"/>
                <a:gd name="T86" fmla="*/ 511570452 w 1131"/>
                <a:gd name="T87" fmla="*/ 90449619 h 1073"/>
                <a:gd name="T88" fmla="*/ 411136443 w 1131"/>
                <a:gd name="T89" fmla="*/ 38764232 h 10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31" h="1073">
                  <a:moveTo>
                    <a:pt x="1124" y="217"/>
                  </a:moveTo>
                  <a:cubicBezTo>
                    <a:pt x="1116" y="195"/>
                    <a:pt x="1093" y="183"/>
                    <a:pt x="1071" y="191"/>
                  </a:cubicBezTo>
                  <a:lnTo>
                    <a:pt x="916" y="243"/>
                  </a:lnTo>
                  <a:lnTo>
                    <a:pt x="821" y="233"/>
                  </a:lnTo>
                  <a:cubicBezTo>
                    <a:pt x="835" y="262"/>
                    <a:pt x="827" y="287"/>
                    <a:pt x="821" y="299"/>
                  </a:cubicBezTo>
                  <a:cubicBezTo>
                    <a:pt x="820" y="301"/>
                    <a:pt x="819" y="302"/>
                    <a:pt x="818" y="304"/>
                  </a:cubicBezTo>
                  <a:lnTo>
                    <a:pt x="809" y="316"/>
                  </a:lnTo>
                  <a:lnTo>
                    <a:pt x="916" y="327"/>
                  </a:lnTo>
                  <a:cubicBezTo>
                    <a:pt x="918" y="327"/>
                    <a:pt x="919" y="327"/>
                    <a:pt x="921" y="327"/>
                  </a:cubicBezTo>
                  <a:cubicBezTo>
                    <a:pt x="925" y="327"/>
                    <a:pt x="930" y="327"/>
                    <a:pt x="934" y="325"/>
                  </a:cubicBezTo>
                  <a:lnTo>
                    <a:pt x="1098" y="270"/>
                  </a:lnTo>
                  <a:cubicBezTo>
                    <a:pt x="1119" y="263"/>
                    <a:pt x="1131" y="239"/>
                    <a:pt x="1124" y="217"/>
                  </a:cubicBezTo>
                  <a:close/>
                  <a:moveTo>
                    <a:pt x="275" y="301"/>
                  </a:moveTo>
                  <a:lnTo>
                    <a:pt x="262" y="315"/>
                  </a:lnTo>
                  <a:lnTo>
                    <a:pt x="199" y="262"/>
                  </a:lnTo>
                  <a:lnTo>
                    <a:pt x="212" y="247"/>
                  </a:lnTo>
                  <a:cubicBezTo>
                    <a:pt x="215" y="243"/>
                    <a:pt x="220" y="241"/>
                    <a:pt x="225" y="243"/>
                  </a:cubicBezTo>
                  <a:cubicBezTo>
                    <a:pt x="225" y="249"/>
                    <a:pt x="227" y="254"/>
                    <a:pt x="229" y="260"/>
                  </a:cubicBezTo>
                  <a:cubicBezTo>
                    <a:pt x="237" y="274"/>
                    <a:pt x="251" y="283"/>
                    <a:pt x="267" y="283"/>
                  </a:cubicBezTo>
                  <a:cubicBezTo>
                    <a:pt x="269" y="283"/>
                    <a:pt x="271" y="282"/>
                    <a:pt x="273" y="282"/>
                  </a:cubicBezTo>
                  <a:lnTo>
                    <a:pt x="274" y="283"/>
                  </a:lnTo>
                  <a:cubicBezTo>
                    <a:pt x="276" y="285"/>
                    <a:pt x="278" y="288"/>
                    <a:pt x="278" y="291"/>
                  </a:cubicBezTo>
                  <a:cubicBezTo>
                    <a:pt x="278" y="295"/>
                    <a:pt x="277" y="298"/>
                    <a:pt x="275" y="301"/>
                  </a:cubicBezTo>
                  <a:close/>
                  <a:moveTo>
                    <a:pt x="178" y="394"/>
                  </a:moveTo>
                  <a:lnTo>
                    <a:pt x="135" y="358"/>
                  </a:lnTo>
                  <a:lnTo>
                    <a:pt x="166" y="322"/>
                  </a:lnTo>
                  <a:lnTo>
                    <a:pt x="208" y="358"/>
                  </a:lnTo>
                  <a:lnTo>
                    <a:pt x="178" y="394"/>
                  </a:lnTo>
                  <a:close/>
                  <a:moveTo>
                    <a:pt x="816" y="577"/>
                  </a:moveTo>
                  <a:lnTo>
                    <a:pt x="621" y="507"/>
                  </a:lnTo>
                  <a:lnTo>
                    <a:pt x="613" y="504"/>
                  </a:lnTo>
                  <a:lnTo>
                    <a:pt x="590" y="496"/>
                  </a:lnTo>
                  <a:cubicBezTo>
                    <a:pt x="579" y="491"/>
                    <a:pt x="573" y="479"/>
                    <a:pt x="577" y="467"/>
                  </a:cubicBezTo>
                  <a:cubicBezTo>
                    <a:pt x="582" y="454"/>
                    <a:pt x="595" y="447"/>
                    <a:pt x="608" y="452"/>
                  </a:cubicBezTo>
                  <a:lnTo>
                    <a:pt x="649" y="466"/>
                  </a:lnTo>
                  <a:lnTo>
                    <a:pt x="772" y="287"/>
                  </a:lnTo>
                  <a:lnTo>
                    <a:pt x="746" y="275"/>
                  </a:lnTo>
                  <a:lnTo>
                    <a:pt x="682" y="313"/>
                  </a:lnTo>
                  <a:lnTo>
                    <a:pt x="693" y="193"/>
                  </a:lnTo>
                  <a:cubicBezTo>
                    <a:pt x="672" y="182"/>
                    <a:pt x="641" y="166"/>
                    <a:pt x="616" y="161"/>
                  </a:cubicBezTo>
                  <a:lnTo>
                    <a:pt x="464" y="110"/>
                  </a:lnTo>
                  <a:cubicBezTo>
                    <a:pt x="454" y="106"/>
                    <a:pt x="442" y="107"/>
                    <a:pt x="432" y="112"/>
                  </a:cubicBezTo>
                  <a:lnTo>
                    <a:pt x="248" y="203"/>
                  </a:lnTo>
                  <a:cubicBezTo>
                    <a:pt x="245" y="205"/>
                    <a:pt x="242" y="207"/>
                    <a:pt x="239" y="210"/>
                  </a:cubicBezTo>
                  <a:cubicBezTo>
                    <a:pt x="220" y="203"/>
                    <a:pt x="198" y="207"/>
                    <a:pt x="184" y="223"/>
                  </a:cubicBezTo>
                  <a:lnTo>
                    <a:pt x="172" y="238"/>
                  </a:lnTo>
                  <a:lnTo>
                    <a:pt x="154" y="224"/>
                  </a:lnTo>
                  <a:lnTo>
                    <a:pt x="145" y="216"/>
                  </a:lnTo>
                  <a:cubicBezTo>
                    <a:pt x="131" y="204"/>
                    <a:pt x="111" y="206"/>
                    <a:pt x="99" y="219"/>
                  </a:cubicBezTo>
                  <a:lnTo>
                    <a:pt x="12" y="322"/>
                  </a:lnTo>
                  <a:cubicBezTo>
                    <a:pt x="0" y="336"/>
                    <a:pt x="2" y="356"/>
                    <a:pt x="16" y="368"/>
                  </a:cubicBezTo>
                  <a:lnTo>
                    <a:pt x="25" y="376"/>
                  </a:lnTo>
                  <a:lnTo>
                    <a:pt x="178" y="506"/>
                  </a:lnTo>
                  <a:lnTo>
                    <a:pt x="187" y="513"/>
                  </a:lnTo>
                  <a:cubicBezTo>
                    <a:pt x="200" y="525"/>
                    <a:pt x="221" y="523"/>
                    <a:pt x="232" y="510"/>
                  </a:cubicBezTo>
                  <a:lnTo>
                    <a:pt x="320" y="407"/>
                  </a:lnTo>
                  <a:cubicBezTo>
                    <a:pt x="331" y="393"/>
                    <a:pt x="330" y="373"/>
                    <a:pt x="316" y="361"/>
                  </a:cubicBezTo>
                  <a:lnTo>
                    <a:pt x="307" y="354"/>
                  </a:lnTo>
                  <a:lnTo>
                    <a:pt x="290" y="339"/>
                  </a:lnTo>
                  <a:lnTo>
                    <a:pt x="302" y="324"/>
                  </a:lnTo>
                  <a:cubicBezTo>
                    <a:pt x="311" y="314"/>
                    <a:pt x="315" y="301"/>
                    <a:pt x="314" y="289"/>
                  </a:cubicBezTo>
                  <a:cubicBezTo>
                    <a:pt x="313" y="281"/>
                    <a:pt x="311" y="274"/>
                    <a:pt x="307" y="268"/>
                  </a:cubicBezTo>
                  <a:lnTo>
                    <a:pt x="454" y="195"/>
                  </a:lnTo>
                  <a:lnTo>
                    <a:pt x="553" y="228"/>
                  </a:lnTo>
                  <a:lnTo>
                    <a:pt x="454" y="473"/>
                  </a:lnTo>
                  <a:cubicBezTo>
                    <a:pt x="445" y="494"/>
                    <a:pt x="439" y="513"/>
                    <a:pt x="444" y="531"/>
                  </a:cubicBezTo>
                  <a:cubicBezTo>
                    <a:pt x="448" y="549"/>
                    <a:pt x="460" y="564"/>
                    <a:pt x="479" y="571"/>
                  </a:cubicBezTo>
                  <a:lnTo>
                    <a:pt x="712" y="654"/>
                  </a:lnTo>
                  <a:lnTo>
                    <a:pt x="574" y="845"/>
                  </a:lnTo>
                  <a:cubicBezTo>
                    <a:pt x="557" y="869"/>
                    <a:pt x="562" y="903"/>
                    <a:pt x="586" y="920"/>
                  </a:cubicBezTo>
                  <a:cubicBezTo>
                    <a:pt x="596" y="927"/>
                    <a:pt x="607" y="931"/>
                    <a:pt x="618" y="931"/>
                  </a:cubicBezTo>
                  <a:cubicBezTo>
                    <a:pt x="635" y="931"/>
                    <a:pt x="651" y="923"/>
                    <a:pt x="662" y="908"/>
                  </a:cubicBezTo>
                  <a:lnTo>
                    <a:pt x="842" y="659"/>
                  </a:lnTo>
                  <a:cubicBezTo>
                    <a:pt x="851" y="645"/>
                    <a:pt x="854" y="628"/>
                    <a:pt x="849" y="611"/>
                  </a:cubicBezTo>
                  <a:cubicBezTo>
                    <a:pt x="844" y="595"/>
                    <a:pt x="832" y="582"/>
                    <a:pt x="816" y="577"/>
                  </a:cubicBezTo>
                  <a:close/>
                  <a:moveTo>
                    <a:pt x="416" y="578"/>
                  </a:moveTo>
                  <a:lnTo>
                    <a:pt x="343" y="758"/>
                  </a:lnTo>
                  <a:lnTo>
                    <a:pt x="108" y="980"/>
                  </a:lnTo>
                  <a:cubicBezTo>
                    <a:pt x="87" y="1001"/>
                    <a:pt x="86" y="1035"/>
                    <a:pt x="106" y="1056"/>
                  </a:cubicBezTo>
                  <a:cubicBezTo>
                    <a:pt x="117" y="1067"/>
                    <a:pt x="131" y="1073"/>
                    <a:pt x="146" y="1073"/>
                  </a:cubicBezTo>
                  <a:cubicBezTo>
                    <a:pt x="159" y="1073"/>
                    <a:pt x="172" y="1068"/>
                    <a:pt x="183" y="1058"/>
                  </a:cubicBezTo>
                  <a:lnTo>
                    <a:pt x="425" y="828"/>
                  </a:lnTo>
                  <a:cubicBezTo>
                    <a:pt x="431" y="823"/>
                    <a:pt x="435" y="816"/>
                    <a:pt x="438" y="809"/>
                  </a:cubicBezTo>
                  <a:lnTo>
                    <a:pt x="513" y="624"/>
                  </a:lnTo>
                  <a:cubicBezTo>
                    <a:pt x="493" y="623"/>
                    <a:pt x="476" y="620"/>
                    <a:pt x="464" y="614"/>
                  </a:cubicBezTo>
                  <a:cubicBezTo>
                    <a:pt x="442" y="604"/>
                    <a:pt x="426" y="591"/>
                    <a:pt x="416" y="578"/>
                  </a:cubicBezTo>
                  <a:close/>
                  <a:moveTo>
                    <a:pt x="741" y="195"/>
                  </a:moveTo>
                  <a:cubicBezTo>
                    <a:pt x="789" y="220"/>
                    <a:pt x="847" y="201"/>
                    <a:pt x="871" y="154"/>
                  </a:cubicBezTo>
                  <a:cubicBezTo>
                    <a:pt x="895" y="107"/>
                    <a:pt x="877" y="49"/>
                    <a:pt x="830" y="24"/>
                  </a:cubicBezTo>
                  <a:cubicBezTo>
                    <a:pt x="782" y="0"/>
                    <a:pt x="724" y="19"/>
                    <a:pt x="700" y="66"/>
                  </a:cubicBezTo>
                  <a:cubicBezTo>
                    <a:pt x="676" y="113"/>
                    <a:pt x="694" y="171"/>
                    <a:pt x="741" y="19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2" name="Group 14"/>
          <p:cNvGrpSpPr/>
          <p:nvPr/>
        </p:nvGrpSpPr>
        <p:grpSpPr bwMode="auto">
          <a:xfrm>
            <a:off x="2604034" y="2016124"/>
            <a:ext cx="2827936" cy="947930"/>
            <a:chOff x="0" y="90237"/>
            <a:chExt cx="2827820" cy="947893"/>
          </a:xfrm>
        </p:grpSpPr>
        <p:sp>
          <p:nvSpPr>
            <p:cNvPr id="25625" name="文本框 54"/>
            <p:cNvSpPr txBox="1">
              <a:spLocks noChangeArrowheads="1"/>
            </p:cNvSpPr>
            <p:nvPr/>
          </p:nvSpPr>
          <p:spPr bwMode="auto">
            <a:xfrm>
              <a:off x="313323" y="90237"/>
              <a:ext cx="2514497" cy="368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 smtClean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endPara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7" name="文本框 56"/>
            <p:cNvSpPr txBox="1">
              <a:spLocks noChangeArrowheads="1"/>
            </p:cNvSpPr>
            <p:nvPr/>
          </p:nvSpPr>
          <p:spPr bwMode="auto">
            <a:xfrm>
              <a:off x="0" y="669844"/>
              <a:ext cx="2514497" cy="368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624" name="文本框 57"/>
          <p:cNvSpPr txBox="1">
            <a:spLocks noChangeArrowheads="1"/>
          </p:cNvSpPr>
          <p:nvPr/>
        </p:nvSpPr>
        <p:spPr bwMode="auto">
          <a:xfrm>
            <a:off x="2714005" y="4427056"/>
            <a:ext cx="34899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16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9" name="文本框 56"/>
          <p:cNvSpPr txBox="1">
            <a:spLocks noChangeArrowheads="1"/>
          </p:cNvSpPr>
          <p:nvPr/>
        </p:nvSpPr>
        <p:spPr bwMode="auto">
          <a:xfrm>
            <a:off x="6029077" y="2064711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文本框 56"/>
          <p:cNvSpPr txBox="1">
            <a:spLocks noChangeArrowheads="1"/>
          </p:cNvSpPr>
          <p:nvPr/>
        </p:nvSpPr>
        <p:spPr bwMode="auto">
          <a:xfrm>
            <a:off x="6024563" y="4638358"/>
            <a:ext cx="37414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82" name="TextBox 31"/>
          <p:cNvSpPr txBox="1">
            <a:spLocks noChangeArrowheads="1"/>
          </p:cNvSpPr>
          <p:nvPr/>
        </p:nvSpPr>
        <p:spPr bwMode="auto">
          <a:xfrm>
            <a:off x="1147763" y="388938"/>
            <a:ext cx="46843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3 FUNCTIONS OF THE SYSTEM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83" name="五边形 32"/>
          <p:cNvSpPr>
            <a:spLocks noChangeArrowheads="1"/>
          </p:cNvSpPr>
          <p:nvPr/>
        </p:nvSpPr>
        <p:spPr bwMode="auto">
          <a:xfrm>
            <a:off x="0" y="317500"/>
            <a:ext cx="698500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燕尾形 33"/>
          <p:cNvSpPr>
            <a:spLocks noChangeArrowheads="1"/>
          </p:cNvSpPr>
          <p:nvPr/>
        </p:nvSpPr>
        <p:spPr bwMode="auto">
          <a:xfrm>
            <a:off x="566738" y="317500"/>
            <a:ext cx="431800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7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7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70"/>
                            </p:stCondLst>
                            <p:childTnLst>
                              <p:par>
                                <p:cTn id="3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2" grpId="0" autoUpdateAnimBg="0"/>
      <p:bldP spid="27683" grpId="0" animBg="1" autoUpdateAnimBg="0"/>
      <p:bldP spid="2768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2433638" y="1855788"/>
            <a:ext cx="1133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0" b="1">
                <a:solidFill>
                  <a:srgbClr val="21A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0" b="1">
              <a:solidFill>
                <a:srgbClr val="21A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1768475" y="2846388"/>
            <a:ext cx="847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rgbClr val="21A3D0"/>
                </a:solidFill>
              </a:rPr>
              <a:t>part</a:t>
            </a:r>
            <a:endParaRPr lang="zh-CN" altLang="en-US" sz="3000">
              <a:solidFill>
                <a:srgbClr val="21A3D0"/>
              </a:solidFill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3436620" y="2537460"/>
            <a:ext cx="86029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Future of the system</a:t>
            </a:r>
          </a:p>
        </p:txBody>
      </p:sp>
      <p:cxnSp>
        <p:nvCxnSpPr>
          <p:cNvPr id="25608" name="直接连接符 10"/>
          <p:cNvCxnSpPr>
            <a:cxnSpLocks noChangeShapeType="1"/>
          </p:cNvCxnSpPr>
          <p:nvPr/>
        </p:nvCxnSpPr>
        <p:spPr bwMode="auto">
          <a:xfrm flipH="1">
            <a:off x="3576955" y="3329305"/>
            <a:ext cx="59778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9" name="Freeform 10"/>
          <p:cNvSpPr/>
          <p:nvPr/>
        </p:nvSpPr>
        <p:spPr bwMode="auto">
          <a:xfrm>
            <a:off x="1150938" y="2205038"/>
            <a:ext cx="1849437" cy="1944687"/>
          </a:xfrm>
          <a:custGeom>
            <a:avLst/>
            <a:gdLst>
              <a:gd name="T0" fmla="*/ 913116472 w 3480"/>
              <a:gd name="T1" fmla="*/ 641346286 h 3657"/>
              <a:gd name="T2" fmla="*/ 856629457 w 3480"/>
              <a:gd name="T3" fmla="*/ 744843837 h 3657"/>
              <a:gd name="T4" fmla="*/ 288932547 w 3480"/>
              <a:gd name="T5" fmla="*/ 824305332 h 3657"/>
              <a:gd name="T6" fmla="*/ 209285586 w 3480"/>
              <a:gd name="T7" fmla="*/ 255916449 h 3657"/>
              <a:gd name="T8" fmla="*/ 569673895 w 3480"/>
              <a:gd name="T9" fmla="*/ 96145283 h 3657"/>
              <a:gd name="T10" fmla="*/ 587185087 w 3480"/>
              <a:gd name="T11" fmla="*/ 97559262 h 3657"/>
              <a:gd name="T12" fmla="*/ 583796047 w 3480"/>
              <a:gd name="T13" fmla="*/ 138279636 h 3657"/>
              <a:gd name="T14" fmla="*/ 646496744 w 3480"/>
              <a:gd name="T15" fmla="*/ 71826326 h 3657"/>
              <a:gd name="T16" fmla="*/ 595940683 w 3480"/>
              <a:gd name="T17" fmla="*/ 0 h 3657"/>
              <a:gd name="T18" fmla="*/ 593116572 w 3480"/>
              <a:gd name="T19" fmla="*/ 31954127 h 3657"/>
              <a:gd name="T20" fmla="*/ 575605379 w 3480"/>
              <a:gd name="T21" fmla="*/ 30257777 h 3657"/>
              <a:gd name="T22" fmla="*/ 156469810 w 3480"/>
              <a:gd name="T23" fmla="*/ 216044250 h 3657"/>
              <a:gd name="T24" fmla="*/ 249109066 w 3480"/>
              <a:gd name="T25" fmla="*/ 877185184 h 3657"/>
              <a:gd name="T26" fmla="*/ 909162503 w 3480"/>
              <a:gd name="T27" fmla="*/ 784433133 h 3657"/>
              <a:gd name="T28" fmla="*/ 982878511 w 3480"/>
              <a:gd name="T29" fmla="*/ 641346286 h 3657"/>
              <a:gd name="T30" fmla="*/ 913116472 w 3480"/>
              <a:gd name="T31" fmla="*/ 641346286 h 36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80" h="3657">
                <a:moveTo>
                  <a:pt x="3233" y="2268"/>
                </a:moveTo>
                <a:cubicBezTo>
                  <a:pt x="3185" y="2397"/>
                  <a:pt x="3118" y="2521"/>
                  <a:pt x="3033" y="2634"/>
                </a:cubicBezTo>
                <a:cubicBezTo>
                  <a:pt x="2556" y="3266"/>
                  <a:pt x="1655" y="3393"/>
                  <a:pt x="1023" y="2915"/>
                </a:cubicBezTo>
                <a:cubicBezTo>
                  <a:pt x="390" y="2438"/>
                  <a:pt x="264" y="1538"/>
                  <a:pt x="741" y="905"/>
                </a:cubicBezTo>
                <a:cubicBezTo>
                  <a:pt x="1041" y="507"/>
                  <a:pt x="1523" y="295"/>
                  <a:pt x="2017" y="340"/>
                </a:cubicBezTo>
                <a:lnTo>
                  <a:pt x="2079" y="345"/>
                </a:lnTo>
                <a:lnTo>
                  <a:pt x="2067" y="489"/>
                </a:lnTo>
                <a:lnTo>
                  <a:pt x="2289" y="254"/>
                </a:lnTo>
                <a:lnTo>
                  <a:pt x="2110" y="0"/>
                </a:lnTo>
                <a:lnTo>
                  <a:pt x="2100" y="113"/>
                </a:lnTo>
                <a:lnTo>
                  <a:pt x="2038" y="107"/>
                </a:lnTo>
                <a:cubicBezTo>
                  <a:pt x="1463" y="55"/>
                  <a:pt x="903" y="302"/>
                  <a:pt x="554" y="764"/>
                </a:cubicBezTo>
                <a:cubicBezTo>
                  <a:pt x="0" y="1500"/>
                  <a:pt x="146" y="2547"/>
                  <a:pt x="882" y="3102"/>
                </a:cubicBezTo>
                <a:cubicBezTo>
                  <a:pt x="1618" y="3657"/>
                  <a:pt x="2664" y="3510"/>
                  <a:pt x="3219" y="2774"/>
                </a:cubicBezTo>
                <a:cubicBezTo>
                  <a:pt x="3336" y="2619"/>
                  <a:pt x="3423" y="2448"/>
                  <a:pt x="3480" y="2268"/>
                </a:cubicBezTo>
                <a:lnTo>
                  <a:pt x="3233" y="22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04 -4.44444E-6 L 2.68115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3559" grpId="0"/>
      <p:bldP spid="25609" grpId="0" animBg="1"/>
      <p:bldP spid="2560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1147763" y="388938"/>
            <a:ext cx="41573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 4 FUTURE</a:t>
            </a:r>
            <a:r>
              <a:rPr lang="en-US" altLang="zh-CN" sz="2000" b="1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OF THE SYSTEM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Text Box 30"/>
          <p:cNvSpPr>
            <a:spLocks noChangeArrowheads="1"/>
          </p:cNvSpPr>
          <p:nvPr/>
        </p:nvSpPr>
        <p:spPr bwMode="auto">
          <a:xfrm>
            <a:off x="5867400" y="3529330"/>
            <a:ext cx="62160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b="1"/>
              <a:t>The system become maturity</a:t>
            </a: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1753553" y="4752975"/>
            <a:ext cx="1147762" cy="468313"/>
            <a:chOff x="0" y="0"/>
            <a:chExt cx="1044000" cy="427062"/>
          </a:xfrm>
        </p:grpSpPr>
        <p:sp>
          <p:nvSpPr>
            <p:cNvPr id="9237" name="矩形 8"/>
            <p:cNvSpPr>
              <a:spLocks noChangeArrowheads="1"/>
            </p:cNvSpPr>
            <p:nvPr/>
          </p:nvSpPr>
          <p:spPr bwMode="auto">
            <a:xfrm>
              <a:off x="153331" y="0"/>
              <a:ext cx="653836" cy="335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</a:t>
              </a: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238" name="直接连接符 5"/>
            <p:cNvSpPr>
              <a:spLocks noChangeShapeType="1"/>
            </p:cNvSpPr>
            <p:nvPr/>
          </p:nvSpPr>
          <p:spPr bwMode="auto">
            <a:xfrm>
              <a:off x="0" y="425510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/>
          <p:nvPr/>
        </p:nvGrpSpPr>
        <p:grpSpPr bwMode="auto">
          <a:xfrm>
            <a:off x="3990340" y="3638550"/>
            <a:ext cx="1147763" cy="458788"/>
            <a:chOff x="0" y="0"/>
            <a:chExt cx="1044000" cy="417480"/>
          </a:xfrm>
        </p:grpSpPr>
        <p:sp>
          <p:nvSpPr>
            <p:cNvPr id="9235" name="矩形 9"/>
            <p:cNvSpPr>
              <a:spLocks noChangeArrowheads="1"/>
            </p:cNvSpPr>
            <p:nvPr/>
          </p:nvSpPr>
          <p:spPr bwMode="auto">
            <a:xfrm>
              <a:off x="167917" y="0"/>
              <a:ext cx="653835" cy="33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latinLnBrk="1">
                <a:buClr>
                  <a:srgbClr val="FF0000"/>
                </a:buClr>
                <a:buSzPct val="70000"/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2019</a:t>
              </a:r>
              <a:endParaRPr lang="zh-CN" altLang="en-US"/>
            </a:p>
          </p:txBody>
        </p:sp>
        <p:sp>
          <p:nvSpPr>
            <p:cNvPr id="9236" name="直接连接符 8"/>
            <p:cNvSpPr>
              <a:spLocks noChangeShapeType="1"/>
            </p:cNvSpPr>
            <p:nvPr/>
          </p:nvSpPr>
          <p:spPr bwMode="auto">
            <a:xfrm>
              <a:off x="0" y="415928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4" name="Group 10"/>
          <p:cNvGrpSpPr/>
          <p:nvPr/>
        </p:nvGrpSpPr>
        <p:grpSpPr bwMode="auto">
          <a:xfrm>
            <a:off x="6151245" y="2501900"/>
            <a:ext cx="1147763" cy="454025"/>
            <a:chOff x="0" y="0"/>
            <a:chExt cx="1044000" cy="414362"/>
          </a:xfrm>
        </p:grpSpPr>
        <p:sp>
          <p:nvSpPr>
            <p:cNvPr id="9233" name="矩形 10"/>
            <p:cNvSpPr>
              <a:spLocks noChangeArrowheads="1"/>
            </p:cNvSpPr>
            <p:nvPr/>
          </p:nvSpPr>
          <p:spPr bwMode="auto">
            <a:xfrm>
              <a:off x="182604" y="0"/>
              <a:ext cx="653835" cy="33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latinLnBrk="1">
                <a:buClr>
                  <a:srgbClr val="FF0000"/>
                </a:buClr>
                <a:buSzPct val="70000"/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endParaRPr lang="zh-CN" altLang="en-US"/>
            </a:p>
          </p:txBody>
        </p:sp>
        <p:sp>
          <p:nvSpPr>
            <p:cNvPr id="9234" name="直接连接符 11"/>
            <p:cNvSpPr>
              <a:spLocks noChangeShapeType="1"/>
            </p:cNvSpPr>
            <p:nvPr/>
          </p:nvSpPr>
          <p:spPr bwMode="auto">
            <a:xfrm>
              <a:off x="0" y="412810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7" name="Group 13"/>
          <p:cNvGrpSpPr/>
          <p:nvPr/>
        </p:nvGrpSpPr>
        <p:grpSpPr bwMode="auto">
          <a:xfrm>
            <a:off x="7950114" y="1425575"/>
            <a:ext cx="2035811" cy="458788"/>
            <a:chOff x="-417678" y="0"/>
            <a:chExt cx="1851764" cy="417480"/>
          </a:xfrm>
        </p:grpSpPr>
        <p:sp>
          <p:nvSpPr>
            <p:cNvPr id="9231" name="矩形 11"/>
            <p:cNvSpPr>
              <a:spLocks noChangeArrowheads="1"/>
            </p:cNvSpPr>
            <p:nvPr/>
          </p:nvSpPr>
          <p:spPr bwMode="auto">
            <a:xfrm>
              <a:off x="-417678" y="0"/>
              <a:ext cx="1851764" cy="33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latinLnBrk="1">
                <a:buClr>
                  <a:srgbClr val="FF00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After many years</a:t>
              </a:r>
            </a:p>
          </p:txBody>
        </p:sp>
        <p:sp>
          <p:nvSpPr>
            <p:cNvPr id="9232" name="直接连接符 14"/>
            <p:cNvSpPr>
              <a:spLocks noChangeShapeType="1"/>
            </p:cNvSpPr>
            <p:nvPr/>
          </p:nvSpPr>
          <p:spPr bwMode="auto">
            <a:xfrm>
              <a:off x="0" y="415928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0" name="Text Box 30"/>
          <p:cNvSpPr>
            <a:spLocks noChangeArrowheads="1"/>
          </p:cNvSpPr>
          <p:nvPr/>
        </p:nvSpPr>
        <p:spPr bwMode="auto">
          <a:xfrm>
            <a:off x="8010525" y="2403475"/>
            <a:ext cx="372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b="1"/>
              <a:t>Have a large number of users</a:t>
            </a:r>
          </a:p>
        </p:txBody>
      </p:sp>
      <p:sp>
        <p:nvSpPr>
          <p:cNvPr id="11281" name="Text Box 30"/>
          <p:cNvSpPr>
            <a:spLocks noChangeArrowheads="1"/>
          </p:cNvSpPr>
          <p:nvPr/>
        </p:nvSpPr>
        <p:spPr bwMode="auto">
          <a:xfrm>
            <a:off x="3773805" y="4697730"/>
            <a:ext cx="72396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more functions suggested by the users</a:t>
            </a:r>
          </a:p>
        </p:txBody>
      </p:sp>
      <p:sp>
        <p:nvSpPr>
          <p:cNvPr id="11282" name="Text Box 30"/>
          <p:cNvSpPr>
            <a:spLocks noChangeArrowheads="1"/>
          </p:cNvSpPr>
          <p:nvPr/>
        </p:nvSpPr>
        <p:spPr bwMode="auto">
          <a:xfrm>
            <a:off x="203835" y="5821045"/>
            <a:ext cx="45358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system has finished development</a:t>
            </a:r>
          </a:p>
        </p:txBody>
      </p:sp>
      <p:sp>
        <p:nvSpPr>
          <p:cNvPr id="11283" name="矩形 4"/>
          <p:cNvSpPr/>
          <p:nvPr/>
        </p:nvSpPr>
        <p:spPr bwMode="auto">
          <a:xfrm>
            <a:off x="1150938" y="1511300"/>
            <a:ext cx="9753600" cy="4159250"/>
          </a:xfrm>
          <a:custGeom>
            <a:avLst/>
            <a:gdLst>
              <a:gd name="T0" fmla="*/ 10709797 w 8882775"/>
              <a:gd name="T1" fmla="*/ 0 h 3787544"/>
              <a:gd name="T2" fmla="*/ 10539090 w 8882775"/>
              <a:gd name="T3" fmla="*/ 578467 h 3787544"/>
              <a:gd name="T4" fmla="*/ 10446672 w 8882775"/>
              <a:gd name="T5" fmla="*/ 462429 h 3787544"/>
              <a:gd name="T6" fmla="*/ 9882274 w 8882775"/>
              <a:gd name="T7" fmla="*/ 912112 h 3787544"/>
              <a:gd name="T8" fmla="*/ 9869031 w 8882775"/>
              <a:gd name="T9" fmla="*/ 895485 h 3787544"/>
              <a:gd name="T10" fmla="*/ 9869031 w 8882775"/>
              <a:gd name="T11" fmla="*/ 901931 h 3787544"/>
              <a:gd name="T12" fmla="*/ 7503106 w 8882775"/>
              <a:gd name="T13" fmla="*/ 901931 h 3787544"/>
              <a:gd name="T14" fmla="*/ 7503106 w 8882775"/>
              <a:gd name="T15" fmla="*/ 2117623 h 3787544"/>
              <a:gd name="T16" fmla="*/ 7499051 w 8882775"/>
              <a:gd name="T17" fmla="*/ 2117623 h 3787544"/>
              <a:gd name="T18" fmla="*/ 7499051 w 8882775"/>
              <a:gd name="T19" fmla="*/ 2122000 h 3787544"/>
              <a:gd name="T20" fmla="*/ 5138393 w 8882775"/>
              <a:gd name="T21" fmla="*/ 2122000 h 3787544"/>
              <a:gd name="T22" fmla="*/ 5138393 w 8882775"/>
              <a:gd name="T23" fmla="*/ 2962974 h 3787544"/>
              <a:gd name="T24" fmla="*/ 5138393 w 8882775"/>
              <a:gd name="T25" fmla="*/ 3337692 h 3787544"/>
              <a:gd name="T26" fmla="*/ 5138393 w 8882775"/>
              <a:gd name="T27" fmla="*/ 3351743 h 3787544"/>
              <a:gd name="T28" fmla="*/ 2784113 w 8882775"/>
              <a:gd name="T29" fmla="*/ 3351743 h 3787544"/>
              <a:gd name="T30" fmla="*/ 2784113 w 8882775"/>
              <a:gd name="T31" fmla="*/ 4567435 h 3787544"/>
              <a:gd name="T32" fmla="*/ 2749354 w 8882775"/>
              <a:gd name="T33" fmla="*/ 4567435 h 3787544"/>
              <a:gd name="T34" fmla="*/ 2395418 w 8882775"/>
              <a:gd name="T35" fmla="*/ 4567435 h 3787544"/>
              <a:gd name="T36" fmla="*/ 0 w 8882775"/>
              <a:gd name="T37" fmla="*/ 4567435 h 3787544"/>
              <a:gd name="T38" fmla="*/ 0 w 8882775"/>
              <a:gd name="T39" fmla="*/ 4178665 h 3787544"/>
              <a:gd name="T40" fmla="*/ 2395418 w 8882775"/>
              <a:gd name="T41" fmla="*/ 4178665 h 3787544"/>
              <a:gd name="T42" fmla="*/ 2395418 w 8882775"/>
              <a:gd name="T43" fmla="*/ 3351743 h 3787544"/>
              <a:gd name="T44" fmla="*/ 2389039 w 8882775"/>
              <a:gd name="T45" fmla="*/ 3351743 h 3787544"/>
              <a:gd name="T46" fmla="*/ 2389039 w 8882775"/>
              <a:gd name="T47" fmla="*/ 2962974 h 3787544"/>
              <a:gd name="T48" fmla="*/ 2395418 w 8882775"/>
              <a:gd name="T49" fmla="*/ 2962974 h 3787544"/>
              <a:gd name="T50" fmla="*/ 2784113 w 8882775"/>
              <a:gd name="T51" fmla="*/ 2962974 h 3787544"/>
              <a:gd name="T52" fmla="*/ 4749697 w 8882775"/>
              <a:gd name="T53" fmla="*/ 2962974 h 3787544"/>
              <a:gd name="T54" fmla="*/ 4749697 w 8882775"/>
              <a:gd name="T55" fmla="*/ 2122000 h 3787544"/>
              <a:gd name="T56" fmla="*/ 4749697 w 8882775"/>
              <a:gd name="T57" fmla="*/ 1733230 h 3787544"/>
              <a:gd name="T58" fmla="*/ 5138393 w 8882775"/>
              <a:gd name="T59" fmla="*/ 1733230 h 3787544"/>
              <a:gd name="T60" fmla="*/ 7114410 w 8882775"/>
              <a:gd name="T61" fmla="*/ 1733230 h 3787544"/>
              <a:gd name="T62" fmla="*/ 7114410 w 8882775"/>
              <a:gd name="T63" fmla="*/ 513161 h 3787544"/>
              <a:gd name="T64" fmla="*/ 7119678 w 8882775"/>
              <a:gd name="T65" fmla="*/ 513161 h 3787544"/>
              <a:gd name="T66" fmla="*/ 7503106 w 8882775"/>
              <a:gd name="T67" fmla="*/ 513161 h 3787544"/>
              <a:gd name="T68" fmla="*/ 9748459 w 8882775"/>
              <a:gd name="T69" fmla="*/ 513161 h 3787544"/>
              <a:gd name="T70" fmla="*/ 10200332 w 8882775"/>
              <a:gd name="T71" fmla="*/ 153131 h 3787544"/>
              <a:gd name="T72" fmla="*/ 10107913 w 8882775"/>
              <a:gd name="T73" fmla="*/ 37094 h 3787544"/>
              <a:gd name="T74" fmla="*/ 10709797 w 8882775"/>
              <a:gd name="T75" fmla="*/ 0 h 378754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882775" h="3787544">
                <a:moveTo>
                  <a:pt x="8882775" y="0"/>
                </a:moveTo>
                <a:lnTo>
                  <a:pt x="8741190" y="479693"/>
                </a:lnTo>
                <a:lnTo>
                  <a:pt x="8664538" y="383469"/>
                </a:lnTo>
                <a:lnTo>
                  <a:pt x="8196423" y="756369"/>
                </a:lnTo>
                <a:lnTo>
                  <a:pt x="8185439" y="742581"/>
                </a:lnTo>
                <a:lnTo>
                  <a:pt x="8185439" y="747926"/>
                </a:lnTo>
                <a:lnTo>
                  <a:pt x="6223125" y="747926"/>
                </a:lnTo>
                <a:lnTo>
                  <a:pt x="6223125" y="1756038"/>
                </a:lnTo>
                <a:lnTo>
                  <a:pt x="6219762" y="1756038"/>
                </a:lnTo>
                <a:lnTo>
                  <a:pt x="6219762" y="1759668"/>
                </a:lnTo>
                <a:lnTo>
                  <a:pt x="4261817" y="1759668"/>
                </a:lnTo>
                <a:lnTo>
                  <a:pt x="4261817" y="2457045"/>
                </a:lnTo>
                <a:lnTo>
                  <a:pt x="4261817" y="2767780"/>
                </a:lnTo>
                <a:lnTo>
                  <a:pt x="4261817" y="2779432"/>
                </a:lnTo>
                <a:lnTo>
                  <a:pt x="2309162" y="2779432"/>
                </a:lnTo>
                <a:lnTo>
                  <a:pt x="2309162" y="3787544"/>
                </a:lnTo>
                <a:lnTo>
                  <a:pt x="2280332" y="3787544"/>
                </a:lnTo>
                <a:lnTo>
                  <a:pt x="1986775" y="3787544"/>
                </a:lnTo>
                <a:lnTo>
                  <a:pt x="0" y="3787544"/>
                </a:lnTo>
                <a:lnTo>
                  <a:pt x="0" y="3465157"/>
                </a:lnTo>
                <a:lnTo>
                  <a:pt x="1986775" y="3465157"/>
                </a:lnTo>
                <a:lnTo>
                  <a:pt x="1986775" y="2779432"/>
                </a:lnTo>
                <a:lnTo>
                  <a:pt x="1981485" y="2779432"/>
                </a:lnTo>
                <a:lnTo>
                  <a:pt x="1981485" y="2457045"/>
                </a:lnTo>
                <a:lnTo>
                  <a:pt x="1986775" y="2457045"/>
                </a:lnTo>
                <a:lnTo>
                  <a:pt x="2309162" y="2457045"/>
                </a:lnTo>
                <a:lnTo>
                  <a:pt x="3939430" y="2457045"/>
                </a:lnTo>
                <a:lnTo>
                  <a:pt x="3939430" y="1759668"/>
                </a:lnTo>
                <a:lnTo>
                  <a:pt x="3939430" y="1437281"/>
                </a:lnTo>
                <a:lnTo>
                  <a:pt x="4261817" y="1437281"/>
                </a:lnTo>
                <a:lnTo>
                  <a:pt x="5900738" y="1437281"/>
                </a:lnTo>
                <a:lnTo>
                  <a:pt x="5900738" y="425539"/>
                </a:lnTo>
                <a:lnTo>
                  <a:pt x="5905107" y="425539"/>
                </a:lnTo>
                <a:lnTo>
                  <a:pt x="6223125" y="425539"/>
                </a:lnTo>
                <a:lnTo>
                  <a:pt x="8085435" y="425539"/>
                </a:lnTo>
                <a:lnTo>
                  <a:pt x="8460222" y="126984"/>
                </a:lnTo>
                <a:lnTo>
                  <a:pt x="8383569" y="30760"/>
                </a:lnTo>
                <a:lnTo>
                  <a:pt x="88827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317500"/>
            <a:ext cx="698500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566738" y="317500"/>
            <a:ext cx="431800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8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8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8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8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8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8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8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8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8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80" grpId="0" autoUpdateAnimBg="0"/>
      <p:bldP spid="11281" grpId="0" autoUpdateAnimBg="0"/>
      <p:bldP spid="11282" grpId="0" autoUpdateAnimBg="0"/>
      <p:bldP spid="11283" grpId="0" animBg="1"/>
      <p:bldP spid="11285" grpId="0" animBg="1" autoUpdateAnimBg="0"/>
      <p:bldP spid="11286" grpId="0" animBg="1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102</Words>
  <Application>Microsoft Macintosh PowerPoint</Application>
  <PresentationFormat>自定义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Calibri</vt:lpstr>
      <vt:lpstr>Wingdings</vt:lpstr>
      <vt:lpstr>仿宋_GB2312</vt:lpstr>
      <vt:lpstr>宋体</vt:lpstr>
      <vt:lpstr>微软雅黑</vt:lpstr>
      <vt:lpstr>造字工房悦黑体验版常规体</vt:lpstr>
      <vt:lpstr>Arial</vt:lpstr>
      <vt:lpstr>1_默认设计模板</vt:lpstr>
      <vt:lpstr>2_默认设计模板</vt:lpstr>
      <vt:lpstr>3_默认设计模板</vt:lpstr>
      <vt:lpstr>LaiYin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用户</cp:lastModifiedBy>
  <cp:revision>151</cp:revision>
  <dcterms:created xsi:type="dcterms:W3CDTF">2013-01-25T01:44:00Z</dcterms:created>
  <dcterms:modified xsi:type="dcterms:W3CDTF">2019-01-12T13:23:30Z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