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Titillium Web"/>
      <p:regular r:id="rId11"/>
      <p:bold r:id="rId12"/>
      <p:italic r:id="rId13"/>
      <p:boldItalic r:id="rId14"/>
    </p:embeddedFont>
    <p:embeddedFont>
      <p:font typeface="Titillium Web Extra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-regular.fntdata"/><Relationship Id="rId10" Type="http://schemas.openxmlformats.org/officeDocument/2006/relationships/slide" Target="slides/slide6.xml"/><Relationship Id="rId13" Type="http://schemas.openxmlformats.org/officeDocument/2006/relationships/font" Target="fonts/TitilliumWeb-italic.fntdata"/><Relationship Id="rId12" Type="http://schemas.openxmlformats.org/officeDocument/2006/relationships/font" Target="fonts/TitilliumWe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ExtraLight-regular.fntdata"/><Relationship Id="rId14" Type="http://schemas.openxmlformats.org/officeDocument/2006/relationships/font" Target="fonts/TitilliumWeb-boldItalic.fntdata"/><Relationship Id="rId17" Type="http://schemas.openxmlformats.org/officeDocument/2006/relationships/font" Target="fonts/TitilliumWebExtraLight-italic.fntdata"/><Relationship Id="rId16" Type="http://schemas.openxmlformats.org/officeDocument/2006/relationships/font" Target="fonts/TitilliumWebExtra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TitilliumWebExtra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09ccf1ecc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09ccf1e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have to investigate whether it is possible to determine a patients condition using data generated by the flock of birds system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0d0a52646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0d0a5264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zijn nog steeds in de eerste fase. Data structuur is nu helder, rauwe data is afwezig.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f3334918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f333491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Eerst medische termen inzichtelijk gemaakt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Links/rechts = rechts/links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Cleaned data zijn berekende hoeken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Om de data beter te begrijpen hebben we ingezoomed op de Thorax sensor.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f6dbb6bf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f6dbb6b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Eerst medische termen inzichtelijk gemaakt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Links/rechts = rechts/links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Cleaned data zijn berekende hoeken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Om de data beter te begrijpen hebben we ingezoomed op de Thorax sensor.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f6dbb6bf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f6dbb6b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OOK VERTELLEN OVER DAT HET BELANGRIJK IS OM GOED NA TE DENKEN OVER WELKE PARAMETERS ER TOE MOETEN WORDEN GEVOEGD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40a4441e52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40a4441e5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 sz="18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79274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Ortho Eyes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>
            <p:ph idx="4294967295" type="subTitle"/>
          </p:nvPr>
        </p:nvSpPr>
        <p:spPr>
          <a:xfrm>
            <a:off x="483000" y="1554725"/>
            <a:ext cx="81780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</a:rPr>
              <a:t>Tony Andrioli</a:t>
            </a:r>
            <a:endParaRPr b="1" sz="1800">
              <a:solidFill>
                <a:srgbClr val="CCCCCC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Kasper van der Hoofd 	</a:t>
            </a:r>
            <a:r>
              <a:rPr lang="en" sz="1800">
                <a:solidFill>
                  <a:srgbClr val="FFFFFF"/>
                </a:solidFill>
              </a:rPr>
              <a:t>		</a:t>
            </a:r>
            <a:r>
              <a:rPr lang="en" sz="1800">
                <a:solidFill>
                  <a:schemeClr val="lt1"/>
                </a:solidFill>
              </a:rPr>
              <a:t>- Rogier Zitman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Vincent van den Oord		 	- </a:t>
            </a:r>
            <a:r>
              <a:rPr lang="en" sz="1800">
                <a:solidFill>
                  <a:schemeClr val="lt1"/>
                </a:solidFill>
              </a:rPr>
              <a:t>Luke de Keizer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idx="4294967295" type="title"/>
          </p:nvPr>
        </p:nvSpPr>
        <p:spPr>
          <a:xfrm>
            <a:off x="289375" y="131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787" name="Google Shape;7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97" y="988450"/>
            <a:ext cx="6106807" cy="38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6"/>
          <p:cNvSpPr/>
          <p:nvPr/>
        </p:nvSpPr>
        <p:spPr>
          <a:xfrm>
            <a:off x="3615300" y="3505800"/>
            <a:ext cx="1913400" cy="63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6"/>
          <p:cNvSpPr/>
          <p:nvPr/>
        </p:nvSpPr>
        <p:spPr>
          <a:xfrm>
            <a:off x="1518600" y="2158225"/>
            <a:ext cx="1847700" cy="63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6"/>
          <p:cNvSpPr/>
          <p:nvPr/>
        </p:nvSpPr>
        <p:spPr>
          <a:xfrm>
            <a:off x="1518600" y="2796025"/>
            <a:ext cx="1847700" cy="70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7"/>
          <p:cNvSpPr txBox="1"/>
          <p:nvPr>
            <p:ph idx="1" type="body"/>
          </p:nvPr>
        </p:nvSpPr>
        <p:spPr>
          <a:xfrm>
            <a:off x="739675" y="1141925"/>
            <a:ext cx="767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Sprint goal: </a:t>
            </a:r>
            <a:r>
              <a:rPr lang="en" u="sng"/>
              <a:t>The creation of a classifier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two components: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Preparing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Building the classifier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DataCamp &amp; Coursera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7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planning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/>
          <p:nvPr>
            <p:ph idx="1" type="body"/>
          </p:nvPr>
        </p:nvSpPr>
        <p:spPr>
          <a:xfrm>
            <a:off x="739675" y="1141925"/>
            <a:ext cx="8086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 test-data aside (10% - 90%)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Dealing with changing amount of ‘frames’ in each measurement (time series)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8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Preparing data</a:t>
            </a:r>
            <a:endParaRPr/>
          </a:p>
        </p:txBody>
      </p:sp>
      <p:sp>
        <p:nvSpPr>
          <p:cNvPr id="805" name="Google Shape;805;p18"/>
          <p:cNvSpPr/>
          <p:nvPr/>
        </p:nvSpPr>
        <p:spPr>
          <a:xfrm>
            <a:off x="520175" y="2324500"/>
            <a:ext cx="802500" cy="31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</a:t>
            </a:r>
            <a:endParaRPr/>
          </a:p>
        </p:txBody>
      </p:sp>
      <p:sp>
        <p:nvSpPr>
          <p:cNvPr id="806" name="Google Shape;806;p18"/>
          <p:cNvSpPr/>
          <p:nvPr/>
        </p:nvSpPr>
        <p:spPr>
          <a:xfrm>
            <a:off x="3110050" y="1691550"/>
            <a:ext cx="20817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 Testdata</a:t>
            </a:r>
            <a:endParaRPr/>
          </a:p>
        </p:txBody>
      </p:sp>
      <p:cxnSp>
        <p:nvCxnSpPr>
          <p:cNvPr id="807" name="Google Shape;807;p18"/>
          <p:cNvCxnSpPr>
            <a:stCxn id="805" idx="3"/>
          </p:cNvCxnSpPr>
          <p:nvPr/>
        </p:nvCxnSpPr>
        <p:spPr>
          <a:xfrm>
            <a:off x="1322675" y="2483950"/>
            <a:ext cx="1218300" cy="13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18"/>
          <p:cNvSpPr txBox="1"/>
          <p:nvPr/>
        </p:nvSpPr>
        <p:spPr>
          <a:xfrm>
            <a:off x="1023275" y="1818150"/>
            <a:ext cx="1817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</a:t>
            </a:r>
            <a:r>
              <a:rPr lang="en">
                <a:solidFill>
                  <a:srgbClr val="FFFFFF"/>
                </a:solidFill>
              </a:rPr>
              <a:t> generator 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         (excel)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9" name="Google Shape;809;p18"/>
          <p:cNvCxnSpPr>
            <a:endCxn id="806" idx="1"/>
          </p:cNvCxnSpPr>
          <p:nvPr/>
        </p:nvCxnSpPr>
        <p:spPr>
          <a:xfrm flipH="1" rot="10800000">
            <a:off x="2499850" y="2028750"/>
            <a:ext cx="610200" cy="46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18"/>
          <p:cNvSpPr/>
          <p:nvPr/>
        </p:nvSpPr>
        <p:spPr>
          <a:xfrm>
            <a:off x="4364125" y="1691550"/>
            <a:ext cx="37059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Requirements: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10% of patients are included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10% of </a:t>
            </a:r>
            <a:r>
              <a:rPr lang="en"/>
              <a:t>exercises</a:t>
            </a:r>
            <a:r>
              <a:rPr lang="en"/>
              <a:t> are included</a:t>
            </a:r>
            <a:endParaRPr/>
          </a:p>
        </p:txBody>
      </p:sp>
      <p:sp>
        <p:nvSpPr>
          <p:cNvPr id="811" name="Google Shape;811;p18"/>
          <p:cNvSpPr/>
          <p:nvPr/>
        </p:nvSpPr>
        <p:spPr>
          <a:xfrm>
            <a:off x="3110050" y="2546275"/>
            <a:ext cx="18888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/>
              <a:t>% Remaining data</a:t>
            </a:r>
            <a:endParaRPr/>
          </a:p>
        </p:txBody>
      </p:sp>
      <p:sp>
        <p:nvSpPr>
          <p:cNvPr id="812" name="Google Shape;812;p18"/>
          <p:cNvSpPr/>
          <p:nvPr/>
        </p:nvSpPr>
        <p:spPr>
          <a:xfrm>
            <a:off x="4916275" y="2546275"/>
            <a:ext cx="3153600" cy="6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used for: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of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&amp; choosing best model</a:t>
            </a:r>
            <a:endParaRPr/>
          </a:p>
        </p:txBody>
      </p:sp>
      <p:cxnSp>
        <p:nvCxnSpPr>
          <p:cNvPr id="813" name="Google Shape;813;p18"/>
          <p:cNvCxnSpPr>
            <a:endCxn id="811" idx="1"/>
          </p:cNvCxnSpPr>
          <p:nvPr/>
        </p:nvCxnSpPr>
        <p:spPr>
          <a:xfrm>
            <a:off x="2506150" y="2489875"/>
            <a:ext cx="603900" cy="393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4" name="Google Shape;8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25" y="3595750"/>
            <a:ext cx="2282697" cy="1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8"/>
          <p:cNvSpPr txBox="1"/>
          <p:nvPr/>
        </p:nvSpPr>
        <p:spPr>
          <a:xfrm>
            <a:off x="4217675" y="3639550"/>
            <a:ext cx="449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approach: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Splitting the time series up in single samples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Csv 32 x 173621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9"/>
          <p:cNvSpPr txBox="1"/>
          <p:nvPr>
            <p:ph idx="1" type="body"/>
          </p:nvPr>
        </p:nvSpPr>
        <p:spPr>
          <a:xfrm>
            <a:off x="739675" y="1141925"/>
            <a:ext cx="767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Sprint goal: </a:t>
            </a:r>
            <a:r>
              <a:rPr lang="en" u="sng"/>
              <a:t>The creation of a classifier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Building a simple (but scaleable) classifier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Simple to validate the code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Adding more parameters to classifier (if possible)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Finishing DataCamp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9"/>
          <p:cNvSpPr txBox="1"/>
          <p:nvPr>
            <p:ph type="title"/>
          </p:nvPr>
        </p:nvSpPr>
        <p:spPr>
          <a:xfrm>
            <a:off x="729000" y="3541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Building the classifier (next week)</a:t>
            </a:r>
            <a:endParaRPr/>
          </a:p>
        </p:txBody>
      </p:sp>
      <p:pic>
        <p:nvPicPr>
          <p:cNvPr id="823" name="Google Shape;8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275" y="1455926"/>
            <a:ext cx="2846126" cy="28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0"/>
          <p:cNvSpPr txBox="1"/>
          <p:nvPr>
            <p:ph idx="1" type="body"/>
          </p:nvPr>
        </p:nvSpPr>
        <p:spPr>
          <a:xfrm>
            <a:off x="1259075" y="2096400"/>
            <a:ext cx="6505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Titillium Web"/>
                <a:ea typeface="Titillium Web"/>
                <a:cs typeface="Titillium Web"/>
                <a:sym typeface="Titillium Web"/>
              </a:rPr>
              <a:t>Any questions or suggestions?</a:t>
            </a:r>
            <a:endParaRPr b="1"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9" name="Google Shape;829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