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121920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94374"/>
            <a:ext cx="10363200" cy="509354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684348"/>
            <a:ext cx="9144000" cy="35322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E2CE-CAA9-4E4E-AA9D-62B59DBEA73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FC9B-C674-47E0-9595-BC9EBB97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E2CE-CAA9-4E4E-AA9D-62B59DBEA73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FC9B-C674-47E0-9595-BC9EBB97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78933"/>
            <a:ext cx="262890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78933"/>
            <a:ext cx="773430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E2CE-CAA9-4E4E-AA9D-62B59DBEA73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FC9B-C674-47E0-9595-BC9EBB97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3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E2CE-CAA9-4E4E-AA9D-62B59DBEA73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FC9B-C674-47E0-9595-BC9EBB97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5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647444"/>
            <a:ext cx="10515600" cy="608583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790858"/>
            <a:ext cx="10515600" cy="32003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E2CE-CAA9-4E4E-AA9D-62B59DBEA73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FC9B-C674-47E0-9595-BC9EBB97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94667"/>
            <a:ext cx="51816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94667"/>
            <a:ext cx="51816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E2CE-CAA9-4E4E-AA9D-62B59DBEA73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FC9B-C674-47E0-9595-BC9EBB97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8936"/>
            <a:ext cx="1051560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86481"/>
            <a:ext cx="5157787" cy="17576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344160"/>
            <a:ext cx="5157787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86481"/>
            <a:ext cx="5183188" cy="17576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344160"/>
            <a:ext cx="518318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E2CE-CAA9-4E4E-AA9D-62B59DBEA73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FC9B-C674-47E0-9595-BC9EBB97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E2CE-CAA9-4E4E-AA9D-62B59DBEA73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FC9B-C674-47E0-9595-BC9EBB97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E2CE-CAA9-4E4E-AA9D-62B59DBEA73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FC9B-C674-47E0-9595-BC9EBB97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5360"/>
            <a:ext cx="3932237" cy="34137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06510"/>
            <a:ext cx="6172200" cy="103970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89120"/>
            <a:ext cx="3932237" cy="81313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E2CE-CAA9-4E4E-AA9D-62B59DBEA73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FC9B-C674-47E0-9595-BC9EBB97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5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5360"/>
            <a:ext cx="3932237" cy="34137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106510"/>
            <a:ext cx="6172200" cy="103970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89120"/>
            <a:ext cx="3932237" cy="81313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E2CE-CAA9-4E4E-AA9D-62B59DBEA73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FC9B-C674-47E0-9595-BC9EBB97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8936"/>
            <a:ext cx="1051560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94667"/>
            <a:ext cx="1051560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560217"/>
            <a:ext cx="2743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E2CE-CAA9-4E4E-AA9D-62B59DBEA73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560217"/>
            <a:ext cx="41148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560217"/>
            <a:ext cx="2743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FC9B-C674-47E0-9595-BC9EBB97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7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BA0E4-5831-44C4-A5B2-0EDC40571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22" y="241153"/>
            <a:ext cx="9402708" cy="1362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4054E-E2E0-4666-AE9B-AFC3DEEEB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22" y="1752627"/>
            <a:ext cx="9201670" cy="681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82FD3-2B69-4566-9A98-ABF7D236D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22" y="2750782"/>
            <a:ext cx="3564268" cy="1578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2941CF-246F-4DA5-96CC-301AC0301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23" y="4569975"/>
            <a:ext cx="4092775" cy="872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6B86E9-A2A3-4DD8-987A-78CEA808D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21" y="5706453"/>
            <a:ext cx="3497156" cy="9079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641D6D-286F-45D7-A815-F20C904B9A6F}"/>
              </a:ext>
            </a:extLst>
          </p:cNvPr>
          <p:cNvSpPr/>
          <p:nvPr/>
        </p:nvSpPr>
        <p:spPr>
          <a:xfrm>
            <a:off x="1542481" y="186043"/>
            <a:ext cx="9737263" cy="1482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81C8-2E1C-4DB2-9F2B-6314698EA6CF}"/>
              </a:ext>
            </a:extLst>
          </p:cNvPr>
          <p:cNvSpPr/>
          <p:nvPr/>
        </p:nvSpPr>
        <p:spPr>
          <a:xfrm>
            <a:off x="1542481" y="1732351"/>
            <a:ext cx="9737263" cy="993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DB7709-7269-46EA-A69A-7C49F73A65D7}"/>
              </a:ext>
            </a:extLst>
          </p:cNvPr>
          <p:cNvSpPr/>
          <p:nvPr/>
        </p:nvSpPr>
        <p:spPr>
          <a:xfrm>
            <a:off x="1542481" y="2806440"/>
            <a:ext cx="9737263" cy="1645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0BEC7-6209-4460-890F-2997A14057E6}"/>
              </a:ext>
            </a:extLst>
          </p:cNvPr>
          <p:cNvSpPr/>
          <p:nvPr/>
        </p:nvSpPr>
        <p:spPr>
          <a:xfrm>
            <a:off x="1542480" y="4559691"/>
            <a:ext cx="9737263" cy="103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D51962-B275-4A23-ADC6-708DF911DB10}"/>
              </a:ext>
            </a:extLst>
          </p:cNvPr>
          <p:cNvSpPr/>
          <p:nvPr/>
        </p:nvSpPr>
        <p:spPr>
          <a:xfrm>
            <a:off x="1542480" y="5647365"/>
            <a:ext cx="9737263" cy="103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C11F32-76CC-4272-94BE-23EE5D7B4D4C}"/>
              </a:ext>
            </a:extLst>
          </p:cNvPr>
          <p:cNvSpPr/>
          <p:nvPr/>
        </p:nvSpPr>
        <p:spPr>
          <a:xfrm>
            <a:off x="661635" y="194065"/>
            <a:ext cx="294056" cy="253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With SRM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E62A6-CCB1-40E9-8994-9EECA4D1ED46}"/>
              </a:ext>
            </a:extLst>
          </p:cNvPr>
          <p:cNvSpPr/>
          <p:nvPr/>
        </p:nvSpPr>
        <p:spPr>
          <a:xfrm>
            <a:off x="661636" y="2816508"/>
            <a:ext cx="296151" cy="3862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Without SRM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1E2CC6-DFCC-4507-BFF1-8CDAEF8BD3E4}"/>
              </a:ext>
            </a:extLst>
          </p:cNvPr>
          <p:cNvSpPr/>
          <p:nvPr/>
        </p:nvSpPr>
        <p:spPr>
          <a:xfrm>
            <a:off x="1037524" y="194063"/>
            <a:ext cx="418489" cy="1474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A72A73-8B6E-4454-9A93-7F5F41BF8C95}"/>
              </a:ext>
            </a:extLst>
          </p:cNvPr>
          <p:cNvSpPr/>
          <p:nvPr/>
        </p:nvSpPr>
        <p:spPr>
          <a:xfrm>
            <a:off x="1037524" y="1726282"/>
            <a:ext cx="418489" cy="99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Standard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68ADAC-7100-44B9-9964-BFD0E8AD714F}"/>
              </a:ext>
            </a:extLst>
          </p:cNvPr>
          <p:cNvSpPr/>
          <p:nvPr/>
        </p:nvSpPr>
        <p:spPr>
          <a:xfrm>
            <a:off x="1044256" y="2806442"/>
            <a:ext cx="418489" cy="164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1C312-4C13-48E3-8A4D-E24BCC7E3AC1}"/>
              </a:ext>
            </a:extLst>
          </p:cNvPr>
          <p:cNvSpPr/>
          <p:nvPr/>
        </p:nvSpPr>
        <p:spPr>
          <a:xfrm>
            <a:off x="1037524" y="4559692"/>
            <a:ext cx="418489" cy="103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Standard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2778D4-5B14-4AEC-9AFE-E73347F85C81}"/>
              </a:ext>
            </a:extLst>
          </p:cNvPr>
          <p:cNvSpPr/>
          <p:nvPr/>
        </p:nvSpPr>
        <p:spPr>
          <a:xfrm>
            <a:off x="1044256" y="5647365"/>
            <a:ext cx="418488" cy="103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Subcon. / </a:t>
            </a:r>
          </a:p>
          <a:p>
            <a:pPr algn="ctr"/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Party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487728-85B1-458E-BA6E-366F76D9AF2E}"/>
              </a:ext>
            </a:extLst>
          </p:cNvPr>
          <p:cNvSpPr/>
          <p:nvPr/>
        </p:nvSpPr>
        <p:spPr>
          <a:xfrm>
            <a:off x="210983" y="186041"/>
            <a:ext cx="294056" cy="6493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3-way match: invoice after goods receipt</a:t>
            </a:r>
          </a:p>
        </p:txBody>
      </p:sp>
    </p:spTree>
    <p:extLst>
      <p:ext uri="{BB962C8B-B14F-4D97-AF65-F5344CB8AC3E}">
        <p14:creationId xmlns:p14="http://schemas.microsoft.com/office/powerpoint/2010/main" val="263583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A86F4F-D64B-4840-A81F-E047A7B4C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84" y="6755318"/>
            <a:ext cx="9487652" cy="1109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7C220B-6111-4143-97AF-B51A00FFF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42" y="8059665"/>
            <a:ext cx="4854858" cy="1025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FD93F0-3E48-4746-B951-42620788D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42" y="9279866"/>
            <a:ext cx="4973845" cy="17436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7F0729-5C35-4936-A768-4094BBB0C7F0}"/>
              </a:ext>
            </a:extLst>
          </p:cNvPr>
          <p:cNvSpPr/>
          <p:nvPr/>
        </p:nvSpPr>
        <p:spPr>
          <a:xfrm>
            <a:off x="765230" y="6735038"/>
            <a:ext cx="294056" cy="114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With SRM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58D26-83C4-472B-A79B-E2CF7416A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42" y="11146503"/>
            <a:ext cx="5229874" cy="15567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EE83F3-1306-4FB0-864B-687376EAB941}"/>
              </a:ext>
            </a:extLst>
          </p:cNvPr>
          <p:cNvSpPr/>
          <p:nvPr/>
        </p:nvSpPr>
        <p:spPr>
          <a:xfrm>
            <a:off x="1542479" y="6735039"/>
            <a:ext cx="9737263" cy="1149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EC405-7465-4701-B0EC-8D1A1F5BC678}"/>
              </a:ext>
            </a:extLst>
          </p:cNvPr>
          <p:cNvSpPr/>
          <p:nvPr/>
        </p:nvSpPr>
        <p:spPr>
          <a:xfrm>
            <a:off x="1542479" y="8021157"/>
            <a:ext cx="9737263" cy="1102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56FF3-BCC2-49AA-98C3-91024D0E8788}"/>
              </a:ext>
            </a:extLst>
          </p:cNvPr>
          <p:cNvSpPr/>
          <p:nvPr/>
        </p:nvSpPr>
        <p:spPr>
          <a:xfrm>
            <a:off x="1532228" y="9259588"/>
            <a:ext cx="9737263" cy="17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BDC9EC-E3AB-4DF0-B07F-30B34E66C9DD}"/>
              </a:ext>
            </a:extLst>
          </p:cNvPr>
          <p:cNvSpPr/>
          <p:nvPr/>
        </p:nvSpPr>
        <p:spPr>
          <a:xfrm>
            <a:off x="1532228" y="11123049"/>
            <a:ext cx="9737263" cy="1659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36B98-D4A0-4C54-82EF-AA0CF0A806BB}"/>
              </a:ext>
            </a:extLst>
          </p:cNvPr>
          <p:cNvSpPr/>
          <p:nvPr/>
        </p:nvSpPr>
        <p:spPr>
          <a:xfrm>
            <a:off x="765230" y="7997312"/>
            <a:ext cx="294056" cy="478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Without SRM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F8A509-E69F-499B-BA3E-AD59AA1037C7}"/>
              </a:ext>
            </a:extLst>
          </p:cNvPr>
          <p:cNvSpPr/>
          <p:nvPr/>
        </p:nvSpPr>
        <p:spPr>
          <a:xfrm>
            <a:off x="1181100" y="8021158"/>
            <a:ext cx="201878" cy="110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Standard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FB7E27-8010-47F7-B7D4-037903E6436E}"/>
              </a:ext>
            </a:extLst>
          </p:cNvPr>
          <p:cNvSpPr/>
          <p:nvPr/>
        </p:nvSpPr>
        <p:spPr>
          <a:xfrm>
            <a:off x="1182953" y="9259082"/>
            <a:ext cx="201878" cy="17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Subcontracting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814A30-A5D0-4BE6-8129-48899AA65649}"/>
              </a:ext>
            </a:extLst>
          </p:cNvPr>
          <p:cNvSpPr/>
          <p:nvPr/>
        </p:nvSpPr>
        <p:spPr>
          <a:xfrm>
            <a:off x="1181100" y="11125983"/>
            <a:ext cx="201878" cy="165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Subcontracting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A86D5B-D464-440A-8E90-6A61F48252F3}"/>
              </a:ext>
            </a:extLst>
          </p:cNvPr>
          <p:cNvSpPr/>
          <p:nvPr/>
        </p:nvSpPr>
        <p:spPr>
          <a:xfrm>
            <a:off x="1199943" y="6735038"/>
            <a:ext cx="183035" cy="114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Standard</a:t>
            </a:r>
          </a:p>
        </p:txBody>
      </p:sp>
    </p:spTree>
    <p:extLst>
      <p:ext uri="{BB962C8B-B14F-4D97-AF65-F5344CB8AC3E}">
        <p14:creationId xmlns:p14="http://schemas.microsoft.com/office/powerpoint/2010/main" val="332543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FFF13C-D36D-44D1-8CD2-F71A1DCD9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12" y="1314451"/>
            <a:ext cx="5033957" cy="1575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B9FE25-9E01-4B25-B489-A81506FF4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12" y="3305401"/>
            <a:ext cx="4353138" cy="9135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CE735F-625D-4CF1-B4F5-CB44AE425842}"/>
              </a:ext>
            </a:extLst>
          </p:cNvPr>
          <p:cNvSpPr/>
          <p:nvPr/>
        </p:nvSpPr>
        <p:spPr>
          <a:xfrm>
            <a:off x="1249774" y="1225037"/>
            <a:ext cx="294056" cy="177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2-way match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655D2-4DB8-46B7-876E-A0EC800A2C26}"/>
              </a:ext>
            </a:extLst>
          </p:cNvPr>
          <p:cNvSpPr/>
          <p:nvPr/>
        </p:nvSpPr>
        <p:spPr>
          <a:xfrm>
            <a:off x="2057400" y="1225037"/>
            <a:ext cx="5267326" cy="1775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F5AC0-E458-42E0-880D-99ED098E5683}"/>
              </a:ext>
            </a:extLst>
          </p:cNvPr>
          <p:cNvSpPr/>
          <p:nvPr/>
        </p:nvSpPr>
        <p:spPr>
          <a:xfrm>
            <a:off x="2057400" y="3089789"/>
            <a:ext cx="5267326" cy="1406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6E4E8-AAC6-410F-8CD1-B7800B5E34A4}"/>
              </a:ext>
            </a:extLst>
          </p:cNvPr>
          <p:cNvSpPr/>
          <p:nvPr/>
        </p:nvSpPr>
        <p:spPr>
          <a:xfrm>
            <a:off x="1243408" y="3089788"/>
            <a:ext cx="294056" cy="14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32593-90A7-4A77-8D4F-36BE20D0C4BC}"/>
              </a:ext>
            </a:extLst>
          </p:cNvPr>
          <p:cNvSpPr/>
          <p:nvPr/>
        </p:nvSpPr>
        <p:spPr>
          <a:xfrm>
            <a:off x="1653587" y="1225037"/>
            <a:ext cx="294056" cy="177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45F575-79BA-446D-A025-74EECD05463A}"/>
              </a:ext>
            </a:extLst>
          </p:cNvPr>
          <p:cNvSpPr/>
          <p:nvPr/>
        </p:nvSpPr>
        <p:spPr>
          <a:xfrm>
            <a:off x="1653586" y="3090014"/>
            <a:ext cx="294056" cy="14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Consignment</a:t>
            </a:r>
          </a:p>
        </p:txBody>
      </p:sp>
    </p:spTree>
    <p:extLst>
      <p:ext uri="{BB962C8B-B14F-4D97-AF65-F5344CB8AC3E}">
        <p14:creationId xmlns:p14="http://schemas.microsoft.com/office/powerpoint/2010/main" val="1183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Meyer zu Wickern</dc:creator>
  <cp:lastModifiedBy>Vincent Meyer zu Wickern</cp:lastModifiedBy>
  <cp:revision>12</cp:revision>
  <dcterms:created xsi:type="dcterms:W3CDTF">2019-05-22T17:31:15Z</dcterms:created>
  <dcterms:modified xsi:type="dcterms:W3CDTF">2019-05-22T21:04:04Z</dcterms:modified>
</cp:coreProperties>
</file>