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9" y="-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_000\Documents\GitHub\BPI_Challenge_2019\Excel\Clustering\Cluster_02_02_01_ActiTraC%20clustering\Clustering_02_02_01_ActiTraC_Cluster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[Clustering_02_02_01_ActiTraC_Clustering.xlsx]Sheet3!PivotTable1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Sheet3!$A$4:$A$7</c:f>
              <c:strCache>
                <c:ptCount val="3"/>
                <c:pt idx="0">
                  <c:v>02_02_01_01</c:v>
                </c:pt>
                <c:pt idx="1">
                  <c:v>02_02_01_02</c:v>
                </c:pt>
                <c:pt idx="2">
                  <c:v>02_02_01_03</c:v>
                </c:pt>
              </c:strCache>
            </c:strRef>
          </c:cat>
          <c:val>
            <c:numRef>
              <c:f>Sheet3!$B$4:$B$7</c:f>
              <c:numCache>
                <c:formatCode>_(* #,##0_);_(* \(#,##0\);_(* "-"??_);_(@_)</c:formatCode>
                <c:ptCount val="3"/>
                <c:pt idx="0">
                  <c:v>111487</c:v>
                </c:pt>
                <c:pt idx="1">
                  <c:v>32087</c:v>
                </c:pt>
                <c:pt idx="2">
                  <c:v>18039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CA-41D5-9EF7-01196DCC2F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38560335"/>
        <c:axId val="2138689727"/>
      </c:barChart>
      <c:catAx>
        <c:axId val="143856033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689727"/>
        <c:crosses val="autoZero"/>
        <c:auto val="1"/>
        <c:lblAlgn val="ctr"/>
        <c:lblOffset val="100"/>
        <c:noMultiLvlLbl val="0"/>
      </c:catAx>
      <c:valAx>
        <c:axId val="213868972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560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5A8D-DA9D-4847-B792-24F8078D3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0918D-3D1B-4E32-8CB9-D014C5F3D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AC95E71-27E2-4D57-97E0-C2FEB9ADD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74726"/>
              </p:ext>
            </p:extLst>
          </p:nvPr>
        </p:nvGraphicFramePr>
        <p:xfrm>
          <a:off x="623392" y="1052736"/>
          <a:ext cx="4583430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119C6AA-A829-4FEB-A158-525F978CC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1340768"/>
            <a:ext cx="3736871" cy="1019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FBCCBB-C196-4FD3-B984-B1EAC0A552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2834377"/>
            <a:ext cx="5140343" cy="1549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0C8A93-7C27-4C27-B3BB-75D9BE374E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4581128"/>
            <a:ext cx="6342521" cy="20661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A641CE-FA54-4EB3-A136-B858FEA2BEF4}"/>
              </a:ext>
            </a:extLst>
          </p:cNvPr>
          <p:cNvSpPr/>
          <p:nvPr/>
        </p:nvSpPr>
        <p:spPr>
          <a:xfrm>
            <a:off x="1415480" y="332656"/>
            <a:ext cx="35283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PO items per subcluster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3C3A8-4806-4C83-AC66-02CB6AA2FBD1}"/>
              </a:ext>
            </a:extLst>
          </p:cNvPr>
          <p:cNvSpPr/>
          <p:nvPr/>
        </p:nvSpPr>
        <p:spPr>
          <a:xfrm>
            <a:off x="6168008" y="332656"/>
            <a:ext cx="35283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Respective process models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D161996-703B-499B-9253-F7A55269AF41}"/>
              </a:ext>
            </a:extLst>
          </p:cNvPr>
          <p:cNvSpPr/>
          <p:nvPr/>
        </p:nvSpPr>
        <p:spPr>
          <a:xfrm>
            <a:off x="5206822" y="1341686"/>
            <a:ext cx="576064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B9EF648-CD8B-4F6D-A0DE-64D1F7844465}"/>
              </a:ext>
            </a:extLst>
          </p:cNvPr>
          <p:cNvSpPr/>
          <p:nvPr/>
        </p:nvSpPr>
        <p:spPr>
          <a:xfrm>
            <a:off x="5206822" y="2970438"/>
            <a:ext cx="576064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93FD47D-5679-4B74-940F-F02C52CED848}"/>
              </a:ext>
            </a:extLst>
          </p:cNvPr>
          <p:cNvSpPr/>
          <p:nvPr/>
        </p:nvSpPr>
        <p:spPr>
          <a:xfrm>
            <a:off x="5206822" y="4701648"/>
            <a:ext cx="576064" cy="1945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083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Larissa-Design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Meyer zu Wickern</dc:creator>
  <cp:lastModifiedBy>Vincent Meyer_zu_Wickern</cp:lastModifiedBy>
  <cp:revision>3</cp:revision>
  <dcterms:created xsi:type="dcterms:W3CDTF">2019-05-10T07:48:40Z</dcterms:created>
  <dcterms:modified xsi:type="dcterms:W3CDTF">2019-05-10T09:08:11Z</dcterms:modified>
</cp:coreProperties>
</file>