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99DAE4-4D5E-470C-9B6B-CFF0B3A5E3D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732BBF4-B178-4488-B2B3-E2621A9A6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5047068-1FCF-40B9-B353-40DA3644004A}"/>
              </a:ext>
            </a:extLst>
          </p:cNvPr>
          <p:cNvSpPr>
            <a:spLocks noGrp="1"/>
          </p:cNvSpPr>
          <p:nvPr>
            <p:ph type="dt" sz="half" idx="10"/>
          </p:nvPr>
        </p:nvSpPr>
        <p:spPr/>
        <p:txBody>
          <a:bodyPr/>
          <a:lstStyle/>
          <a:p>
            <a:fld id="{A91860EF-F516-463C-A91F-5C488650E13B}" type="datetimeFigureOut">
              <a:rPr lang="it-IT" smtClean="0"/>
              <a:t>26/03/2021</a:t>
            </a:fld>
            <a:endParaRPr lang="it-IT"/>
          </a:p>
        </p:txBody>
      </p:sp>
      <p:sp>
        <p:nvSpPr>
          <p:cNvPr id="5" name="Segnaposto piè di pagina 4">
            <a:extLst>
              <a:ext uri="{FF2B5EF4-FFF2-40B4-BE49-F238E27FC236}">
                <a16:creationId xmlns:a16="http://schemas.microsoft.com/office/drawing/2014/main" id="{E686B13E-C65A-46EA-A324-4B743D4ABEB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8A74831-5DA6-4ABB-9D15-49D6E6208D2B}"/>
              </a:ext>
            </a:extLst>
          </p:cNvPr>
          <p:cNvSpPr>
            <a:spLocks noGrp="1"/>
          </p:cNvSpPr>
          <p:nvPr>
            <p:ph type="sldNum" sz="quarter" idx="12"/>
          </p:nvPr>
        </p:nvSpPr>
        <p:spPr/>
        <p:txBody>
          <a:bodyPr/>
          <a:lstStyle/>
          <a:p>
            <a:fld id="{EAFCDE9F-AEA3-4278-BAE0-8652A7D132FC}" type="slidenum">
              <a:rPr lang="it-IT" smtClean="0"/>
              <a:t>‹N›</a:t>
            </a:fld>
            <a:endParaRPr lang="it-IT"/>
          </a:p>
        </p:txBody>
      </p:sp>
    </p:spTree>
    <p:extLst>
      <p:ext uri="{BB962C8B-B14F-4D97-AF65-F5344CB8AC3E}">
        <p14:creationId xmlns:p14="http://schemas.microsoft.com/office/powerpoint/2010/main" val="262870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2E54C9-65A8-4622-8E6E-AA0B35E5012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912AF93-5A11-426A-8678-FF7E8AB8D33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661A918-5368-4F14-8A51-D5B03872247C}"/>
              </a:ext>
            </a:extLst>
          </p:cNvPr>
          <p:cNvSpPr>
            <a:spLocks noGrp="1"/>
          </p:cNvSpPr>
          <p:nvPr>
            <p:ph type="dt" sz="half" idx="10"/>
          </p:nvPr>
        </p:nvSpPr>
        <p:spPr/>
        <p:txBody>
          <a:bodyPr/>
          <a:lstStyle/>
          <a:p>
            <a:fld id="{A91860EF-F516-463C-A91F-5C488650E13B}" type="datetimeFigureOut">
              <a:rPr lang="it-IT" smtClean="0"/>
              <a:t>26/03/2021</a:t>
            </a:fld>
            <a:endParaRPr lang="it-IT"/>
          </a:p>
        </p:txBody>
      </p:sp>
      <p:sp>
        <p:nvSpPr>
          <p:cNvPr id="5" name="Segnaposto piè di pagina 4">
            <a:extLst>
              <a:ext uri="{FF2B5EF4-FFF2-40B4-BE49-F238E27FC236}">
                <a16:creationId xmlns:a16="http://schemas.microsoft.com/office/drawing/2014/main" id="{F0067720-E7FA-4168-9B87-BFA9B5F38CE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9C39A6F-A6B5-40CD-80CB-57D57494F9E2}"/>
              </a:ext>
            </a:extLst>
          </p:cNvPr>
          <p:cNvSpPr>
            <a:spLocks noGrp="1"/>
          </p:cNvSpPr>
          <p:nvPr>
            <p:ph type="sldNum" sz="quarter" idx="12"/>
          </p:nvPr>
        </p:nvSpPr>
        <p:spPr/>
        <p:txBody>
          <a:bodyPr/>
          <a:lstStyle/>
          <a:p>
            <a:fld id="{EAFCDE9F-AEA3-4278-BAE0-8652A7D132FC}" type="slidenum">
              <a:rPr lang="it-IT" smtClean="0"/>
              <a:t>‹N›</a:t>
            </a:fld>
            <a:endParaRPr lang="it-IT"/>
          </a:p>
        </p:txBody>
      </p:sp>
    </p:spTree>
    <p:extLst>
      <p:ext uri="{BB962C8B-B14F-4D97-AF65-F5344CB8AC3E}">
        <p14:creationId xmlns:p14="http://schemas.microsoft.com/office/powerpoint/2010/main" val="22757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53363F9-9FE5-4CDE-AA40-0952D976E65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4C9A14A-B5F8-4CAD-91B9-2DC6CB74AA8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8209D80-E6D0-4B7E-A74A-63B58CC4291E}"/>
              </a:ext>
            </a:extLst>
          </p:cNvPr>
          <p:cNvSpPr>
            <a:spLocks noGrp="1"/>
          </p:cNvSpPr>
          <p:nvPr>
            <p:ph type="dt" sz="half" idx="10"/>
          </p:nvPr>
        </p:nvSpPr>
        <p:spPr/>
        <p:txBody>
          <a:bodyPr/>
          <a:lstStyle/>
          <a:p>
            <a:fld id="{A91860EF-F516-463C-A91F-5C488650E13B}" type="datetimeFigureOut">
              <a:rPr lang="it-IT" smtClean="0"/>
              <a:t>26/03/2021</a:t>
            </a:fld>
            <a:endParaRPr lang="it-IT"/>
          </a:p>
        </p:txBody>
      </p:sp>
      <p:sp>
        <p:nvSpPr>
          <p:cNvPr id="5" name="Segnaposto piè di pagina 4">
            <a:extLst>
              <a:ext uri="{FF2B5EF4-FFF2-40B4-BE49-F238E27FC236}">
                <a16:creationId xmlns:a16="http://schemas.microsoft.com/office/drawing/2014/main" id="{62FEC87D-8F01-4B0E-9E6E-FD7A8D8447C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CAA5DA2-4A4A-4F08-A4C2-386FB1FECE6E}"/>
              </a:ext>
            </a:extLst>
          </p:cNvPr>
          <p:cNvSpPr>
            <a:spLocks noGrp="1"/>
          </p:cNvSpPr>
          <p:nvPr>
            <p:ph type="sldNum" sz="quarter" idx="12"/>
          </p:nvPr>
        </p:nvSpPr>
        <p:spPr/>
        <p:txBody>
          <a:bodyPr/>
          <a:lstStyle/>
          <a:p>
            <a:fld id="{EAFCDE9F-AEA3-4278-BAE0-8652A7D132FC}" type="slidenum">
              <a:rPr lang="it-IT" smtClean="0"/>
              <a:t>‹N›</a:t>
            </a:fld>
            <a:endParaRPr lang="it-IT"/>
          </a:p>
        </p:txBody>
      </p:sp>
    </p:spTree>
    <p:extLst>
      <p:ext uri="{BB962C8B-B14F-4D97-AF65-F5344CB8AC3E}">
        <p14:creationId xmlns:p14="http://schemas.microsoft.com/office/powerpoint/2010/main" val="259846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5DDCC1-E494-442A-84BA-8FB32C256AA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F13A748-24FB-4364-A665-359CD9A3C53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D7C420E-B099-411A-9A9C-A084A315F599}"/>
              </a:ext>
            </a:extLst>
          </p:cNvPr>
          <p:cNvSpPr>
            <a:spLocks noGrp="1"/>
          </p:cNvSpPr>
          <p:nvPr>
            <p:ph type="dt" sz="half" idx="10"/>
          </p:nvPr>
        </p:nvSpPr>
        <p:spPr/>
        <p:txBody>
          <a:bodyPr/>
          <a:lstStyle/>
          <a:p>
            <a:fld id="{A91860EF-F516-463C-A91F-5C488650E13B}" type="datetimeFigureOut">
              <a:rPr lang="it-IT" smtClean="0"/>
              <a:t>26/03/2021</a:t>
            </a:fld>
            <a:endParaRPr lang="it-IT"/>
          </a:p>
        </p:txBody>
      </p:sp>
      <p:sp>
        <p:nvSpPr>
          <p:cNvPr id="5" name="Segnaposto piè di pagina 4">
            <a:extLst>
              <a:ext uri="{FF2B5EF4-FFF2-40B4-BE49-F238E27FC236}">
                <a16:creationId xmlns:a16="http://schemas.microsoft.com/office/drawing/2014/main" id="{B18CE3A5-D00C-4BBE-AD7D-3DEAFA97EE5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37C68A4-C382-40FC-B32E-6BE799F15208}"/>
              </a:ext>
            </a:extLst>
          </p:cNvPr>
          <p:cNvSpPr>
            <a:spLocks noGrp="1"/>
          </p:cNvSpPr>
          <p:nvPr>
            <p:ph type="sldNum" sz="quarter" idx="12"/>
          </p:nvPr>
        </p:nvSpPr>
        <p:spPr/>
        <p:txBody>
          <a:bodyPr/>
          <a:lstStyle/>
          <a:p>
            <a:fld id="{EAFCDE9F-AEA3-4278-BAE0-8652A7D132FC}" type="slidenum">
              <a:rPr lang="it-IT" smtClean="0"/>
              <a:t>‹N›</a:t>
            </a:fld>
            <a:endParaRPr lang="it-IT"/>
          </a:p>
        </p:txBody>
      </p:sp>
    </p:spTree>
    <p:extLst>
      <p:ext uri="{BB962C8B-B14F-4D97-AF65-F5344CB8AC3E}">
        <p14:creationId xmlns:p14="http://schemas.microsoft.com/office/powerpoint/2010/main" val="100794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A27E43-8409-42D8-8AA4-CE2B9FFA81A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F067702-7B53-414A-A192-4CC217490F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50270E5-F9E2-4250-82DD-2B554253459F}"/>
              </a:ext>
            </a:extLst>
          </p:cNvPr>
          <p:cNvSpPr>
            <a:spLocks noGrp="1"/>
          </p:cNvSpPr>
          <p:nvPr>
            <p:ph type="dt" sz="half" idx="10"/>
          </p:nvPr>
        </p:nvSpPr>
        <p:spPr/>
        <p:txBody>
          <a:bodyPr/>
          <a:lstStyle/>
          <a:p>
            <a:fld id="{A91860EF-F516-463C-A91F-5C488650E13B}" type="datetimeFigureOut">
              <a:rPr lang="it-IT" smtClean="0"/>
              <a:t>26/03/2021</a:t>
            </a:fld>
            <a:endParaRPr lang="it-IT"/>
          </a:p>
        </p:txBody>
      </p:sp>
      <p:sp>
        <p:nvSpPr>
          <p:cNvPr id="5" name="Segnaposto piè di pagina 4">
            <a:extLst>
              <a:ext uri="{FF2B5EF4-FFF2-40B4-BE49-F238E27FC236}">
                <a16:creationId xmlns:a16="http://schemas.microsoft.com/office/drawing/2014/main" id="{EA1D45EC-F263-4673-AB8E-0837D5F791D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E166882-3F6C-4BFF-9A79-8B107681901F}"/>
              </a:ext>
            </a:extLst>
          </p:cNvPr>
          <p:cNvSpPr>
            <a:spLocks noGrp="1"/>
          </p:cNvSpPr>
          <p:nvPr>
            <p:ph type="sldNum" sz="quarter" idx="12"/>
          </p:nvPr>
        </p:nvSpPr>
        <p:spPr/>
        <p:txBody>
          <a:bodyPr/>
          <a:lstStyle/>
          <a:p>
            <a:fld id="{EAFCDE9F-AEA3-4278-BAE0-8652A7D132FC}" type="slidenum">
              <a:rPr lang="it-IT" smtClean="0"/>
              <a:t>‹N›</a:t>
            </a:fld>
            <a:endParaRPr lang="it-IT"/>
          </a:p>
        </p:txBody>
      </p:sp>
    </p:spTree>
    <p:extLst>
      <p:ext uri="{BB962C8B-B14F-4D97-AF65-F5344CB8AC3E}">
        <p14:creationId xmlns:p14="http://schemas.microsoft.com/office/powerpoint/2010/main" val="1475818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28AB38-6EA7-4EE6-96C4-8150B47D518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4EE8F7B-4E2E-4298-8EEB-4F1885E235B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0609EC8-FC79-42E0-9918-2B018EF50B8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5094A1D-F11E-4770-A945-49266FCFD3A0}"/>
              </a:ext>
            </a:extLst>
          </p:cNvPr>
          <p:cNvSpPr>
            <a:spLocks noGrp="1"/>
          </p:cNvSpPr>
          <p:nvPr>
            <p:ph type="dt" sz="half" idx="10"/>
          </p:nvPr>
        </p:nvSpPr>
        <p:spPr/>
        <p:txBody>
          <a:bodyPr/>
          <a:lstStyle/>
          <a:p>
            <a:fld id="{A91860EF-F516-463C-A91F-5C488650E13B}" type="datetimeFigureOut">
              <a:rPr lang="it-IT" smtClean="0"/>
              <a:t>26/03/2021</a:t>
            </a:fld>
            <a:endParaRPr lang="it-IT"/>
          </a:p>
        </p:txBody>
      </p:sp>
      <p:sp>
        <p:nvSpPr>
          <p:cNvPr id="6" name="Segnaposto piè di pagina 5">
            <a:extLst>
              <a:ext uri="{FF2B5EF4-FFF2-40B4-BE49-F238E27FC236}">
                <a16:creationId xmlns:a16="http://schemas.microsoft.com/office/drawing/2014/main" id="{ABCB79A1-F0CB-42E5-A839-1C249AFECCB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90048F0-B0D2-4E3C-821F-9209604E99E5}"/>
              </a:ext>
            </a:extLst>
          </p:cNvPr>
          <p:cNvSpPr>
            <a:spLocks noGrp="1"/>
          </p:cNvSpPr>
          <p:nvPr>
            <p:ph type="sldNum" sz="quarter" idx="12"/>
          </p:nvPr>
        </p:nvSpPr>
        <p:spPr/>
        <p:txBody>
          <a:bodyPr/>
          <a:lstStyle/>
          <a:p>
            <a:fld id="{EAFCDE9F-AEA3-4278-BAE0-8652A7D132FC}" type="slidenum">
              <a:rPr lang="it-IT" smtClean="0"/>
              <a:t>‹N›</a:t>
            </a:fld>
            <a:endParaRPr lang="it-IT"/>
          </a:p>
        </p:txBody>
      </p:sp>
    </p:spTree>
    <p:extLst>
      <p:ext uri="{BB962C8B-B14F-4D97-AF65-F5344CB8AC3E}">
        <p14:creationId xmlns:p14="http://schemas.microsoft.com/office/powerpoint/2010/main" val="50050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EA110-96A6-4D72-86D5-3992A00016D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DA9DA2F-AE17-4D44-B205-ABA4A3DFB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3154304-BEF3-41BD-9B34-8E12EF6A331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319E050-D108-4EDA-9A45-F55AACC4EF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8B87139-172A-43E3-AE79-077FF0A15D8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DC16DAB-A1F5-412C-91C4-143AA0304DC1}"/>
              </a:ext>
            </a:extLst>
          </p:cNvPr>
          <p:cNvSpPr>
            <a:spLocks noGrp="1"/>
          </p:cNvSpPr>
          <p:nvPr>
            <p:ph type="dt" sz="half" idx="10"/>
          </p:nvPr>
        </p:nvSpPr>
        <p:spPr/>
        <p:txBody>
          <a:bodyPr/>
          <a:lstStyle/>
          <a:p>
            <a:fld id="{A91860EF-F516-463C-A91F-5C488650E13B}" type="datetimeFigureOut">
              <a:rPr lang="it-IT" smtClean="0"/>
              <a:t>26/03/2021</a:t>
            </a:fld>
            <a:endParaRPr lang="it-IT"/>
          </a:p>
        </p:txBody>
      </p:sp>
      <p:sp>
        <p:nvSpPr>
          <p:cNvPr id="8" name="Segnaposto piè di pagina 7">
            <a:extLst>
              <a:ext uri="{FF2B5EF4-FFF2-40B4-BE49-F238E27FC236}">
                <a16:creationId xmlns:a16="http://schemas.microsoft.com/office/drawing/2014/main" id="{1A217345-0A4F-49F8-89A2-D3ABD77BD2A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BEBA827-D854-44CA-BDB4-276E85E4CE52}"/>
              </a:ext>
            </a:extLst>
          </p:cNvPr>
          <p:cNvSpPr>
            <a:spLocks noGrp="1"/>
          </p:cNvSpPr>
          <p:nvPr>
            <p:ph type="sldNum" sz="quarter" idx="12"/>
          </p:nvPr>
        </p:nvSpPr>
        <p:spPr/>
        <p:txBody>
          <a:bodyPr/>
          <a:lstStyle/>
          <a:p>
            <a:fld id="{EAFCDE9F-AEA3-4278-BAE0-8652A7D132FC}" type="slidenum">
              <a:rPr lang="it-IT" smtClean="0"/>
              <a:t>‹N›</a:t>
            </a:fld>
            <a:endParaRPr lang="it-IT"/>
          </a:p>
        </p:txBody>
      </p:sp>
    </p:spTree>
    <p:extLst>
      <p:ext uri="{BB962C8B-B14F-4D97-AF65-F5344CB8AC3E}">
        <p14:creationId xmlns:p14="http://schemas.microsoft.com/office/powerpoint/2010/main" val="142037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C95839-35FB-4571-925E-805BBC274EE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297D5C7-36A9-4875-AA17-6BD6BEB4B917}"/>
              </a:ext>
            </a:extLst>
          </p:cNvPr>
          <p:cNvSpPr>
            <a:spLocks noGrp="1"/>
          </p:cNvSpPr>
          <p:nvPr>
            <p:ph type="dt" sz="half" idx="10"/>
          </p:nvPr>
        </p:nvSpPr>
        <p:spPr/>
        <p:txBody>
          <a:bodyPr/>
          <a:lstStyle/>
          <a:p>
            <a:fld id="{A91860EF-F516-463C-A91F-5C488650E13B}" type="datetimeFigureOut">
              <a:rPr lang="it-IT" smtClean="0"/>
              <a:t>26/03/2021</a:t>
            </a:fld>
            <a:endParaRPr lang="it-IT"/>
          </a:p>
        </p:txBody>
      </p:sp>
      <p:sp>
        <p:nvSpPr>
          <p:cNvPr id="4" name="Segnaposto piè di pagina 3">
            <a:extLst>
              <a:ext uri="{FF2B5EF4-FFF2-40B4-BE49-F238E27FC236}">
                <a16:creationId xmlns:a16="http://schemas.microsoft.com/office/drawing/2014/main" id="{33FF5A61-680E-4ABC-93D2-72384D10299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8B2B3A6-FE63-4887-91CA-531438619BF8}"/>
              </a:ext>
            </a:extLst>
          </p:cNvPr>
          <p:cNvSpPr>
            <a:spLocks noGrp="1"/>
          </p:cNvSpPr>
          <p:nvPr>
            <p:ph type="sldNum" sz="quarter" idx="12"/>
          </p:nvPr>
        </p:nvSpPr>
        <p:spPr/>
        <p:txBody>
          <a:bodyPr/>
          <a:lstStyle/>
          <a:p>
            <a:fld id="{EAFCDE9F-AEA3-4278-BAE0-8652A7D132FC}" type="slidenum">
              <a:rPr lang="it-IT" smtClean="0"/>
              <a:t>‹N›</a:t>
            </a:fld>
            <a:endParaRPr lang="it-IT"/>
          </a:p>
        </p:txBody>
      </p:sp>
    </p:spTree>
    <p:extLst>
      <p:ext uri="{BB962C8B-B14F-4D97-AF65-F5344CB8AC3E}">
        <p14:creationId xmlns:p14="http://schemas.microsoft.com/office/powerpoint/2010/main" val="266535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11AF50E-FB12-480F-B1F8-5B4061482F44}"/>
              </a:ext>
            </a:extLst>
          </p:cNvPr>
          <p:cNvSpPr>
            <a:spLocks noGrp="1"/>
          </p:cNvSpPr>
          <p:nvPr>
            <p:ph type="dt" sz="half" idx="10"/>
          </p:nvPr>
        </p:nvSpPr>
        <p:spPr/>
        <p:txBody>
          <a:bodyPr/>
          <a:lstStyle/>
          <a:p>
            <a:fld id="{A91860EF-F516-463C-A91F-5C488650E13B}" type="datetimeFigureOut">
              <a:rPr lang="it-IT" smtClean="0"/>
              <a:t>26/03/2021</a:t>
            </a:fld>
            <a:endParaRPr lang="it-IT"/>
          </a:p>
        </p:txBody>
      </p:sp>
      <p:sp>
        <p:nvSpPr>
          <p:cNvPr id="3" name="Segnaposto piè di pagina 2">
            <a:extLst>
              <a:ext uri="{FF2B5EF4-FFF2-40B4-BE49-F238E27FC236}">
                <a16:creationId xmlns:a16="http://schemas.microsoft.com/office/drawing/2014/main" id="{58E18AA0-5246-49E2-84B5-DB583D04185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A3971A3-138A-4AD3-B124-2E235BDBA295}"/>
              </a:ext>
            </a:extLst>
          </p:cNvPr>
          <p:cNvSpPr>
            <a:spLocks noGrp="1"/>
          </p:cNvSpPr>
          <p:nvPr>
            <p:ph type="sldNum" sz="quarter" idx="12"/>
          </p:nvPr>
        </p:nvSpPr>
        <p:spPr/>
        <p:txBody>
          <a:bodyPr/>
          <a:lstStyle/>
          <a:p>
            <a:fld id="{EAFCDE9F-AEA3-4278-BAE0-8652A7D132FC}" type="slidenum">
              <a:rPr lang="it-IT" smtClean="0"/>
              <a:t>‹N›</a:t>
            </a:fld>
            <a:endParaRPr lang="it-IT"/>
          </a:p>
        </p:txBody>
      </p:sp>
    </p:spTree>
    <p:extLst>
      <p:ext uri="{BB962C8B-B14F-4D97-AF65-F5344CB8AC3E}">
        <p14:creationId xmlns:p14="http://schemas.microsoft.com/office/powerpoint/2010/main" val="101156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55E905-0F3E-46E4-9C6D-76627B07F96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4D98177-AC0F-4374-A621-64B2749636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913A36A-47D6-42E3-A4A1-E0BCA89C0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1A2E5B3-65BD-4110-A5A4-CB1DDB590C0B}"/>
              </a:ext>
            </a:extLst>
          </p:cNvPr>
          <p:cNvSpPr>
            <a:spLocks noGrp="1"/>
          </p:cNvSpPr>
          <p:nvPr>
            <p:ph type="dt" sz="half" idx="10"/>
          </p:nvPr>
        </p:nvSpPr>
        <p:spPr/>
        <p:txBody>
          <a:bodyPr/>
          <a:lstStyle/>
          <a:p>
            <a:fld id="{A91860EF-F516-463C-A91F-5C488650E13B}" type="datetimeFigureOut">
              <a:rPr lang="it-IT" smtClean="0"/>
              <a:t>26/03/2021</a:t>
            </a:fld>
            <a:endParaRPr lang="it-IT"/>
          </a:p>
        </p:txBody>
      </p:sp>
      <p:sp>
        <p:nvSpPr>
          <p:cNvPr id="6" name="Segnaposto piè di pagina 5">
            <a:extLst>
              <a:ext uri="{FF2B5EF4-FFF2-40B4-BE49-F238E27FC236}">
                <a16:creationId xmlns:a16="http://schemas.microsoft.com/office/drawing/2014/main" id="{AC9936CD-8016-4B1A-B8C0-74BBCAEC7D0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338A7B9-2691-4F72-B813-7BD1F9DAFDED}"/>
              </a:ext>
            </a:extLst>
          </p:cNvPr>
          <p:cNvSpPr>
            <a:spLocks noGrp="1"/>
          </p:cNvSpPr>
          <p:nvPr>
            <p:ph type="sldNum" sz="quarter" idx="12"/>
          </p:nvPr>
        </p:nvSpPr>
        <p:spPr/>
        <p:txBody>
          <a:bodyPr/>
          <a:lstStyle/>
          <a:p>
            <a:fld id="{EAFCDE9F-AEA3-4278-BAE0-8652A7D132FC}" type="slidenum">
              <a:rPr lang="it-IT" smtClean="0"/>
              <a:t>‹N›</a:t>
            </a:fld>
            <a:endParaRPr lang="it-IT"/>
          </a:p>
        </p:txBody>
      </p:sp>
    </p:spTree>
    <p:extLst>
      <p:ext uri="{BB962C8B-B14F-4D97-AF65-F5344CB8AC3E}">
        <p14:creationId xmlns:p14="http://schemas.microsoft.com/office/powerpoint/2010/main" val="45780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FE2018-DD18-4114-8379-FBDF8F8A0E4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F7B2AA8-5914-4177-8B78-9B22B6915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BEC0AFB-C658-46B5-A332-35FEFDA45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171EE00-5130-4D30-A79D-02ED6323DAEE}"/>
              </a:ext>
            </a:extLst>
          </p:cNvPr>
          <p:cNvSpPr>
            <a:spLocks noGrp="1"/>
          </p:cNvSpPr>
          <p:nvPr>
            <p:ph type="dt" sz="half" idx="10"/>
          </p:nvPr>
        </p:nvSpPr>
        <p:spPr/>
        <p:txBody>
          <a:bodyPr/>
          <a:lstStyle/>
          <a:p>
            <a:fld id="{A91860EF-F516-463C-A91F-5C488650E13B}" type="datetimeFigureOut">
              <a:rPr lang="it-IT" smtClean="0"/>
              <a:t>26/03/2021</a:t>
            </a:fld>
            <a:endParaRPr lang="it-IT"/>
          </a:p>
        </p:txBody>
      </p:sp>
      <p:sp>
        <p:nvSpPr>
          <p:cNvPr id="6" name="Segnaposto piè di pagina 5">
            <a:extLst>
              <a:ext uri="{FF2B5EF4-FFF2-40B4-BE49-F238E27FC236}">
                <a16:creationId xmlns:a16="http://schemas.microsoft.com/office/drawing/2014/main" id="{1C531981-B31A-48BD-B467-937FE5674E9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011ABBB-A975-4A64-B540-CC055B369A13}"/>
              </a:ext>
            </a:extLst>
          </p:cNvPr>
          <p:cNvSpPr>
            <a:spLocks noGrp="1"/>
          </p:cNvSpPr>
          <p:nvPr>
            <p:ph type="sldNum" sz="quarter" idx="12"/>
          </p:nvPr>
        </p:nvSpPr>
        <p:spPr/>
        <p:txBody>
          <a:bodyPr/>
          <a:lstStyle/>
          <a:p>
            <a:fld id="{EAFCDE9F-AEA3-4278-BAE0-8652A7D132FC}" type="slidenum">
              <a:rPr lang="it-IT" smtClean="0"/>
              <a:t>‹N›</a:t>
            </a:fld>
            <a:endParaRPr lang="it-IT"/>
          </a:p>
        </p:txBody>
      </p:sp>
    </p:spTree>
    <p:extLst>
      <p:ext uri="{BB962C8B-B14F-4D97-AF65-F5344CB8AC3E}">
        <p14:creationId xmlns:p14="http://schemas.microsoft.com/office/powerpoint/2010/main" val="360206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5B1BF2D-AC76-47C0-A72A-827C56565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710C090-7932-49D1-A437-EBB2DF95C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C328EEE-6D89-4EA4-9672-95C9B7B188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860EF-F516-463C-A91F-5C488650E13B}" type="datetimeFigureOut">
              <a:rPr lang="it-IT" smtClean="0"/>
              <a:t>26/03/2021</a:t>
            </a:fld>
            <a:endParaRPr lang="it-IT"/>
          </a:p>
        </p:txBody>
      </p:sp>
      <p:sp>
        <p:nvSpPr>
          <p:cNvPr id="5" name="Segnaposto piè di pagina 4">
            <a:extLst>
              <a:ext uri="{FF2B5EF4-FFF2-40B4-BE49-F238E27FC236}">
                <a16:creationId xmlns:a16="http://schemas.microsoft.com/office/drawing/2014/main" id="{C38F4DF1-27E2-4937-BC0E-F5CE4355A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F220B40-14C2-44FC-B638-EB1C028090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CDE9F-AEA3-4278-BAE0-8652A7D132FC}" type="slidenum">
              <a:rPr lang="it-IT" smtClean="0"/>
              <a:t>‹N›</a:t>
            </a:fld>
            <a:endParaRPr lang="it-IT"/>
          </a:p>
        </p:txBody>
      </p:sp>
    </p:spTree>
    <p:extLst>
      <p:ext uri="{BB962C8B-B14F-4D97-AF65-F5344CB8AC3E}">
        <p14:creationId xmlns:p14="http://schemas.microsoft.com/office/powerpoint/2010/main" val="3692268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336EDB-E8B3-48D9-94D4-0E5DB9B05EC2}"/>
              </a:ext>
            </a:extLst>
          </p:cNvPr>
          <p:cNvSpPr>
            <a:spLocks noGrp="1"/>
          </p:cNvSpPr>
          <p:nvPr>
            <p:ph type="title"/>
          </p:nvPr>
        </p:nvSpPr>
        <p:spPr>
          <a:xfrm>
            <a:off x="838200" y="365125"/>
            <a:ext cx="10515600" cy="1774393"/>
          </a:xfrm>
        </p:spPr>
        <p:txBody>
          <a:bodyPr/>
          <a:lstStyle/>
          <a:p>
            <a:r>
              <a:rPr lang="it-IT" dirty="0" err="1">
                <a:solidFill>
                  <a:schemeClr val="accent6">
                    <a:lumMod val="50000"/>
                  </a:schemeClr>
                </a:solidFill>
                <a:latin typeface="Arial Black" panose="020B0A04020102020204" pitchFamily="34" charset="0"/>
              </a:rPr>
              <a:t>CalcisticaMente</a:t>
            </a:r>
            <a:endParaRPr lang="it-IT" dirty="0">
              <a:solidFill>
                <a:schemeClr val="accent6">
                  <a:lumMod val="50000"/>
                </a:schemeClr>
              </a:solidFill>
              <a:latin typeface="Arial Black" panose="020B0A04020102020204" pitchFamily="34" charset="0"/>
            </a:endParaRPr>
          </a:p>
        </p:txBody>
      </p:sp>
      <p:sp>
        <p:nvSpPr>
          <p:cNvPr id="3" name="Segnaposto contenuto 2">
            <a:extLst>
              <a:ext uri="{FF2B5EF4-FFF2-40B4-BE49-F238E27FC236}">
                <a16:creationId xmlns:a16="http://schemas.microsoft.com/office/drawing/2014/main" id="{98BEDCF8-4B8E-43D9-9093-9489011872BB}"/>
              </a:ext>
            </a:extLst>
          </p:cNvPr>
          <p:cNvSpPr>
            <a:spLocks noGrp="1"/>
          </p:cNvSpPr>
          <p:nvPr>
            <p:ph idx="1"/>
          </p:nvPr>
        </p:nvSpPr>
        <p:spPr>
          <a:xfrm>
            <a:off x="719091" y="2263806"/>
            <a:ext cx="10634709" cy="3913157"/>
          </a:xfrm>
        </p:spPr>
        <p:txBody>
          <a:bodyPr>
            <a:normAutofit/>
          </a:bodyPr>
          <a:lstStyle/>
          <a:p>
            <a:pPr marL="0" indent="0">
              <a:buNone/>
            </a:pPr>
            <a:r>
              <a:rPr lang="it-IT" sz="3200" dirty="0" err="1"/>
              <a:t>CalcisticaMente</a:t>
            </a:r>
            <a:r>
              <a:rPr lang="it-IT" sz="3200" dirty="0"/>
              <a:t> è una pagina web che tiene in costante aggiornamento l’utente che ne fa uso su aspetti prettamente calcistici. Essa tratta articoli di calciomercato ma anche vuole dare informazioni sui risultati in tempo reale delle partite che si stanno disputando. Permetterà anche di poter vedere gli highlights di tutte le scorse giornate di campionato o di coppa . E perché no? Anche un po’ di curiosità sul mondo del calcio.</a:t>
            </a:r>
          </a:p>
        </p:txBody>
      </p:sp>
    </p:spTree>
    <p:extLst>
      <p:ext uri="{BB962C8B-B14F-4D97-AF65-F5344CB8AC3E}">
        <p14:creationId xmlns:p14="http://schemas.microsoft.com/office/powerpoint/2010/main" val="345980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 monitor, screenshot, elettronico&#10;&#10;Descrizione generata automaticamente">
            <a:extLst>
              <a:ext uri="{FF2B5EF4-FFF2-40B4-BE49-F238E27FC236}">
                <a16:creationId xmlns:a16="http://schemas.microsoft.com/office/drawing/2014/main" id="{8224DA3A-2EE8-4299-B186-992F9331F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095" y="277129"/>
            <a:ext cx="2009809" cy="6303742"/>
          </a:xfrm>
          <a:prstGeom prst="rect">
            <a:avLst/>
          </a:prstGeom>
        </p:spPr>
      </p:pic>
      <p:sp>
        <p:nvSpPr>
          <p:cNvPr id="42" name="Parentesi graffa chiusa 41">
            <a:extLst>
              <a:ext uri="{FF2B5EF4-FFF2-40B4-BE49-F238E27FC236}">
                <a16:creationId xmlns:a16="http://schemas.microsoft.com/office/drawing/2014/main" id="{51922DC6-952E-4275-BFE8-EEA88E60F4B9}"/>
              </a:ext>
            </a:extLst>
          </p:cNvPr>
          <p:cNvSpPr/>
          <p:nvPr/>
        </p:nvSpPr>
        <p:spPr>
          <a:xfrm>
            <a:off x="7100905" y="277129"/>
            <a:ext cx="347462" cy="78819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it-IT" dirty="0"/>
          </a:p>
        </p:txBody>
      </p:sp>
      <p:sp>
        <p:nvSpPr>
          <p:cNvPr id="45" name="CasellaDiTesto 44">
            <a:extLst>
              <a:ext uri="{FF2B5EF4-FFF2-40B4-BE49-F238E27FC236}">
                <a16:creationId xmlns:a16="http://schemas.microsoft.com/office/drawing/2014/main" id="{AC50E349-D5EE-4B7E-AB99-BB4000266134}"/>
              </a:ext>
            </a:extLst>
          </p:cNvPr>
          <p:cNvSpPr txBox="1"/>
          <p:nvPr/>
        </p:nvSpPr>
        <p:spPr>
          <a:xfrm>
            <a:off x="7448367" y="452942"/>
            <a:ext cx="852257" cy="646331"/>
          </a:xfrm>
          <a:prstGeom prst="rect">
            <a:avLst/>
          </a:prstGeom>
          <a:noFill/>
        </p:spPr>
        <p:txBody>
          <a:bodyPr wrap="square" rtlCol="0">
            <a:spAutoFit/>
          </a:bodyPr>
          <a:lstStyle/>
          <a:p>
            <a:r>
              <a:rPr lang="it-IT" dirty="0"/>
              <a:t>400px</a:t>
            </a:r>
          </a:p>
          <a:p>
            <a:endParaRPr lang="it-IT" dirty="0"/>
          </a:p>
        </p:txBody>
      </p:sp>
      <p:sp>
        <p:nvSpPr>
          <p:cNvPr id="46" name="Parentesi graffa aperta 45">
            <a:extLst>
              <a:ext uri="{FF2B5EF4-FFF2-40B4-BE49-F238E27FC236}">
                <a16:creationId xmlns:a16="http://schemas.microsoft.com/office/drawing/2014/main" id="{E9753B7C-0CD0-4FB1-86EA-77470E605C25}"/>
              </a:ext>
            </a:extLst>
          </p:cNvPr>
          <p:cNvSpPr/>
          <p:nvPr/>
        </p:nvSpPr>
        <p:spPr>
          <a:xfrm>
            <a:off x="4927106" y="1099273"/>
            <a:ext cx="97656" cy="17755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it-IT"/>
          </a:p>
        </p:txBody>
      </p:sp>
      <p:sp>
        <p:nvSpPr>
          <p:cNvPr id="47" name="CasellaDiTesto 46">
            <a:extLst>
              <a:ext uri="{FF2B5EF4-FFF2-40B4-BE49-F238E27FC236}">
                <a16:creationId xmlns:a16="http://schemas.microsoft.com/office/drawing/2014/main" id="{EF21F177-10E5-4F64-9ED0-0685B54EE6CD}"/>
              </a:ext>
            </a:extLst>
          </p:cNvPr>
          <p:cNvSpPr txBox="1"/>
          <p:nvPr/>
        </p:nvSpPr>
        <p:spPr>
          <a:xfrm>
            <a:off x="4420584" y="1053327"/>
            <a:ext cx="519592" cy="246221"/>
          </a:xfrm>
          <a:prstGeom prst="rect">
            <a:avLst/>
          </a:prstGeom>
          <a:noFill/>
        </p:spPr>
        <p:txBody>
          <a:bodyPr wrap="square" rtlCol="0">
            <a:spAutoFit/>
          </a:bodyPr>
          <a:lstStyle/>
          <a:p>
            <a:r>
              <a:rPr lang="it-IT" sz="1000" dirty="0"/>
              <a:t>100px</a:t>
            </a:r>
          </a:p>
        </p:txBody>
      </p:sp>
      <p:sp>
        <p:nvSpPr>
          <p:cNvPr id="48" name="Parentesi graffa aperta 47">
            <a:extLst>
              <a:ext uri="{FF2B5EF4-FFF2-40B4-BE49-F238E27FC236}">
                <a16:creationId xmlns:a16="http://schemas.microsoft.com/office/drawing/2014/main" id="{92715DAC-2976-46F4-B479-31936DE6AF31}"/>
              </a:ext>
            </a:extLst>
          </p:cNvPr>
          <p:cNvSpPr/>
          <p:nvPr/>
        </p:nvSpPr>
        <p:spPr>
          <a:xfrm>
            <a:off x="4940176" y="6045615"/>
            <a:ext cx="97656" cy="17755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it-IT"/>
          </a:p>
        </p:txBody>
      </p:sp>
      <p:sp>
        <p:nvSpPr>
          <p:cNvPr id="49" name="CasellaDiTesto 48">
            <a:extLst>
              <a:ext uri="{FF2B5EF4-FFF2-40B4-BE49-F238E27FC236}">
                <a16:creationId xmlns:a16="http://schemas.microsoft.com/office/drawing/2014/main" id="{A59145FC-D105-4E30-A7A7-DDAF056F0EF7}"/>
              </a:ext>
            </a:extLst>
          </p:cNvPr>
          <p:cNvSpPr txBox="1"/>
          <p:nvPr/>
        </p:nvSpPr>
        <p:spPr>
          <a:xfrm>
            <a:off x="4433654" y="5999669"/>
            <a:ext cx="519592" cy="246221"/>
          </a:xfrm>
          <a:prstGeom prst="rect">
            <a:avLst/>
          </a:prstGeom>
          <a:noFill/>
        </p:spPr>
        <p:txBody>
          <a:bodyPr wrap="square" rtlCol="0">
            <a:spAutoFit/>
          </a:bodyPr>
          <a:lstStyle/>
          <a:p>
            <a:r>
              <a:rPr lang="it-IT" sz="1000" dirty="0"/>
              <a:t>100px</a:t>
            </a:r>
          </a:p>
        </p:txBody>
      </p:sp>
      <p:sp>
        <p:nvSpPr>
          <p:cNvPr id="50" name="Parentesi graffa aperta 49">
            <a:extLst>
              <a:ext uri="{FF2B5EF4-FFF2-40B4-BE49-F238E27FC236}">
                <a16:creationId xmlns:a16="http://schemas.microsoft.com/office/drawing/2014/main" id="{99C12345-9C04-4183-B12C-4D88464F8D41}"/>
              </a:ext>
            </a:extLst>
          </p:cNvPr>
          <p:cNvSpPr/>
          <p:nvPr/>
        </p:nvSpPr>
        <p:spPr>
          <a:xfrm>
            <a:off x="4904418" y="2254850"/>
            <a:ext cx="97656" cy="17755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it-IT"/>
          </a:p>
        </p:txBody>
      </p:sp>
      <p:sp>
        <p:nvSpPr>
          <p:cNvPr id="51" name="CasellaDiTesto 50">
            <a:extLst>
              <a:ext uri="{FF2B5EF4-FFF2-40B4-BE49-F238E27FC236}">
                <a16:creationId xmlns:a16="http://schemas.microsoft.com/office/drawing/2014/main" id="{EEDAFC98-D9C3-4801-AF1B-C7140ADB1BE7}"/>
              </a:ext>
            </a:extLst>
          </p:cNvPr>
          <p:cNvSpPr txBox="1"/>
          <p:nvPr/>
        </p:nvSpPr>
        <p:spPr>
          <a:xfrm>
            <a:off x="4397896" y="2208904"/>
            <a:ext cx="519592" cy="246221"/>
          </a:xfrm>
          <a:prstGeom prst="rect">
            <a:avLst/>
          </a:prstGeom>
          <a:noFill/>
        </p:spPr>
        <p:txBody>
          <a:bodyPr wrap="square" rtlCol="0">
            <a:spAutoFit/>
          </a:bodyPr>
          <a:lstStyle/>
          <a:p>
            <a:r>
              <a:rPr lang="it-IT" sz="1000" dirty="0"/>
              <a:t>100px</a:t>
            </a:r>
          </a:p>
        </p:txBody>
      </p:sp>
      <p:sp>
        <p:nvSpPr>
          <p:cNvPr id="52" name="Parentesi graffa chiusa 51">
            <a:extLst>
              <a:ext uri="{FF2B5EF4-FFF2-40B4-BE49-F238E27FC236}">
                <a16:creationId xmlns:a16="http://schemas.microsoft.com/office/drawing/2014/main" id="{E9A195B6-BCBA-47B4-A7B4-197F4C3985E3}"/>
              </a:ext>
            </a:extLst>
          </p:cNvPr>
          <p:cNvSpPr/>
          <p:nvPr/>
        </p:nvSpPr>
        <p:spPr>
          <a:xfrm>
            <a:off x="7076366" y="6245890"/>
            <a:ext cx="324774" cy="33498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it-IT" dirty="0"/>
          </a:p>
        </p:txBody>
      </p:sp>
      <p:sp>
        <p:nvSpPr>
          <p:cNvPr id="53" name="CasellaDiTesto 52">
            <a:extLst>
              <a:ext uri="{FF2B5EF4-FFF2-40B4-BE49-F238E27FC236}">
                <a16:creationId xmlns:a16="http://schemas.microsoft.com/office/drawing/2014/main" id="{665E7935-0262-4BFA-B5F3-41F5CDCF30F4}"/>
              </a:ext>
            </a:extLst>
          </p:cNvPr>
          <p:cNvSpPr txBox="1"/>
          <p:nvPr/>
        </p:nvSpPr>
        <p:spPr>
          <a:xfrm>
            <a:off x="7401140" y="6245890"/>
            <a:ext cx="763479" cy="369332"/>
          </a:xfrm>
          <a:prstGeom prst="rect">
            <a:avLst/>
          </a:prstGeom>
          <a:noFill/>
        </p:spPr>
        <p:txBody>
          <a:bodyPr wrap="square" rtlCol="0">
            <a:spAutoFit/>
          </a:bodyPr>
          <a:lstStyle/>
          <a:p>
            <a:r>
              <a:rPr lang="it-IT" dirty="0"/>
              <a:t>120px</a:t>
            </a:r>
          </a:p>
        </p:txBody>
      </p:sp>
      <p:sp>
        <p:nvSpPr>
          <p:cNvPr id="54" name="Parentesi graffa aperta 53">
            <a:extLst>
              <a:ext uri="{FF2B5EF4-FFF2-40B4-BE49-F238E27FC236}">
                <a16:creationId xmlns:a16="http://schemas.microsoft.com/office/drawing/2014/main" id="{AA4341E3-EE6A-4C06-8564-CF85A4A31271}"/>
              </a:ext>
            </a:extLst>
          </p:cNvPr>
          <p:cNvSpPr/>
          <p:nvPr/>
        </p:nvSpPr>
        <p:spPr>
          <a:xfrm rot="5400000">
            <a:off x="6027156" y="477057"/>
            <a:ext cx="143603" cy="1455937"/>
          </a:xfrm>
          <a:prstGeom prst="leftBrace">
            <a:avLst>
              <a:gd name="adj1" fmla="val 47727"/>
              <a:gd name="adj2" fmla="val 5125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57" name="Connettore 2 56">
            <a:extLst>
              <a:ext uri="{FF2B5EF4-FFF2-40B4-BE49-F238E27FC236}">
                <a16:creationId xmlns:a16="http://schemas.microsoft.com/office/drawing/2014/main" id="{23B49AA6-E0ED-47C6-8B63-D4FA4C43B8F7}"/>
              </a:ext>
            </a:extLst>
          </p:cNvPr>
          <p:cNvCxnSpPr>
            <a:cxnSpLocks/>
            <a:stCxn id="54" idx="0"/>
          </p:cNvCxnSpPr>
          <p:nvPr/>
        </p:nvCxnSpPr>
        <p:spPr>
          <a:xfrm>
            <a:off x="6826926" y="1276827"/>
            <a:ext cx="1162977" cy="26423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9" name="CasellaDiTesto 58">
            <a:extLst>
              <a:ext uri="{FF2B5EF4-FFF2-40B4-BE49-F238E27FC236}">
                <a16:creationId xmlns:a16="http://schemas.microsoft.com/office/drawing/2014/main" id="{DFE300A5-512C-4E44-A739-3AD4220086AD}"/>
              </a:ext>
            </a:extLst>
          </p:cNvPr>
          <p:cNvSpPr txBox="1"/>
          <p:nvPr/>
        </p:nvSpPr>
        <p:spPr>
          <a:xfrm>
            <a:off x="7962284" y="1408942"/>
            <a:ext cx="1748901" cy="369332"/>
          </a:xfrm>
          <a:prstGeom prst="rect">
            <a:avLst/>
          </a:prstGeom>
          <a:noFill/>
        </p:spPr>
        <p:txBody>
          <a:bodyPr wrap="square" rtlCol="0">
            <a:spAutoFit/>
          </a:bodyPr>
          <a:lstStyle/>
          <a:p>
            <a:r>
              <a:rPr lang="it-IT" dirty="0"/>
              <a:t>70%</a:t>
            </a:r>
          </a:p>
        </p:txBody>
      </p:sp>
      <p:sp>
        <p:nvSpPr>
          <p:cNvPr id="60" name="Parentesi graffa aperta 59">
            <a:extLst>
              <a:ext uri="{FF2B5EF4-FFF2-40B4-BE49-F238E27FC236}">
                <a16:creationId xmlns:a16="http://schemas.microsoft.com/office/drawing/2014/main" id="{718ECCF1-CD1F-4582-8F14-A4C9ABF98ACC}"/>
              </a:ext>
            </a:extLst>
          </p:cNvPr>
          <p:cNvSpPr/>
          <p:nvPr/>
        </p:nvSpPr>
        <p:spPr>
          <a:xfrm>
            <a:off x="5188134" y="1299548"/>
            <a:ext cx="111835" cy="724561"/>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it-IT"/>
          </a:p>
        </p:txBody>
      </p:sp>
      <p:cxnSp>
        <p:nvCxnSpPr>
          <p:cNvPr id="62" name="Connettore 2 61">
            <a:extLst>
              <a:ext uri="{FF2B5EF4-FFF2-40B4-BE49-F238E27FC236}">
                <a16:creationId xmlns:a16="http://schemas.microsoft.com/office/drawing/2014/main" id="{BEED1B97-8856-4F6B-9396-89499D926DBE}"/>
              </a:ext>
            </a:extLst>
          </p:cNvPr>
          <p:cNvCxnSpPr>
            <a:cxnSpLocks/>
            <a:stCxn id="60" idx="1"/>
          </p:cNvCxnSpPr>
          <p:nvPr/>
        </p:nvCxnSpPr>
        <p:spPr>
          <a:xfrm flipH="1">
            <a:off x="4190260" y="1661829"/>
            <a:ext cx="997874" cy="1164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4" name="CasellaDiTesto 63">
            <a:extLst>
              <a:ext uri="{FF2B5EF4-FFF2-40B4-BE49-F238E27FC236}">
                <a16:creationId xmlns:a16="http://schemas.microsoft.com/office/drawing/2014/main" id="{A726C1F4-5CC8-4C46-94C1-7C7305BABCA4}"/>
              </a:ext>
            </a:extLst>
          </p:cNvPr>
          <p:cNvSpPr txBox="1"/>
          <p:nvPr/>
        </p:nvSpPr>
        <p:spPr>
          <a:xfrm>
            <a:off x="3635405" y="1581788"/>
            <a:ext cx="1109708" cy="369332"/>
          </a:xfrm>
          <a:prstGeom prst="rect">
            <a:avLst/>
          </a:prstGeom>
          <a:noFill/>
        </p:spPr>
        <p:txBody>
          <a:bodyPr wrap="square" rtlCol="0">
            <a:spAutoFit/>
          </a:bodyPr>
          <a:lstStyle/>
          <a:p>
            <a:r>
              <a:rPr lang="it-IT" dirty="0"/>
              <a:t>80%</a:t>
            </a:r>
          </a:p>
        </p:txBody>
      </p:sp>
    </p:spTree>
    <p:extLst>
      <p:ext uri="{BB962C8B-B14F-4D97-AF65-F5344CB8AC3E}">
        <p14:creationId xmlns:p14="http://schemas.microsoft.com/office/powerpoint/2010/main" val="250414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2486A56-77D6-4443-9DEB-82436BA45CD2}"/>
              </a:ext>
            </a:extLst>
          </p:cNvPr>
          <p:cNvSpPr txBox="1"/>
          <p:nvPr/>
        </p:nvSpPr>
        <p:spPr>
          <a:xfrm>
            <a:off x="79898" y="97654"/>
            <a:ext cx="4492101" cy="646331"/>
          </a:xfrm>
          <a:prstGeom prst="rect">
            <a:avLst/>
          </a:prstGeom>
          <a:noFill/>
        </p:spPr>
        <p:txBody>
          <a:bodyPr wrap="square" rtlCol="0">
            <a:spAutoFit/>
          </a:bodyPr>
          <a:lstStyle/>
          <a:p>
            <a:r>
              <a:rPr lang="it-IT" dirty="0"/>
              <a:t>Per quanto riguarda l’</a:t>
            </a:r>
            <a:r>
              <a:rPr lang="it-IT" dirty="0" err="1"/>
              <a:t>header</a:t>
            </a:r>
            <a:r>
              <a:rPr lang="it-IT" dirty="0"/>
              <a:t> avremo questo:</a:t>
            </a:r>
          </a:p>
          <a:p>
            <a:endParaRPr lang="it-IT" dirty="0"/>
          </a:p>
        </p:txBody>
      </p:sp>
      <p:pic>
        <p:nvPicPr>
          <p:cNvPr id="5" name="Immagine 4">
            <a:extLst>
              <a:ext uri="{FF2B5EF4-FFF2-40B4-BE49-F238E27FC236}">
                <a16:creationId xmlns:a16="http://schemas.microsoft.com/office/drawing/2014/main" id="{537FD897-BB19-4237-A61F-312429270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40" y="488272"/>
            <a:ext cx="2110923" cy="1767993"/>
          </a:xfrm>
          <a:prstGeom prst="rect">
            <a:avLst/>
          </a:prstGeom>
        </p:spPr>
      </p:pic>
      <p:sp>
        <p:nvSpPr>
          <p:cNvPr id="6" name="CasellaDiTesto 5">
            <a:extLst>
              <a:ext uri="{FF2B5EF4-FFF2-40B4-BE49-F238E27FC236}">
                <a16:creationId xmlns:a16="http://schemas.microsoft.com/office/drawing/2014/main" id="{81CD96E5-E0B4-41CD-BD44-D2DD5B6287AF}"/>
              </a:ext>
            </a:extLst>
          </p:cNvPr>
          <p:cNvSpPr txBox="1"/>
          <p:nvPr/>
        </p:nvSpPr>
        <p:spPr>
          <a:xfrm>
            <a:off x="79898" y="2583402"/>
            <a:ext cx="4492101" cy="369332"/>
          </a:xfrm>
          <a:prstGeom prst="rect">
            <a:avLst/>
          </a:prstGeom>
          <a:noFill/>
        </p:spPr>
        <p:txBody>
          <a:bodyPr wrap="square" rtlCol="0">
            <a:spAutoFit/>
          </a:bodyPr>
          <a:lstStyle/>
          <a:p>
            <a:r>
              <a:rPr lang="it-IT" dirty="0"/>
              <a:t>Invece </a:t>
            </a:r>
            <a:r>
              <a:rPr lang="it-IT" dirty="0" err="1"/>
              <a:t>section</a:t>
            </a:r>
            <a:r>
              <a:rPr lang="it-IT" dirty="0"/>
              <a:t> sarà costituito in questo modo:</a:t>
            </a:r>
          </a:p>
        </p:txBody>
      </p:sp>
      <p:pic>
        <p:nvPicPr>
          <p:cNvPr id="8" name="Immagine 7">
            <a:extLst>
              <a:ext uri="{FF2B5EF4-FFF2-40B4-BE49-F238E27FC236}">
                <a16:creationId xmlns:a16="http://schemas.microsoft.com/office/drawing/2014/main" id="{EA6733DA-7D9B-497F-B1D8-436D386A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84" y="2952734"/>
            <a:ext cx="2004234" cy="1539373"/>
          </a:xfrm>
          <a:prstGeom prst="rect">
            <a:avLst/>
          </a:prstGeom>
        </p:spPr>
      </p:pic>
      <p:cxnSp>
        <p:nvCxnSpPr>
          <p:cNvPr id="10" name="Connettore diritto 9">
            <a:extLst>
              <a:ext uri="{FF2B5EF4-FFF2-40B4-BE49-F238E27FC236}">
                <a16:creationId xmlns:a16="http://schemas.microsoft.com/office/drawing/2014/main" id="{57446076-E5B2-471F-9717-795E13B2E95D}"/>
              </a:ext>
            </a:extLst>
          </p:cNvPr>
          <p:cNvCxnSpPr>
            <a:cxnSpLocks/>
          </p:cNvCxnSpPr>
          <p:nvPr/>
        </p:nvCxnSpPr>
        <p:spPr>
          <a:xfrm>
            <a:off x="4927106" y="0"/>
            <a:ext cx="88777" cy="6858000"/>
          </a:xfrm>
          <a:prstGeom prst="line">
            <a:avLst/>
          </a:prstGeom>
        </p:spPr>
        <p:style>
          <a:lnRef idx="2">
            <a:schemeClr val="dk1"/>
          </a:lnRef>
          <a:fillRef idx="0">
            <a:schemeClr val="dk1"/>
          </a:fillRef>
          <a:effectRef idx="1">
            <a:schemeClr val="dk1"/>
          </a:effectRef>
          <a:fontRef idx="minor">
            <a:schemeClr val="tx1"/>
          </a:fontRef>
        </p:style>
      </p:cxnSp>
      <p:sp>
        <p:nvSpPr>
          <p:cNvPr id="14" name="CasellaDiTesto 13">
            <a:extLst>
              <a:ext uri="{FF2B5EF4-FFF2-40B4-BE49-F238E27FC236}">
                <a16:creationId xmlns:a16="http://schemas.microsoft.com/office/drawing/2014/main" id="{10334271-3CD1-411E-A427-385D8F6EF550}"/>
              </a:ext>
            </a:extLst>
          </p:cNvPr>
          <p:cNvSpPr txBox="1"/>
          <p:nvPr/>
        </p:nvSpPr>
        <p:spPr>
          <a:xfrm>
            <a:off x="79898" y="4676773"/>
            <a:ext cx="3994952" cy="369332"/>
          </a:xfrm>
          <a:prstGeom prst="rect">
            <a:avLst/>
          </a:prstGeom>
          <a:noFill/>
        </p:spPr>
        <p:txBody>
          <a:bodyPr wrap="square" rtlCol="0">
            <a:spAutoFit/>
          </a:bodyPr>
          <a:lstStyle/>
          <a:p>
            <a:r>
              <a:rPr lang="it-IT" dirty="0"/>
              <a:t>Invece per h1 contenuto nell’</a:t>
            </a:r>
            <a:r>
              <a:rPr lang="it-IT" dirty="0" err="1"/>
              <a:t>header</a:t>
            </a:r>
            <a:r>
              <a:rPr lang="it-IT" dirty="0"/>
              <a:t>:</a:t>
            </a:r>
          </a:p>
        </p:txBody>
      </p:sp>
      <p:pic>
        <p:nvPicPr>
          <p:cNvPr id="16" name="Immagine 15">
            <a:extLst>
              <a:ext uri="{FF2B5EF4-FFF2-40B4-BE49-F238E27FC236}">
                <a16:creationId xmlns:a16="http://schemas.microsoft.com/office/drawing/2014/main" id="{2B2CE5C3-D560-42A7-A285-8372D105A9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4" y="5006180"/>
            <a:ext cx="2644369" cy="1851820"/>
          </a:xfrm>
          <a:prstGeom prst="rect">
            <a:avLst/>
          </a:prstGeom>
        </p:spPr>
      </p:pic>
      <p:sp>
        <p:nvSpPr>
          <p:cNvPr id="17" name="CasellaDiTesto 16">
            <a:extLst>
              <a:ext uri="{FF2B5EF4-FFF2-40B4-BE49-F238E27FC236}">
                <a16:creationId xmlns:a16="http://schemas.microsoft.com/office/drawing/2014/main" id="{1BA6F08C-02E6-4188-A62D-FDC44B8C6F91}"/>
              </a:ext>
            </a:extLst>
          </p:cNvPr>
          <p:cNvSpPr txBox="1"/>
          <p:nvPr/>
        </p:nvSpPr>
        <p:spPr>
          <a:xfrm>
            <a:off x="5104660" y="97654"/>
            <a:ext cx="5415379" cy="369332"/>
          </a:xfrm>
          <a:prstGeom prst="rect">
            <a:avLst/>
          </a:prstGeom>
          <a:noFill/>
        </p:spPr>
        <p:txBody>
          <a:bodyPr wrap="square" rtlCol="0">
            <a:spAutoFit/>
          </a:bodyPr>
          <a:lstStyle/>
          <a:p>
            <a:r>
              <a:rPr lang="it-IT" dirty="0"/>
              <a:t>Per il </a:t>
            </a:r>
            <a:r>
              <a:rPr lang="it-IT" dirty="0" err="1"/>
              <a:t>nav</a:t>
            </a:r>
            <a:r>
              <a:rPr lang="it-IT" dirty="0"/>
              <a:t> avremo questo:</a:t>
            </a:r>
          </a:p>
        </p:txBody>
      </p:sp>
      <p:pic>
        <p:nvPicPr>
          <p:cNvPr id="19" name="Immagine 18">
            <a:extLst>
              <a:ext uri="{FF2B5EF4-FFF2-40B4-BE49-F238E27FC236}">
                <a16:creationId xmlns:a16="http://schemas.microsoft.com/office/drawing/2014/main" id="{1921F11F-B5AA-450F-91F9-BCFCB20BE3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3346" y="407062"/>
            <a:ext cx="2438611" cy="1828958"/>
          </a:xfrm>
          <a:prstGeom prst="rect">
            <a:avLst/>
          </a:prstGeom>
        </p:spPr>
      </p:pic>
      <p:sp>
        <p:nvSpPr>
          <p:cNvPr id="20" name="CasellaDiTesto 19">
            <a:extLst>
              <a:ext uri="{FF2B5EF4-FFF2-40B4-BE49-F238E27FC236}">
                <a16:creationId xmlns:a16="http://schemas.microsoft.com/office/drawing/2014/main" id="{77DFCEA9-9A6A-45A1-B0B9-44CCA6F58612}"/>
              </a:ext>
            </a:extLst>
          </p:cNvPr>
          <p:cNvSpPr txBox="1"/>
          <p:nvPr/>
        </p:nvSpPr>
        <p:spPr>
          <a:xfrm>
            <a:off x="5104660" y="2485748"/>
            <a:ext cx="6374167" cy="369332"/>
          </a:xfrm>
          <a:prstGeom prst="rect">
            <a:avLst/>
          </a:prstGeom>
          <a:noFill/>
        </p:spPr>
        <p:txBody>
          <a:bodyPr wrap="square" rtlCol="0">
            <a:spAutoFit/>
          </a:bodyPr>
          <a:lstStyle/>
          <a:p>
            <a:r>
              <a:rPr lang="it-IT" dirty="0"/>
              <a:t>Per la a con classe= premi avremo questo:</a:t>
            </a:r>
          </a:p>
        </p:txBody>
      </p:sp>
      <p:pic>
        <p:nvPicPr>
          <p:cNvPr id="22" name="Immagine 21">
            <a:extLst>
              <a:ext uri="{FF2B5EF4-FFF2-40B4-BE49-F238E27FC236}">
                <a16:creationId xmlns:a16="http://schemas.microsoft.com/office/drawing/2014/main" id="{0A9EF40F-4592-4945-AB9A-271021E44E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4255" y="2830134"/>
            <a:ext cx="2827265" cy="1889924"/>
          </a:xfrm>
          <a:prstGeom prst="rect">
            <a:avLst/>
          </a:prstGeom>
        </p:spPr>
      </p:pic>
      <p:sp>
        <p:nvSpPr>
          <p:cNvPr id="24" name="CasellaDiTesto 23">
            <a:extLst>
              <a:ext uri="{FF2B5EF4-FFF2-40B4-BE49-F238E27FC236}">
                <a16:creationId xmlns:a16="http://schemas.microsoft.com/office/drawing/2014/main" id="{615951AE-03F1-4BFE-B5A3-D021BDF429D4}"/>
              </a:ext>
            </a:extLst>
          </p:cNvPr>
          <p:cNvSpPr txBox="1"/>
          <p:nvPr/>
        </p:nvSpPr>
        <p:spPr>
          <a:xfrm>
            <a:off x="5104660" y="4720058"/>
            <a:ext cx="5175682" cy="369332"/>
          </a:xfrm>
          <a:prstGeom prst="rect">
            <a:avLst/>
          </a:prstGeom>
          <a:noFill/>
        </p:spPr>
        <p:txBody>
          <a:bodyPr wrap="square" rtlCol="0">
            <a:spAutoFit/>
          </a:bodyPr>
          <a:lstStyle/>
          <a:p>
            <a:r>
              <a:rPr lang="it-IT" dirty="0"/>
              <a:t>Per i div contenuti in </a:t>
            </a:r>
            <a:r>
              <a:rPr lang="it-IT" dirty="0" err="1"/>
              <a:t>section</a:t>
            </a:r>
            <a:r>
              <a:rPr lang="it-IT" dirty="0"/>
              <a:t> avremo questo:</a:t>
            </a:r>
          </a:p>
        </p:txBody>
      </p:sp>
      <p:pic>
        <p:nvPicPr>
          <p:cNvPr id="26" name="Immagine 25">
            <a:extLst>
              <a:ext uri="{FF2B5EF4-FFF2-40B4-BE49-F238E27FC236}">
                <a16:creationId xmlns:a16="http://schemas.microsoft.com/office/drawing/2014/main" id="{8839FD4E-A71C-47D2-9E7C-2A57A687D6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7184" y="5118885"/>
            <a:ext cx="1905165" cy="1501270"/>
          </a:xfrm>
          <a:prstGeom prst="rect">
            <a:avLst/>
          </a:prstGeom>
        </p:spPr>
      </p:pic>
    </p:spTree>
    <p:extLst>
      <p:ext uri="{BB962C8B-B14F-4D97-AF65-F5344CB8AC3E}">
        <p14:creationId xmlns:p14="http://schemas.microsoft.com/office/powerpoint/2010/main" val="167620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DCD9080-1A14-4798-B7A8-C931C9848A11}"/>
              </a:ext>
            </a:extLst>
          </p:cNvPr>
          <p:cNvSpPr txBox="1"/>
          <p:nvPr/>
        </p:nvSpPr>
        <p:spPr>
          <a:xfrm>
            <a:off x="266330" y="88777"/>
            <a:ext cx="4136994" cy="369332"/>
          </a:xfrm>
          <a:prstGeom prst="rect">
            <a:avLst/>
          </a:prstGeom>
          <a:noFill/>
        </p:spPr>
        <p:txBody>
          <a:bodyPr wrap="square" rtlCol="0">
            <a:spAutoFit/>
          </a:bodyPr>
          <a:lstStyle/>
          <a:p>
            <a:r>
              <a:rPr lang="it-IT" dirty="0"/>
              <a:t>Per le a presenti all’interno di </a:t>
            </a:r>
            <a:r>
              <a:rPr lang="it-IT" dirty="0" err="1"/>
              <a:t>nav</a:t>
            </a:r>
            <a:r>
              <a:rPr lang="it-IT" dirty="0"/>
              <a:t> avremo:</a:t>
            </a:r>
          </a:p>
        </p:txBody>
      </p:sp>
      <p:pic>
        <p:nvPicPr>
          <p:cNvPr id="6" name="Immagine 5">
            <a:extLst>
              <a:ext uri="{FF2B5EF4-FFF2-40B4-BE49-F238E27FC236}">
                <a16:creationId xmlns:a16="http://schemas.microsoft.com/office/drawing/2014/main" id="{69131DEC-FDE9-46A8-8149-350A7088C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614" y="458109"/>
            <a:ext cx="1981372" cy="1524132"/>
          </a:xfrm>
          <a:prstGeom prst="rect">
            <a:avLst/>
          </a:prstGeom>
        </p:spPr>
      </p:pic>
      <p:sp>
        <p:nvSpPr>
          <p:cNvPr id="7" name="CasellaDiTesto 6">
            <a:extLst>
              <a:ext uri="{FF2B5EF4-FFF2-40B4-BE49-F238E27FC236}">
                <a16:creationId xmlns:a16="http://schemas.microsoft.com/office/drawing/2014/main" id="{E9B5FE02-F48B-4E22-8507-A73FF6D6A66F}"/>
              </a:ext>
            </a:extLst>
          </p:cNvPr>
          <p:cNvSpPr txBox="1"/>
          <p:nvPr/>
        </p:nvSpPr>
        <p:spPr>
          <a:xfrm>
            <a:off x="159798" y="2121763"/>
            <a:ext cx="4136994" cy="646331"/>
          </a:xfrm>
          <a:prstGeom prst="rect">
            <a:avLst/>
          </a:prstGeom>
          <a:noFill/>
        </p:spPr>
        <p:txBody>
          <a:bodyPr wrap="square" rtlCol="0">
            <a:spAutoFit/>
          </a:bodyPr>
          <a:lstStyle/>
          <a:p>
            <a:r>
              <a:rPr lang="it-IT" dirty="0"/>
              <a:t>Per le p contenuta in div all’interno di </a:t>
            </a:r>
            <a:r>
              <a:rPr lang="it-IT" dirty="0" err="1"/>
              <a:t>section</a:t>
            </a:r>
            <a:r>
              <a:rPr lang="it-IT" dirty="0"/>
              <a:t> avremo:</a:t>
            </a:r>
          </a:p>
        </p:txBody>
      </p:sp>
      <p:pic>
        <p:nvPicPr>
          <p:cNvPr id="9" name="Immagine 8">
            <a:extLst>
              <a:ext uri="{FF2B5EF4-FFF2-40B4-BE49-F238E27FC236}">
                <a16:creationId xmlns:a16="http://schemas.microsoft.com/office/drawing/2014/main" id="{5B981565-83A5-4FA8-B888-BAE5D6DC3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29" y="2663123"/>
            <a:ext cx="1958510" cy="1531753"/>
          </a:xfrm>
          <a:prstGeom prst="rect">
            <a:avLst/>
          </a:prstGeom>
        </p:spPr>
      </p:pic>
      <p:sp>
        <p:nvSpPr>
          <p:cNvPr id="11" name="CasellaDiTesto 10">
            <a:extLst>
              <a:ext uri="{FF2B5EF4-FFF2-40B4-BE49-F238E27FC236}">
                <a16:creationId xmlns:a16="http://schemas.microsoft.com/office/drawing/2014/main" id="{B585D655-5E16-461B-9CE2-2E5E2F25DC2C}"/>
              </a:ext>
            </a:extLst>
          </p:cNvPr>
          <p:cNvSpPr txBox="1"/>
          <p:nvPr/>
        </p:nvSpPr>
        <p:spPr>
          <a:xfrm>
            <a:off x="159798" y="4194876"/>
            <a:ext cx="4012707" cy="646331"/>
          </a:xfrm>
          <a:prstGeom prst="rect">
            <a:avLst/>
          </a:prstGeom>
          <a:noFill/>
        </p:spPr>
        <p:txBody>
          <a:bodyPr wrap="square" rtlCol="0">
            <a:spAutoFit/>
          </a:bodyPr>
          <a:lstStyle/>
          <a:p>
            <a:r>
              <a:rPr lang="it-IT" dirty="0"/>
              <a:t>Per h1 contenuta in div all’interno di </a:t>
            </a:r>
            <a:r>
              <a:rPr lang="it-IT" dirty="0" err="1"/>
              <a:t>section</a:t>
            </a:r>
            <a:r>
              <a:rPr lang="it-IT" dirty="0"/>
              <a:t> avremo:</a:t>
            </a:r>
          </a:p>
        </p:txBody>
      </p:sp>
      <p:pic>
        <p:nvPicPr>
          <p:cNvPr id="13" name="Immagine 12">
            <a:extLst>
              <a:ext uri="{FF2B5EF4-FFF2-40B4-BE49-F238E27FC236}">
                <a16:creationId xmlns:a16="http://schemas.microsoft.com/office/drawing/2014/main" id="{5BCA6A62-15A6-45CE-8550-1545DD84C5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401" y="4756211"/>
            <a:ext cx="1905165" cy="1539373"/>
          </a:xfrm>
          <a:prstGeom prst="rect">
            <a:avLst/>
          </a:prstGeom>
        </p:spPr>
      </p:pic>
    </p:spTree>
    <p:extLst>
      <p:ext uri="{BB962C8B-B14F-4D97-AF65-F5344CB8AC3E}">
        <p14:creationId xmlns:p14="http://schemas.microsoft.com/office/powerpoint/2010/main" val="44345359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161</Words>
  <Application>Microsoft Office PowerPoint</Application>
  <PresentationFormat>Widescreen</PresentationFormat>
  <Paragraphs>18</Paragraphs>
  <Slides>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vt:i4>
      </vt:variant>
    </vt:vector>
  </HeadingPairs>
  <TitlesOfParts>
    <vt:vector size="9" baseType="lpstr">
      <vt:lpstr>Arial</vt:lpstr>
      <vt:lpstr>Arial Black</vt:lpstr>
      <vt:lpstr>Calibri</vt:lpstr>
      <vt:lpstr>Calibri Light</vt:lpstr>
      <vt:lpstr>Tema di Office</vt:lpstr>
      <vt:lpstr>CalcisticaMente</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costa</dc:creator>
  <cp:lastModifiedBy>costanzavincenzo99@gmail.com</cp:lastModifiedBy>
  <cp:revision>17</cp:revision>
  <dcterms:created xsi:type="dcterms:W3CDTF">2021-03-24T19:43:24Z</dcterms:created>
  <dcterms:modified xsi:type="dcterms:W3CDTF">2021-03-26T10:32:32Z</dcterms:modified>
</cp:coreProperties>
</file>