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3" r:id="rId1"/>
    <p:sldMasterId id="2147483674" r:id="rId2"/>
    <p:sldMasterId id="2147483675" r:id="rId3"/>
    <p:sldMasterId id="2147483687" r:id="rId4"/>
    <p:sldMasterId id="2147483699" r:id="rId5"/>
  </p:sldMasterIdLst>
  <p:notesMasterIdLst>
    <p:notesMasterId r:id="rId25"/>
  </p:notesMasterIdLst>
  <p:sldIdLst>
    <p:sldId id="256" r:id="rId6"/>
    <p:sldId id="257" r:id="rId7"/>
    <p:sldId id="258" r:id="rId8"/>
    <p:sldId id="259" r:id="rId9"/>
    <p:sldId id="260" r:id="rId10"/>
    <p:sldId id="261" r:id="rId11"/>
    <p:sldId id="262" r:id="rId12"/>
    <p:sldId id="263" r:id="rId13"/>
    <p:sldId id="271" r:id="rId14"/>
    <p:sldId id="264" r:id="rId15"/>
    <p:sldId id="265" r:id="rId16"/>
    <p:sldId id="266" r:id="rId17"/>
    <p:sldId id="267" r:id="rId18"/>
    <p:sldId id="268" r:id="rId19"/>
    <p:sldId id="272" r:id="rId20"/>
    <p:sldId id="273" r:id="rId21"/>
    <p:sldId id="274" r:id="rId22"/>
    <p:sldId id="269" r:id="rId23"/>
    <p:sldId id="270"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showComments="0">
  <p:normalViewPr>
    <p:restoredLeft sz="15638"/>
    <p:restoredTop sz="94649"/>
  </p:normalViewPr>
  <p:slideViewPr>
    <p:cSldViewPr snapToGrid="0">
      <p:cViewPr varScale="1">
        <p:scale>
          <a:sx n="136" d="100"/>
          <a:sy n="136" d="100"/>
        </p:scale>
        <p:origin x="272"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1e38bba2db_2_52: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it" sz="1200" b="0" i="0" u="none">
                <a:solidFill>
                  <a:srgbClr val="000000"/>
                </a:solidFill>
                <a:latin typeface="Calibri"/>
                <a:ea typeface="Calibri"/>
                <a:cs typeface="Calibri"/>
                <a:sym typeface="Calibri"/>
              </a:rPr>
              <a:t>1</a:t>
            </a:fld>
            <a:endParaRPr/>
          </a:p>
        </p:txBody>
      </p:sp>
      <p:sp>
        <p:nvSpPr>
          <p:cNvPr id="104" name="Google Shape;104;g21e38bba2db_2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5" name="Google Shape;105;g21e38bba2db_2_5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2699856ad4_0_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g22699856ad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2699856ad4_0_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g22699856ad4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26892ec484_0_121: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g226892ec484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2699856ad4_0_18: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g22699856ad4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AAFCB5EF-5387-A34F-B793-189EBC9F966E}" type="slidenum">
              <a:rPr lang="it-IT" smtClean="0">
                <a:solidFill>
                  <a:prstClr val="black"/>
                </a:solidFill>
                <a:latin typeface="Calibri" panose="020F0502020204030204"/>
              </a:rPr>
              <a:pPr/>
              <a:t>15</a:t>
            </a:fld>
            <a:endParaRPr lang="it-IT">
              <a:solidFill>
                <a:prstClr val="black"/>
              </a:solidFill>
              <a:latin typeface="Calibri" panose="020F0502020204030204"/>
            </a:endParaRPr>
          </a:p>
        </p:txBody>
      </p:sp>
    </p:spTree>
    <p:extLst>
      <p:ext uri="{BB962C8B-B14F-4D97-AF65-F5344CB8AC3E}">
        <p14:creationId xmlns:p14="http://schemas.microsoft.com/office/powerpoint/2010/main" val="16307884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AAFCB5EF-5387-A34F-B793-189EBC9F966E}" type="slidenum">
              <a:rPr lang="it-IT" smtClean="0">
                <a:solidFill>
                  <a:prstClr val="black"/>
                </a:solidFill>
                <a:latin typeface="Calibri" panose="020F0502020204030204"/>
              </a:rPr>
              <a:pPr/>
              <a:t>16</a:t>
            </a:fld>
            <a:endParaRPr lang="it-IT">
              <a:solidFill>
                <a:prstClr val="black"/>
              </a:solidFill>
              <a:latin typeface="Calibri" panose="020F0502020204030204"/>
            </a:endParaRPr>
          </a:p>
        </p:txBody>
      </p:sp>
    </p:spTree>
    <p:extLst>
      <p:ext uri="{BB962C8B-B14F-4D97-AF65-F5344CB8AC3E}">
        <p14:creationId xmlns:p14="http://schemas.microsoft.com/office/powerpoint/2010/main" val="21307225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AAFCB5EF-5387-A34F-B793-189EBC9F966E}" type="slidenum">
              <a:rPr lang="it-IT" smtClean="0">
                <a:solidFill>
                  <a:prstClr val="black"/>
                </a:solidFill>
                <a:latin typeface="Calibri" panose="020F0502020204030204"/>
              </a:rPr>
              <a:pPr/>
              <a:t>17</a:t>
            </a:fld>
            <a:endParaRPr lang="it-IT">
              <a:solidFill>
                <a:prstClr val="black"/>
              </a:solidFill>
              <a:latin typeface="Calibri" panose="020F0502020204030204"/>
            </a:endParaRPr>
          </a:p>
        </p:txBody>
      </p:sp>
    </p:spTree>
    <p:extLst>
      <p:ext uri="{BB962C8B-B14F-4D97-AF65-F5344CB8AC3E}">
        <p14:creationId xmlns:p14="http://schemas.microsoft.com/office/powerpoint/2010/main" val="9116179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26892ec484_0_128: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g226892ec484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2699856ad4_0_2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g22699856ad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1e38bba2db_2_6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g21e38bba2db_2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26892ec484_0_8: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g226892ec484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26892ec484_0_1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g226892ec484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26892ec484_0_2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g226892ec484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26892ec484_0_8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g226892ec484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26892ec484_0_10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g226892ec484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26892ec484_0_9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g226892ec484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26892ec484_0_11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g226892ec484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apositiva titolo" type="title">
  <p:cSld name="TITLE">
    <p:spTree>
      <p:nvGrpSpPr>
        <p:cNvPr id="1" name="Shape 57"/>
        <p:cNvGrpSpPr/>
        <p:nvPr/>
      </p:nvGrpSpPr>
      <p:grpSpPr>
        <a:xfrm>
          <a:off x="0" y="0"/>
          <a:ext cx="0" cy="0"/>
          <a:chOff x="0" y="0"/>
          <a:chExt cx="0" cy="0"/>
        </a:xfrm>
      </p:grpSpPr>
      <p:sp>
        <p:nvSpPr>
          <p:cNvPr id="58" name="Google Shape;58;p14"/>
          <p:cNvSpPr txBox="1">
            <a:spLocks noGrp="1"/>
          </p:cNvSpPr>
          <p:nvPr>
            <p:ph type="ctrTitle"/>
          </p:nvPr>
        </p:nvSpPr>
        <p:spPr>
          <a:xfrm>
            <a:off x="685800" y="1597819"/>
            <a:ext cx="7772400" cy="1102519"/>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4"/>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Autofit/>
          </a:bodyPr>
          <a:lstStyle>
            <a:lvl1pPr lvl="0" algn="ctr">
              <a:spcBef>
                <a:spcPts val="480"/>
              </a:spcBef>
              <a:spcAft>
                <a:spcPts val="0"/>
              </a:spcAft>
              <a:buSzPts val="2400"/>
              <a:buFont typeface="Calibri"/>
              <a:buNone/>
              <a:defRPr/>
            </a:lvl1pPr>
            <a:lvl2pPr lvl="1" algn="ctr">
              <a:spcBef>
                <a:spcPts val="400"/>
              </a:spcBef>
              <a:spcAft>
                <a:spcPts val="0"/>
              </a:spcAft>
              <a:buClr>
                <a:srgbClr val="000000"/>
              </a:buClr>
              <a:buSzPts val="2000"/>
              <a:buFont typeface="Calibri"/>
              <a:buNone/>
              <a:defRPr/>
            </a:lvl2pPr>
            <a:lvl3pPr lvl="2" algn="ctr">
              <a:spcBef>
                <a:spcPts val="320"/>
              </a:spcBef>
              <a:spcAft>
                <a:spcPts val="0"/>
              </a:spcAft>
              <a:buClr>
                <a:srgbClr val="000000"/>
              </a:buClr>
              <a:buSzPts val="1600"/>
              <a:buFont typeface="Calibri"/>
              <a:buNone/>
              <a:defRPr/>
            </a:lvl3pPr>
            <a:lvl4pPr lvl="3" algn="ctr">
              <a:spcBef>
                <a:spcPts val="280"/>
              </a:spcBef>
              <a:spcAft>
                <a:spcPts val="0"/>
              </a:spcAft>
              <a:buClr>
                <a:srgbClr val="000000"/>
              </a:buClr>
              <a:buSzPts val="1400"/>
              <a:buFont typeface="Calibri"/>
              <a:buNone/>
              <a:defRPr/>
            </a:lvl4pPr>
            <a:lvl5pPr lvl="4" algn="ctr">
              <a:spcBef>
                <a:spcPts val="240"/>
              </a:spcBef>
              <a:spcAft>
                <a:spcPts val="0"/>
              </a:spcAft>
              <a:buClr>
                <a:srgbClr val="000000"/>
              </a:buClr>
              <a:buSzPts val="1200"/>
              <a:buFont typeface="Calibri"/>
              <a:buNone/>
              <a:defRPr/>
            </a:lvl5pPr>
            <a:lvl6pPr lvl="5" algn="ctr">
              <a:spcBef>
                <a:spcPts val="240"/>
              </a:spcBef>
              <a:spcAft>
                <a:spcPts val="0"/>
              </a:spcAft>
              <a:buClr>
                <a:srgbClr val="000000"/>
              </a:buClr>
              <a:buSzPts val="1200"/>
              <a:buFont typeface="Calibri"/>
              <a:buNone/>
              <a:defRPr/>
            </a:lvl6pPr>
            <a:lvl7pPr lvl="6" algn="ctr">
              <a:spcBef>
                <a:spcPts val="240"/>
              </a:spcBef>
              <a:spcAft>
                <a:spcPts val="0"/>
              </a:spcAft>
              <a:buClr>
                <a:srgbClr val="000000"/>
              </a:buClr>
              <a:buSzPts val="1200"/>
              <a:buFont typeface="Calibri"/>
              <a:buNone/>
              <a:defRPr/>
            </a:lvl7pPr>
            <a:lvl8pPr lvl="7" algn="ctr">
              <a:spcBef>
                <a:spcPts val="240"/>
              </a:spcBef>
              <a:spcAft>
                <a:spcPts val="0"/>
              </a:spcAft>
              <a:buClr>
                <a:srgbClr val="000000"/>
              </a:buClr>
              <a:buSzPts val="1200"/>
              <a:buFont typeface="Calibri"/>
              <a:buNone/>
              <a:defRPr/>
            </a:lvl8pPr>
            <a:lvl9pPr lvl="8" algn="ctr">
              <a:spcBef>
                <a:spcPts val="240"/>
              </a:spcBef>
              <a:spcAft>
                <a:spcPts val="0"/>
              </a:spcAft>
              <a:buClr>
                <a:srgbClr val="000000"/>
              </a:buClr>
              <a:buSzPts val="1200"/>
              <a:buFont typeface="Calibri"/>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olo e contenuto" type="obj">
  <p:cSld name="OBJECT">
    <p:spTree>
      <p:nvGrpSpPr>
        <p:cNvPr id="1" name="Shape 60"/>
        <p:cNvGrpSpPr/>
        <p:nvPr/>
      </p:nvGrpSpPr>
      <p:grpSpPr>
        <a:xfrm>
          <a:off x="0" y="0"/>
          <a:ext cx="0" cy="0"/>
          <a:chOff x="0" y="0"/>
          <a:chExt cx="0" cy="0"/>
        </a:xfrm>
      </p:grpSpPr>
      <p:sp>
        <p:nvSpPr>
          <p:cNvPr id="61" name="Google Shape;61;p15"/>
          <p:cNvSpPr txBox="1">
            <a:spLocks noGrp="1"/>
          </p:cNvSpPr>
          <p:nvPr>
            <p:ph type="title"/>
          </p:nvPr>
        </p:nvSpPr>
        <p:spPr>
          <a:xfrm>
            <a:off x="1258887" y="844153"/>
            <a:ext cx="7416800" cy="37861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5"/>
          <p:cNvSpPr txBox="1">
            <a:spLocks noGrp="1"/>
          </p:cNvSpPr>
          <p:nvPr>
            <p:ph type="body" idx="1"/>
          </p:nvPr>
        </p:nvSpPr>
        <p:spPr>
          <a:xfrm>
            <a:off x="1258887" y="1314450"/>
            <a:ext cx="7416800" cy="30861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Clr>
                <a:srgbClr val="000000"/>
              </a:buClr>
              <a:buSzPts val="1800"/>
              <a:buChar char="–"/>
              <a:defRPr/>
            </a:lvl2pPr>
            <a:lvl3pPr marL="1371600" lvl="2" indent="-342900" algn="l">
              <a:spcBef>
                <a:spcPts val="360"/>
              </a:spcBef>
              <a:spcAft>
                <a:spcPts val="0"/>
              </a:spcAft>
              <a:buClr>
                <a:srgbClr val="000000"/>
              </a:buClr>
              <a:buSzPts val="1800"/>
              <a:buChar char="•"/>
              <a:defRPr/>
            </a:lvl3pPr>
            <a:lvl4pPr marL="1828800" lvl="3" indent="-342900" algn="l">
              <a:spcBef>
                <a:spcPts val="360"/>
              </a:spcBef>
              <a:spcAft>
                <a:spcPts val="0"/>
              </a:spcAft>
              <a:buClr>
                <a:srgbClr val="000000"/>
              </a:buClr>
              <a:buSzPts val="1800"/>
              <a:buChar char="–"/>
              <a:defRPr/>
            </a:lvl4pPr>
            <a:lvl5pPr marL="2286000" lvl="4" indent="-342900" algn="l">
              <a:spcBef>
                <a:spcPts val="360"/>
              </a:spcBef>
              <a:spcAft>
                <a:spcPts val="0"/>
              </a:spcAft>
              <a:buClr>
                <a:srgbClr val="000000"/>
              </a:buClr>
              <a:buSzPts val="1800"/>
              <a:buChar char="»"/>
              <a:defRPr/>
            </a:lvl5pPr>
            <a:lvl6pPr marL="2743200" lvl="5" indent="-342900" algn="l">
              <a:spcBef>
                <a:spcPts val="360"/>
              </a:spcBef>
              <a:spcAft>
                <a:spcPts val="0"/>
              </a:spcAft>
              <a:buClr>
                <a:srgbClr val="000000"/>
              </a:buClr>
              <a:buSzPts val="1800"/>
              <a:buChar char="»"/>
              <a:defRPr/>
            </a:lvl6pPr>
            <a:lvl7pPr marL="3200400" lvl="6" indent="-342900" algn="l">
              <a:spcBef>
                <a:spcPts val="360"/>
              </a:spcBef>
              <a:spcAft>
                <a:spcPts val="0"/>
              </a:spcAft>
              <a:buClr>
                <a:srgbClr val="000000"/>
              </a:buClr>
              <a:buSzPts val="1800"/>
              <a:buChar char="»"/>
              <a:defRPr/>
            </a:lvl7pPr>
            <a:lvl8pPr marL="3657600" lvl="7" indent="-342900" algn="l">
              <a:spcBef>
                <a:spcPts val="360"/>
              </a:spcBef>
              <a:spcAft>
                <a:spcPts val="0"/>
              </a:spcAft>
              <a:buClr>
                <a:srgbClr val="000000"/>
              </a:buClr>
              <a:buSzPts val="1800"/>
              <a:buChar char="»"/>
              <a:defRPr/>
            </a:lvl8pPr>
            <a:lvl9pPr marL="4114800" lvl="8" indent="-342900" algn="l">
              <a:spcBef>
                <a:spcPts val="360"/>
              </a:spcBef>
              <a:spcAft>
                <a:spcPts val="0"/>
              </a:spcAft>
              <a:buClr>
                <a:srgbClr val="000000"/>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olo e grafico" type="chart">
  <p:cSld name="CHART">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1259632" y="789552"/>
            <a:ext cx="7559675" cy="37861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6"/>
          <p:cNvSpPr>
            <a:spLocks noGrp="1"/>
          </p:cNvSpPr>
          <p:nvPr>
            <p:ph type="chart" idx="2"/>
          </p:nvPr>
        </p:nvSpPr>
        <p:spPr>
          <a:xfrm>
            <a:off x="1260029" y="1314450"/>
            <a:ext cx="7559675" cy="3086100"/>
          </a:xfrm>
          <a:prstGeom prst="rect">
            <a:avLst/>
          </a:prstGeom>
          <a:noFill/>
          <a:ln>
            <a:noFill/>
          </a:ln>
        </p:spPr>
        <p:txBody>
          <a:bodyPr spcFirstLastPara="1" wrap="square" lIns="91425" tIns="45700" rIns="91425" bIns="45700" anchor="t" anchorCtr="0">
            <a:noAutofit/>
          </a:bodyPr>
          <a:lstStyle>
            <a:lvl1pPr marR="0" lvl="0" algn="l" rtl="0">
              <a:spcBef>
                <a:spcPts val="480"/>
              </a:spcBef>
              <a:spcAft>
                <a:spcPts val="0"/>
              </a:spcAft>
              <a:buClr>
                <a:srgbClr val="822433"/>
              </a:buClr>
              <a:buSzPts val="2400"/>
              <a:buFont typeface="Calibri"/>
              <a:buChar char="•"/>
              <a:defRPr sz="2400">
                <a:solidFill>
                  <a:srgbClr val="000000"/>
                </a:solidFill>
                <a:latin typeface="Calibri"/>
                <a:ea typeface="Calibri"/>
                <a:cs typeface="Calibri"/>
                <a:sym typeface="Calibri"/>
              </a:defRPr>
            </a:lvl1pPr>
            <a:lvl2pPr marR="0" lvl="1" algn="l" rtl="0">
              <a:spcBef>
                <a:spcPts val="400"/>
              </a:spcBef>
              <a:spcAft>
                <a:spcPts val="0"/>
              </a:spcAft>
              <a:buClr>
                <a:srgbClr val="000000"/>
              </a:buClr>
              <a:buSzPts val="2000"/>
              <a:buFont typeface="Calibri"/>
              <a:buChar char="–"/>
              <a:defRPr sz="2000" b="0" i="0" u="none" strike="noStrike" cap="none">
                <a:solidFill>
                  <a:srgbClr val="000000"/>
                </a:solidFill>
                <a:latin typeface="Calibri"/>
                <a:ea typeface="Calibri"/>
                <a:cs typeface="Calibri"/>
                <a:sym typeface="Calibri"/>
              </a:defRPr>
            </a:lvl2pPr>
            <a:lvl3pPr marR="0" lvl="2" algn="l" rtl="0">
              <a:spcBef>
                <a:spcPts val="320"/>
              </a:spcBef>
              <a:spcAft>
                <a:spcPts val="0"/>
              </a:spcAft>
              <a:buClr>
                <a:srgbClr val="000000"/>
              </a:buClr>
              <a:buSzPts val="1600"/>
              <a:buFont typeface="Calibri"/>
              <a:buChar char="•"/>
              <a:defRPr sz="1600" b="0" i="0" u="none" strike="noStrike" cap="none">
                <a:solidFill>
                  <a:srgbClr val="000000"/>
                </a:solidFill>
                <a:latin typeface="Calibri"/>
                <a:ea typeface="Calibri"/>
                <a:cs typeface="Calibri"/>
                <a:sym typeface="Calibri"/>
              </a:defRPr>
            </a:lvl3pPr>
            <a:lvl4pPr marR="0" lvl="3" algn="l" rtl="0">
              <a:spcBef>
                <a:spcPts val="280"/>
              </a:spcBef>
              <a:spcAft>
                <a:spcPts val="0"/>
              </a:spcAft>
              <a:buClr>
                <a:srgbClr val="000000"/>
              </a:buClr>
              <a:buSzPts val="1400"/>
              <a:buFont typeface="Calibri"/>
              <a:buChar char="–"/>
              <a:defRPr sz="1400" b="0" i="0" u="none" strike="noStrike" cap="none">
                <a:solidFill>
                  <a:srgbClr val="000000"/>
                </a:solidFill>
                <a:latin typeface="Calibri"/>
                <a:ea typeface="Calibri"/>
                <a:cs typeface="Calibri"/>
                <a:sym typeface="Calibri"/>
              </a:defRPr>
            </a:lvl4pPr>
            <a:lvl5pPr marR="0" lvl="4" algn="l" rtl="0">
              <a:spcBef>
                <a:spcPts val="240"/>
              </a:spcBef>
              <a:spcAft>
                <a:spcPts val="0"/>
              </a:spcAft>
              <a:buClr>
                <a:srgbClr val="000000"/>
              </a:buClr>
              <a:buSzPts val="1200"/>
              <a:buFont typeface="Calibri"/>
              <a:buChar char="»"/>
              <a:defRPr sz="1200" b="0" i="0" u="none" strike="noStrike" cap="none">
                <a:solidFill>
                  <a:srgbClr val="000000"/>
                </a:solidFill>
                <a:latin typeface="Calibri"/>
                <a:ea typeface="Calibri"/>
                <a:cs typeface="Calibri"/>
                <a:sym typeface="Calibri"/>
              </a:defRPr>
            </a:lvl5pPr>
            <a:lvl6pPr marR="0" lvl="5" algn="l" rtl="0">
              <a:spcBef>
                <a:spcPts val="240"/>
              </a:spcBef>
              <a:spcAft>
                <a:spcPts val="0"/>
              </a:spcAft>
              <a:buClr>
                <a:srgbClr val="000000"/>
              </a:buClr>
              <a:buSzPts val="1200"/>
              <a:buFont typeface="Calibri"/>
              <a:buChar char="»"/>
              <a:defRPr sz="1200" b="0" i="0" u="none" strike="noStrike" cap="none">
                <a:solidFill>
                  <a:srgbClr val="000000"/>
                </a:solidFill>
                <a:latin typeface="Calibri"/>
                <a:ea typeface="Calibri"/>
                <a:cs typeface="Calibri"/>
                <a:sym typeface="Calibri"/>
              </a:defRPr>
            </a:lvl6pPr>
            <a:lvl7pPr marR="0" lvl="6" algn="l" rtl="0">
              <a:spcBef>
                <a:spcPts val="240"/>
              </a:spcBef>
              <a:spcAft>
                <a:spcPts val="0"/>
              </a:spcAft>
              <a:buClr>
                <a:srgbClr val="000000"/>
              </a:buClr>
              <a:buSzPts val="1200"/>
              <a:buFont typeface="Calibri"/>
              <a:buChar char="»"/>
              <a:defRPr sz="1200" b="0" i="0" u="none" strike="noStrike" cap="none">
                <a:solidFill>
                  <a:srgbClr val="000000"/>
                </a:solidFill>
                <a:latin typeface="Calibri"/>
                <a:ea typeface="Calibri"/>
                <a:cs typeface="Calibri"/>
                <a:sym typeface="Calibri"/>
              </a:defRPr>
            </a:lvl7pPr>
            <a:lvl8pPr marR="0" lvl="7" algn="l" rtl="0">
              <a:spcBef>
                <a:spcPts val="240"/>
              </a:spcBef>
              <a:spcAft>
                <a:spcPts val="0"/>
              </a:spcAft>
              <a:buClr>
                <a:srgbClr val="000000"/>
              </a:buClr>
              <a:buSzPts val="1200"/>
              <a:buFont typeface="Calibri"/>
              <a:buChar char="»"/>
              <a:defRPr sz="1200" b="0" i="0" u="none" strike="noStrike" cap="none">
                <a:solidFill>
                  <a:srgbClr val="000000"/>
                </a:solidFill>
                <a:latin typeface="Calibri"/>
                <a:ea typeface="Calibri"/>
                <a:cs typeface="Calibri"/>
                <a:sym typeface="Calibri"/>
              </a:defRPr>
            </a:lvl8pPr>
            <a:lvl9pPr marR="0" lvl="8" algn="l" rtl="0">
              <a:spcBef>
                <a:spcPts val="240"/>
              </a:spcBef>
              <a:spcAft>
                <a:spcPts val="0"/>
              </a:spcAft>
              <a:buClr>
                <a:srgbClr val="000000"/>
              </a:buClr>
              <a:buSzPts val="1200"/>
              <a:buFont typeface="Calibri"/>
              <a:buChar char="»"/>
              <a:defRPr sz="1200" b="0" i="0" u="none" strike="noStrike" cap="none">
                <a:solidFill>
                  <a:srgbClr val="000000"/>
                </a:solidFill>
                <a:latin typeface="Calibri"/>
                <a:ea typeface="Calibri"/>
                <a:cs typeface="Calibri"/>
                <a:sym typeface="Calibri"/>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olo e tabella" type="tbl">
  <p:cSld name="TABLE">
    <p:spTree>
      <p:nvGrpSpPr>
        <p:cNvPr id="1" name="Shape 66"/>
        <p:cNvGrpSpPr/>
        <p:nvPr/>
      </p:nvGrpSpPr>
      <p:grpSpPr>
        <a:xfrm>
          <a:off x="0" y="0"/>
          <a:ext cx="0" cy="0"/>
          <a:chOff x="0" y="0"/>
          <a:chExt cx="0" cy="0"/>
        </a:xfrm>
      </p:grpSpPr>
      <p:sp>
        <p:nvSpPr>
          <p:cNvPr id="67" name="Google Shape;67;p17"/>
          <p:cNvSpPr txBox="1">
            <a:spLocks noGrp="1"/>
          </p:cNvSpPr>
          <p:nvPr>
            <p:ph type="title"/>
          </p:nvPr>
        </p:nvSpPr>
        <p:spPr>
          <a:xfrm>
            <a:off x="1259632" y="789552"/>
            <a:ext cx="7415659" cy="37861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olo, testo e contenuto" type="txAndObj">
  <p:cSld name="TEXT_AND_OBJECT">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a:off x="1234232" y="789552"/>
            <a:ext cx="7415659" cy="37861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8"/>
          <p:cNvSpPr txBox="1">
            <a:spLocks noGrp="1"/>
          </p:cNvSpPr>
          <p:nvPr>
            <p:ph type="body" idx="1"/>
          </p:nvPr>
        </p:nvSpPr>
        <p:spPr>
          <a:xfrm>
            <a:off x="1221848" y="1314450"/>
            <a:ext cx="3597802" cy="30861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Clr>
                <a:srgbClr val="000000"/>
              </a:buClr>
              <a:buSzPts val="1800"/>
              <a:buChar char="–"/>
              <a:defRPr/>
            </a:lvl2pPr>
            <a:lvl3pPr marL="1371600" lvl="2" indent="-342900" algn="l">
              <a:spcBef>
                <a:spcPts val="360"/>
              </a:spcBef>
              <a:spcAft>
                <a:spcPts val="0"/>
              </a:spcAft>
              <a:buClr>
                <a:srgbClr val="000000"/>
              </a:buClr>
              <a:buSzPts val="1800"/>
              <a:buChar char="•"/>
              <a:defRPr/>
            </a:lvl3pPr>
            <a:lvl4pPr marL="1828800" lvl="3" indent="-342900" algn="l">
              <a:spcBef>
                <a:spcPts val="360"/>
              </a:spcBef>
              <a:spcAft>
                <a:spcPts val="0"/>
              </a:spcAft>
              <a:buClr>
                <a:srgbClr val="000000"/>
              </a:buClr>
              <a:buSzPts val="1800"/>
              <a:buChar char="–"/>
              <a:defRPr/>
            </a:lvl4pPr>
            <a:lvl5pPr marL="2286000" lvl="4" indent="-342900" algn="l">
              <a:spcBef>
                <a:spcPts val="360"/>
              </a:spcBef>
              <a:spcAft>
                <a:spcPts val="0"/>
              </a:spcAft>
              <a:buClr>
                <a:srgbClr val="000000"/>
              </a:buClr>
              <a:buSzPts val="1800"/>
              <a:buChar char="»"/>
              <a:defRPr/>
            </a:lvl5pPr>
            <a:lvl6pPr marL="2743200" lvl="5" indent="-342900" algn="l">
              <a:spcBef>
                <a:spcPts val="360"/>
              </a:spcBef>
              <a:spcAft>
                <a:spcPts val="0"/>
              </a:spcAft>
              <a:buClr>
                <a:srgbClr val="000000"/>
              </a:buClr>
              <a:buSzPts val="1800"/>
              <a:buChar char="»"/>
              <a:defRPr/>
            </a:lvl6pPr>
            <a:lvl7pPr marL="3200400" lvl="6" indent="-342900" algn="l">
              <a:spcBef>
                <a:spcPts val="360"/>
              </a:spcBef>
              <a:spcAft>
                <a:spcPts val="0"/>
              </a:spcAft>
              <a:buClr>
                <a:srgbClr val="000000"/>
              </a:buClr>
              <a:buSzPts val="1800"/>
              <a:buChar char="»"/>
              <a:defRPr/>
            </a:lvl7pPr>
            <a:lvl8pPr marL="3657600" lvl="7" indent="-342900" algn="l">
              <a:spcBef>
                <a:spcPts val="360"/>
              </a:spcBef>
              <a:spcAft>
                <a:spcPts val="0"/>
              </a:spcAft>
              <a:buClr>
                <a:srgbClr val="000000"/>
              </a:buClr>
              <a:buSzPts val="1800"/>
              <a:buChar char="»"/>
              <a:defRPr/>
            </a:lvl8pPr>
            <a:lvl9pPr marL="4114800" lvl="8" indent="-342900" algn="l">
              <a:spcBef>
                <a:spcPts val="360"/>
              </a:spcBef>
              <a:spcAft>
                <a:spcPts val="0"/>
              </a:spcAft>
              <a:buClr>
                <a:srgbClr val="000000"/>
              </a:buClr>
              <a:buSzPts val="1800"/>
              <a:buChar char="»"/>
              <a:defRPr/>
            </a:lvl9pPr>
          </a:lstStyle>
          <a:p>
            <a:endParaRPr/>
          </a:p>
        </p:txBody>
      </p:sp>
      <p:sp>
        <p:nvSpPr>
          <p:cNvPr id="71" name="Google Shape;71;p18"/>
          <p:cNvSpPr txBox="1">
            <a:spLocks noGrp="1"/>
          </p:cNvSpPr>
          <p:nvPr>
            <p:ph type="body" idx="2"/>
          </p:nvPr>
        </p:nvSpPr>
        <p:spPr>
          <a:xfrm>
            <a:off x="4972050" y="1314450"/>
            <a:ext cx="3703638" cy="30861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Clr>
                <a:srgbClr val="000000"/>
              </a:buClr>
              <a:buSzPts val="1800"/>
              <a:buChar char="–"/>
              <a:defRPr/>
            </a:lvl2pPr>
            <a:lvl3pPr marL="1371600" lvl="2" indent="-342900" algn="l">
              <a:spcBef>
                <a:spcPts val="360"/>
              </a:spcBef>
              <a:spcAft>
                <a:spcPts val="0"/>
              </a:spcAft>
              <a:buClr>
                <a:srgbClr val="000000"/>
              </a:buClr>
              <a:buSzPts val="1800"/>
              <a:buChar char="•"/>
              <a:defRPr/>
            </a:lvl3pPr>
            <a:lvl4pPr marL="1828800" lvl="3" indent="-342900" algn="l">
              <a:spcBef>
                <a:spcPts val="360"/>
              </a:spcBef>
              <a:spcAft>
                <a:spcPts val="0"/>
              </a:spcAft>
              <a:buClr>
                <a:srgbClr val="000000"/>
              </a:buClr>
              <a:buSzPts val="1800"/>
              <a:buChar char="–"/>
              <a:defRPr/>
            </a:lvl4pPr>
            <a:lvl5pPr marL="2286000" lvl="4" indent="-342900" algn="l">
              <a:spcBef>
                <a:spcPts val="360"/>
              </a:spcBef>
              <a:spcAft>
                <a:spcPts val="0"/>
              </a:spcAft>
              <a:buClr>
                <a:srgbClr val="000000"/>
              </a:buClr>
              <a:buSzPts val="1800"/>
              <a:buChar char="»"/>
              <a:defRPr/>
            </a:lvl5pPr>
            <a:lvl6pPr marL="2743200" lvl="5" indent="-342900" algn="l">
              <a:spcBef>
                <a:spcPts val="360"/>
              </a:spcBef>
              <a:spcAft>
                <a:spcPts val="0"/>
              </a:spcAft>
              <a:buClr>
                <a:srgbClr val="000000"/>
              </a:buClr>
              <a:buSzPts val="1800"/>
              <a:buChar char="»"/>
              <a:defRPr/>
            </a:lvl6pPr>
            <a:lvl7pPr marL="3200400" lvl="6" indent="-342900" algn="l">
              <a:spcBef>
                <a:spcPts val="360"/>
              </a:spcBef>
              <a:spcAft>
                <a:spcPts val="0"/>
              </a:spcAft>
              <a:buClr>
                <a:srgbClr val="000000"/>
              </a:buClr>
              <a:buSzPts val="1800"/>
              <a:buChar char="»"/>
              <a:defRPr/>
            </a:lvl7pPr>
            <a:lvl8pPr marL="3657600" lvl="7" indent="-342900" algn="l">
              <a:spcBef>
                <a:spcPts val="360"/>
              </a:spcBef>
              <a:spcAft>
                <a:spcPts val="0"/>
              </a:spcAft>
              <a:buClr>
                <a:srgbClr val="000000"/>
              </a:buClr>
              <a:buSzPts val="1800"/>
              <a:buChar char="»"/>
              <a:defRPr/>
            </a:lvl8pPr>
            <a:lvl9pPr marL="4114800" lvl="8" indent="-342900" algn="l">
              <a:spcBef>
                <a:spcPts val="360"/>
              </a:spcBef>
              <a:spcAft>
                <a:spcPts val="0"/>
              </a:spcAft>
              <a:buClr>
                <a:srgbClr val="000000"/>
              </a:buClr>
              <a:buSzPts val="1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olo verticale e testo" type="vertTitleAndTx">
  <p:cSld name="VERTICAL_TITLE_AND_VERTICAL_TEXT">
    <p:spTree>
      <p:nvGrpSpPr>
        <p:cNvPr id="1" name="Shape 72"/>
        <p:cNvGrpSpPr/>
        <p:nvPr/>
      </p:nvGrpSpPr>
      <p:grpSpPr>
        <a:xfrm>
          <a:off x="0" y="0"/>
          <a:ext cx="0" cy="0"/>
          <a:chOff x="0" y="0"/>
          <a:chExt cx="0" cy="0"/>
        </a:xfrm>
      </p:grpSpPr>
      <p:sp>
        <p:nvSpPr>
          <p:cNvPr id="73" name="Google Shape;73;p19"/>
          <p:cNvSpPr txBox="1">
            <a:spLocks noGrp="1"/>
          </p:cNvSpPr>
          <p:nvPr>
            <p:ph type="title"/>
          </p:nvPr>
        </p:nvSpPr>
        <p:spPr>
          <a:xfrm rot="5400000">
            <a:off x="5898624" y="1623486"/>
            <a:ext cx="3665004" cy="1889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9"/>
          <p:cNvSpPr txBox="1">
            <a:spLocks noGrp="1"/>
          </p:cNvSpPr>
          <p:nvPr>
            <p:ph type="body" idx="1"/>
          </p:nvPr>
        </p:nvSpPr>
        <p:spPr>
          <a:xfrm rot="5400000">
            <a:off x="2114394" y="-119217"/>
            <a:ext cx="3665004" cy="5374531"/>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Clr>
                <a:srgbClr val="000000"/>
              </a:buClr>
              <a:buSzPts val="1800"/>
              <a:buChar char="–"/>
              <a:defRPr/>
            </a:lvl2pPr>
            <a:lvl3pPr marL="1371600" lvl="2" indent="-342900" algn="l">
              <a:spcBef>
                <a:spcPts val="360"/>
              </a:spcBef>
              <a:spcAft>
                <a:spcPts val="0"/>
              </a:spcAft>
              <a:buClr>
                <a:srgbClr val="000000"/>
              </a:buClr>
              <a:buSzPts val="1800"/>
              <a:buChar char="•"/>
              <a:defRPr/>
            </a:lvl3pPr>
            <a:lvl4pPr marL="1828800" lvl="3" indent="-342900" algn="l">
              <a:spcBef>
                <a:spcPts val="360"/>
              </a:spcBef>
              <a:spcAft>
                <a:spcPts val="0"/>
              </a:spcAft>
              <a:buClr>
                <a:srgbClr val="000000"/>
              </a:buClr>
              <a:buSzPts val="1800"/>
              <a:buChar char="–"/>
              <a:defRPr/>
            </a:lvl4pPr>
            <a:lvl5pPr marL="2286000" lvl="4" indent="-342900" algn="l">
              <a:spcBef>
                <a:spcPts val="360"/>
              </a:spcBef>
              <a:spcAft>
                <a:spcPts val="0"/>
              </a:spcAft>
              <a:buClr>
                <a:srgbClr val="000000"/>
              </a:buClr>
              <a:buSzPts val="1800"/>
              <a:buChar char="»"/>
              <a:defRPr/>
            </a:lvl5pPr>
            <a:lvl6pPr marL="2743200" lvl="5" indent="-342900" algn="l">
              <a:spcBef>
                <a:spcPts val="360"/>
              </a:spcBef>
              <a:spcAft>
                <a:spcPts val="0"/>
              </a:spcAft>
              <a:buClr>
                <a:srgbClr val="000000"/>
              </a:buClr>
              <a:buSzPts val="1800"/>
              <a:buChar char="»"/>
              <a:defRPr/>
            </a:lvl6pPr>
            <a:lvl7pPr marL="3200400" lvl="6" indent="-342900" algn="l">
              <a:spcBef>
                <a:spcPts val="360"/>
              </a:spcBef>
              <a:spcAft>
                <a:spcPts val="0"/>
              </a:spcAft>
              <a:buClr>
                <a:srgbClr val="000000"/>
              </a:buClr>
              <a:buSzPts val="1800"/>
              <a:buChar char="»"/>
              <a:defRPr/>
            </a:lvl7pPr>
            <a:lvl8pPr marL="3657600" lvl="7" indent="-342900" algn="l">
              <a:spcBef>
                <a:spcPts val="360"/>
              </a:spcBef>
              <a:spcAft>
                <a:spcPts val="0"/>
              </a:spcAft>
              <a:buClr>
                <a:srgbClr val="000000"/>
              </a:buClr>
              <a:buSzPts val="1800"/>
              <a:buChar char="»"/>
              <a:defRPr/>
            </a:lvl8pPr>
            <a:lvl9pPr marL="4114800" lvl="8" indent="-342900" algn="l">
              <a:spcBef>
                <a:spcPts val="360"/>
              </a:spcBef>
              <a:spcAft>
                <a:spcPts val="0"/>
              </a:spcAft>
              <a:buClr>
                <a:srgbClr val="000000"/>
              </a:buClr>
              <a:buSzPts val="18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olo e testo verticale" type="vertTx">
  <p:cSld name="VERTICAL_TEXT">
    <p:spTree>
      <p:nvGrpSpPr>
        <p:cNvPr id="1" name="Shape 75"/>
        <p:cNvGrpSpPr/>
        <p:nvPr/>
      </p:nvGrpSpPr>
      <p:grpSpPr>
        <a:xfrm>
          <a:off x="0" y="0"/>
          <a:ext cx="0" cy="0"/>
          <a:chOff x="0" y="0"/>
          <a:chExt cx="0" cy="0"/>
        </a:xfrm>
      </p:grpSpPr>
      <p:sp>
        <p:nvSpPr>
          <p:cNvPr id="76" name="Google Shape;76;p20"/>
          <p:cNvSpPr txBox="1">
            <a:spLocks noGrp="1"/>
          </p:cNvSpPr>
          <p:nvPr>
            <p:ph type="title"/>
          </p:nvPr>
        </p:nvSpPr>
        <p:spPr>
          <a:xfrm>
            <a:off x="1258887" y="844153"/>
            <a:ext cx="7416800" cy="37861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0"/>
          <p:cNvSpPr txBox="1">
            <a:spLocks noGrp="1"/>
          </p:cNvSpPr>
          <p:nvPr>
            <p:ph type="body" idx="1"/>
          </p:nvPr>
        </p:nvSpPr>
        <p:spPr>
          <a:xfrm rot="5400000">
            <a:off x="3424237" y="-850900"/>
            <a:ext cx="3086100" cy="7416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Clr>
                <a:srgbClr val="000000"/>
              </a:buClr>
              <a:buSzPts val="1800"/>
              <a:buChar char="–"/>
              <a:defRPr/>
            </a:lvl2pPr>
            <a:lvl3pPr marL="1371600" lvl="2" indent="-342900" algn="l">
              <a:spcBef>
                <a:spcPts val="360"/>
              </a:spcBef>
              <a:spcAft>
                <a:spcPts val="0"/>
              </a:spcAft>
              <a:buClr>
                <a:srgbClr val="000000"/>
              </a:buClr>
              <a:buSzPts val="1800"/>
              <a:buChar char="•"/>
              <a:defRPr/>
            </a:lvl3pPr>
            <a:lvl4pPr marL="1828800" lvl="3" indent="-342900" algn="l">
              <a:spcBef>
                <a:spcPts val="360"/>
              </a:spcBef>
              <a:spcAft>
                <a:spcPts val="0"/>
              </a:spcAft>
              <a:buClr>
                <a:srgbClr val="000000"/>
              </a:buClr>
              <a:buSzPts val="1800"/>
              <a:buChar char="–"/>
              <a:defRPr/>
            </a:lvl4pPr>
            <a:lvl5pPr marL="2286000" lvl="4" indent="-342900" algn="l">
              <a:spcBef>
                <a:spcPts val="360"/>
              </a:spcBef>
              <a:spcAft>
                <a:spcPts val="0"/>
              </a:spcAft>
              <a:buClr>
                <a:srgbClr val="000000"/>
              </a:buClr>
              <a:buSzPts val="1800"/>
              <a:buChar char="»"/>
              <a:defRPr/>
            </a:lvl5pPr>
            <a:lvl6pPr marL="2743200" lvl="5" indent="-342900" algn="l">
              <a:spcBef>
                <a:spcPts val="360"/>
              </a:spcBef>
              <a:spcAft>
                <a:spcPts val="0"/>
              </a:spcAft>
              <a:buClr>
                <a:srgbClr val="000000"/>
              </a:buClr>
              <a:buSzPts val="1800"/>
              <a:buChar char="»"/>
              <a:defRPr/>
            </a:lvl6pPr>
            <a:lvl7pPr marL="3200400" lvl="6" indent="-342900" algn="l">
              <a:spcBef>
                <a:spcPts val="360"/>
              </a:spcBef>
              <a:spcAft>
                <a:spcPts val="0"/>
              </a:spcAft>
              <a:buClr>
                <a:srgbClr val="000000"/>
              </a:buClr>
              <a:buSzPts val="1800"/>
              <a:buChar char="»"/>
              <a:defRPr/>
            </a:lvl7pPr>
            <a:lvl8pPr marL="3657600" lvl="7" indent="-342900" algn="l">
              <a:spcBef>
                <a:spcPts val="360"/>
              </a:spcBef>
              <a:spcAft>
                <a:spcPts val="0"/>
              </a:spcAft>
              <a:buClr>
                <a:srgbClr val="000000"/>
              </a:buClr>
              <a:buSzPts val="1800"/>
              <a:buChar char="»"/>
              <a:defRPr/>
            </a:lvl8pPr>
            <a:lvl9pPr marL="4114800" lvl="8" indent="-342900" algn="l">
              <a:spcBef>
                <a:spcPts val="360"/>
              </a:spcBef>
              <a:spcAft>
                <a:spcPts val="0"/>
              </a:spcAft>
              <a:buClr>
                <a:srgbClr val="000000"/>
              </a:buClr>
              <a:buSzPts val="18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Immagine con didascalia" type="picTx">
  <p:cSld name="PICTURE_WITH_CAPTION_TEXT">
    <p:spTree>
      <p:nvGrpSpPr>
        <p:cNvPr id="1" name="Shape 78"/>
        <p:cNvGrpSpPr/>
        <p:nvPr/>
      </p:nvGrpSpPr>
      <p:grpSpPr>
        <a:xfrm>
          <a:off x="0" y="0"/>
          <a:ext cx="0" cy="0"/>
          <a:chOff x="0" y="0"/>
          <a:chExt cx="0" cy="0"/>
        </a:xfrm>
      </p:grpSpPr>
      <p:sp>
        <p:nvSpPr>
          <p:cNvPr id="79" name="Google Shape;79;p21"/>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1"/>
          <p:cNvSpPr>
            <a:spLocks noGrp="1"/>
          </p:cNvSpPr>
          <p:nvPr>
            <p:ph type="pic" idx="2"/>
          </p:nvPr>
        </p:nvSpPr>
        <p:spPr>
          <a:xfrm>
            <a:off x="1792288" y="735545"/>
            <a:ext cx="5486400" cy="2810135"/>
          </a:xfrm>
          <a:prstGeom prst="rect">
            <a:avLst/>
          </a:prstGeom>
          <a:noFill/>
          <a:ln>
            <a:noFill/>
          </a:ln>
        </p:spPr>
      </p:sp>
      <p:sp>
        <p:nvSpPr>
          <p:cNvPr id="81" name="Google Shape;81;p21"/>
          <p:cNvSpPr txBox="1">
            <a:spLocks noGrp="1"/>
          </p:cNvSpPr>
          <p:nvPr>
            <p:ph type="body" idx="1"/>
          </p:nvPr>
        </p:nvSpPr>
        <p:spPr>
          <a:xfrm>
            <a:off x="1792288" y="4025504"/>
            <a:ext cx="5486400" cy="4904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Font typeface="Calibri"/>
              <a:buNone/>
              <a:defRPr sz="1400"/>
            </a:lvl1pPr>
            <a:lvl2pPr marL="914400" lvl="1" indent="-228600" algn="l">
              <a:spcBef>
                <a:spcPts val="240"/>
              </a:spcBef>
              <a:spcAft>
                <a:spcPts val="0"/>
              </a:spcAft>
              <a:buClr>
                <a:srgbClr val="000000"/>
              </a:buClr>
              <a:buSzPts val="1200"/>
              <a:buFont typeface="Calibri"/>
              <a:buNone/>
              <a:defRPr sz="1200"/>
            </a:lvl2pPr>
            <a:lvl3pPr marL="1371600" lvl="2" indent="-228600" algn="l">
              <a:spcBef>
                <a:spcPts val="200"/>
              </a:spcBef>
              <a:spcAft>
                <a:spcPts val="0"/>
              </a:spcAft>
              <a:buClr>
                <a:srgbClr val="000000"/>
              </a:buClr>
              <a:buSzPts val="1000"/>
              <a:buFont typeface="Calibri"/>
              <a:buNone/>
              <a:defRPr sz="1000"/>
            </a:lvl3pPr>
            <a:lvl4pPr marL="1828800" lvl="3" indent="-228600" algn="l">
              <a:spcBef>
                <a:spcPts val="180"/>
              </a:spcBef>
              <a:spcAft>
                <a:spcPts val="0"/>
              </a:spcAft>
              <a:buClr>
                <a:srgbClr val="000000"/>
              </a:buClr>
              <a:buSzPts val="900"/>
              <a:buFont typeface="Calibri"/>
              <a:buNone/>
              <a:defRPr sz="900"/>
            </a:lvl4pPr>
            <a:lvl5pPr marL="2286000" lvl="4" indent="-228600" algn="l">
              <a:spcBef>
                <a:spcPts val="180"/>
              </a:spcBef>
              <a:spcAft>
                <a:spcPts val="0"/>
              </a:spcAft>
              <a:buClr>
                <a:srgbClr val="000000"/>
              </a:buClr>
              <a:buSzPts val="900"/>
              <a:buFont typeface="Calibri"/>
              <a:buNone/>
              <a:defRPr sz="900"/>
            </a:lvl5pPr>
            <a:lvl6pPr marL="2743200" lvl="5" indent="-228600" algn="l">
              <a:spcBef>
                <a:spcPts val="180"/>
              </a:spcBef>
              <a:spcAft>
                <a:spcPts val="0"/>
              </a:spcAft>
              <a:buClr>
                <a:srgbClr val="000000"/>
              </a:buClr>
              <a:buSzPts val="900"/>
              <a:buFont typeface="Calibri"/>
              <a:buNone/>
              <a:defRPr sz="900"/>
            </a:lvl6pPr>
            <a:lvl7pPr marL="3200400" lvl="6" indent="-228600" algn="l">
              <a:spcBef>
                <a:spcPts val="180"/>
              </a:spcBef>
              <a:spcAft>
                <a:spcPts val="0"/>
              </a:spcAft>
              <a:buClr>
                <a:srgbClr val="000000"/>
              </a:buClr>
              <a:buSzPts val="900"/>
              <a:buFont typeface="Calibri"/>
              <a:buNone/>
              <a:defRPr sz="900"/>
            </a:lvl7pPr>
            <a:lvl8pPr marL="3657600" lvl="7" indent="-228600" algn="l">
              <a:spcBef>
                <a:spcPts val="180"/>
              </a:spcBef>
              <a:spcAft>
                <a:spcPts val="0"/>
              </a:spcAft>
              <a:buClr>
                <a:srgbClr val="000000"/>
              </a:buClr>
              <a:buSzPts val="900"/>
              <a:buFont typeface="Calibri"/>
              <a:buNone/>
              <a:defRPr sz="900"/>
            </a:lvl8pPr>
            <a:lvl9pPr marL="4114800" lvl="8" indent="-228600" algn="l">
              <a:spcBef>
                <a:spcPts val="180"/>
              </a:spcBef>
              <a:spcAft>
                <a:spcPts val="0"/>
              </a:spcAft>
              <a:buClr>
                <a:srgbClr val="000000"/>
              </a:buClr>
              <a:buSzPts val="900"/>
              <a:buFont typeface="Calibri"/>
              <a:buNone/>
              <a:defRPr sz="9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uto con didascalia" type="objTx">
  <p:cSld name="OBJECT_WITH_CAPTION_TEXT">
    <p:spTree>
      <p:nvGrpSpPr>
        <p:cNvPr id="1" name="Shape 82"/>
        <p:cNvGrpSpPr/>
        <p:nvPr/>
      </p:nvGrpSpPr>
      <p:grpSpPr>
        <a:xfrm>
          <a:off x="0" y="0"/>
          <a:ext cx="0" cy="0"/>
          <a:chOff x="0" y="0"/>
          <a:chExt cx="0" cy="0"/>
        </a:xfrm>
      </p:grpSpPr>
      <p:sp>
        <p:nvSpPr>
          <p:cNvPr id="83" name="Google Shape;83;p22"/>
          <p:cNvSpPr txBox="1">
            <a:spLocks noGrp="1"/>
          </p:cNvSpPr>
          <p:nvPr>
            <p:ph type="title"/>
          </p:nvPr>
        </p:nvSpPr>
        <p:spPr>
          <a:xfrm>
            <a:off x="1259632" y="843558"/>
            <a:ext cx="2216225" cy="8715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2"/>
          <p:cNvSpPr txBox="1">
            <a:spLocks noGrp="1"/>
          </p:cNvSpPr>
          <p:nvPr>
            <p:ph type="body" idx="1"/>
          </p:nvPr>
        </p:nvSpPr>
        <p:spPr>
          <a:xfrm>
            <a:off x="3635896" y="843558"/>
            <a:ext cx="5050903" cy="3672407"/>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SzPts val="3200"/>
              <a:buFont typeface="Calibri"/>
              <a:buChar char="•"/>
              <a:defRPr sz="3200"/>
            </a:lvl1pPr>
            <a:lvl2pPr marL="914400" lvl="1" indent="-406400" algn="l">
              <a:spcBef>
                <a:spcPts val="560"/>
              </a:spcBef>
              <a:spcAft>
                <a:spcPts val="0"/>
              </a:spcAft>
              <a:buClr>
                <a:srgbClr val="000000"/>
              </a:buClr>
              <a:buSzPts val="2800"/>
              <a:buFont typeface="Calibri"/>
              <a:buChar char="–"/>
              <a:defRPr sz="2800"/>
            </a:lvl2pPr>
            <a:lvl3pPr marL="1371600" lvl="2" indent="-381000" algn="l">
              <a:spcBef>
                <a:spcPts val="480"/>
              </a:spcBef>
              <a:spcAft>
                <a:spcPts val="0"/>
              </a:spcAft>
              <a:buClr>
                <a:srgbClr val="000000"/>
              </a:buClr>
              <a:buSzPts val="2400"/>
              <a:buFont typeface="Calibri"/>
              <a:buChar char="•"/>
              <a:defRPr sz="2400"/>
            </a:lvl3pPr>
            <a:lvl4pPr marL="1828800" lvl="3" indent="-355600" algn="l">
              <a:spcBef>
                <a:spcPts val="400"/>
              </a:spcBef>
              <a:spcAft>
                <a:spcPts val="0"/>
              </a:spcAft>
              <a:buClr>
                <a:srgbClr val="000000"/>
              </a:buClr>
              <a:buSzPts val="2000"/>
              <a:buFont typeface="Calibri"/>
              <a:buChar char="–"/>
              <a:defRPr sz="2000"/>
            </a:lvl4pPr>
            <a:lvl5pPr marL="2286000" lvl="4" indent="-355600" algn="l">
              <a:spcBef>
                <a:spcPts val="400"/>
              </a:spcBef>
              <a:spcAft>
                <a:spcPts val="0"/>
              </a:spcAft>
              <a:buClr>
                <a:srgbClr val="000000"/>
              </a:buClr>
              <a:buSzPts val="2000"/>
              <a:buFont typeface="Calibri"/>
              <a:buChar char="»"/>
              <a:defRPr sz="2000"/>
            </a:lvl5pPr>
            <a:lvl6pPr marL="2743200" lvl="5" indent="-355600" algn="l">
              <a:spcBef>
                <a:spcPts val="400"/>
              </a:spcBef>
              <a:spcAft>
                <a:spcPts val="0"/>
              </a:spcAft>
              <a:buClr>
                <a:srgbClr val="000000"/>
              </a:buClr>
              <a:buSzPts val="2000"/>
              <a:buFont typeface="Calibri"/>
              <a:buChar char="»"/>
              <a:defRPr sz="2000"/>
            </a:lvl6pPr>
            <a:lvl7pPr marL="3200400" lvl="6" indent="-355600" algn="l">
              <a:spcBef>
                <a:spcPts val="400"/>
              </a:spcBef>
              <a:spcAft>
                <a:spcPts val="0"/>
              </a:spcAft>
              <a:buClr>
                <a:srgbClr val="000000"/>
              </a:buClr>
              <a:buSzPts val="2000"/>
              <a:buFont typeface="Calibri"/>
              <a:buChar char="»"/>
              <a:defRPr sz="2000"/>
            </a:lvl7pPr>
            <a:lvl8pPr marL="3657600" lvl="7" indent="-355600" algn="l">
              <a:spcBef>
                <a:spcPts val="400"/>
              </a:spcBef>
              <a:spcAft>
                <a:spcPts val="0"/>
              </a:spcAft>
              <a:buClr>
                <a:srgbClr val="000000"/>
              </a:buClr>
              <a:buSzPts val="2000"/>
              <a:buFont typeface="Calibri"/>
              <a:buChar char="»"/>
              <a:defRPr sz="2000"/>
            </a:lvl8pPr>
            <a:lvl9pPr marL="4114800" lvl="8" indent="-355600" algn="l">
              <a:spcBef>
                <a:spcPts val="400"/>
              </a:spcBef>
              <a:spcAft>
                <a:spcPts val="0"/>
              </a:spcAft>
              <a:buClr>
                <a:srgbClr val="000000"/>
              </a:buClr>
              <a:buSzPts val="2000"/>
              <a:buFont typeface="Calibri"/>
              <a:buChar char="»"/>
              <a:defRPr sz="2000"/>
            </a:lvl9pPr>
          </a:lstStyle>
          <a:p>
            <a:endParaRPr/>
          </a:p>
        </p:txBody>
      </p:sp>
      <p:sp>
        <p:nvSpPr>
          <p:cNvPr id="85" name="Google Shape;85;p22"/>
          <p:cNvSpPr txBox="1">
            <a:spLocks noGrp="1"/>
          </p:cNvSpPr>
          <p:nvPr>
            <p:ph type="body" idx="2"/>
          </p:nvPr>
        </p:nvSpPr>
        <p:spPr>
          <a:xfrm>
            <a:off x="1259632" y="1770938"/>
            <a:ext cx="2205881" cy="2733009"/>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Font typeface="Calibri"/>
              <a:buNone/>
              <a:defRPr sz="1400"/>
            </a:lvl1pPr>
            <a:lvl2pPr marL="914400" lvl="1" indent="-228600" algn="l">
              <a:spcBef>
                <a:spcPts val="240"/>
              </a:spcBef>
              <a:spcAft>
                <a:spcPts val="0"/>
              </a:spcAft>
              <a:buClr>
                <a:srgbClr val="000000"/>
              </a:buClr>
              <a:buSzPts val="1200"/>
              <a:buFont typeface="Calibri"/>
              <a:buNone/>
              <a:defRPr sz="1200"/>
            </a:lvl2pPr>
            <a:lvl3pPr marL="1371600" lvl="2" indent="-228600" algn="l">
              <a:spcBef>
                <a:spcPts val="200"/>
              </a:spcBef>
              <a:spcAft>
                <a:spcPts val="0"/>
              </a:spcAft>
              <a:buClr>
                <a:srgbClr val="000000"/>
              </a:buClr>
              <a:buSzPts val="1000"/>
              <a:buFont typeface="Calibri"/>
              <a:buNone/>
              <a:defRPr sz="1000"/>
            </a:lvl3pPr>
            <a:lvl4pPr marL="1828800" lvl="3" indent="-228600" algn="l">
              <a:spcBef>
                <a:spcPts val="180"/>
              </a:spcBef>
              <a:spcAft>
                <a:spcPts val="0"/>
              </a:spcAft>
              <a:buClr>
                <a:srgbClr val="000000"/>
              </a:buClr>
              <a:buSzPts val="900"/>
              <a:buFont typeface="Calibri"/>
              <a:buNone/>
              <a:defRPr sz="900"/>
            </a:lvl4pPr>
            <a:lvl5pPr marL="2286000" lvl="4" indent="-228600" algn="l">
              <a:spcBef>
                <a:spcPts val="180"/>
              </a:spcBef>
              <a:spcAft>
                <a:spcPts val="0"/>
              </a:spcAft>
              <a:buClr>
                <a:srgbClr val="000000"/>
              </a:buClr>
              <a:buSzPts val="900"/>
              <a:buFont typeface="Calibri"/>
              <a:buNone/>
              <a:defRPr sz="900"/>
            </a:lvl5pPr>
            <a:lvl6pPr marL="2743200" lvl="5" indent="-228600" algn="l">
              <a:spcBef>
                <a:spcPts val="180"/>
              </a:spcBef>
              <a:spcAft>
                <a:spcPts val="0"/>
              </a:spcAft>
              <a:buClr>
                <a:srgbClr val="000000"/>
              </a:buClr>
              <a:buSzPts val="900"/>
              <a:buFont typeface="Calibri"/>
              <a:buNone/>
              <a:defRPr sz="900"/>
            </a:lvl6pPr>
            <a:lvl7pPr marL="3200400" lvl="6" indent="-228600" algn="l">
              <a:spcBef>
                <a:spcPts val="180"/>
              </a:spcBef>
              <a:spcAft>
                <a:spcPts val="0"/>
              </a:spcAft>
              <a:buClr>
                <a:srgbClr val="000000"/>
              </a:buClr>
              <a:buSzPts val="900"/>
              <a:buFont typeface="Calibri"/>
              <a:buNone/>
              <a:defRPr sz="900"/>
            </a:lvl7pPr>
            <a:lvl8pPr marL="3657600" lvl="7" indent="-228600" algn="l">
              <a:spcBef>
                <a:spcPts val="180"/>
              </a:spcBef>
              <a:spcAft>
                <a:spcPts val="0"/>
              </a:spcAft>
              <a:buClr>
                <a:srgbClr val="000000"/>
              </a:buClr>
              <a:buSzPts val="900"/>
              <a:buFont typeface="Calibri"/>
              <a:buNone/>
              <a:defRPr sz="900"/>
            </a:lvl8pPr>
            <a:lvl9pPr marL="4114800" lvl="8" indent="-228600" algn="l">
              <a:spcBef>
                <a:spcPts val="180"/>
              </a:spcBef>
              <a:spcAft>
                <a:spcPts val="0"/>
              </a:spcAft>
              <a:buClr>
                <a:srgbClr val="000000"/>
              </a:buClr>
              <a:buSzPts val="900"/>
              <a:buFont typeface="Calibri"/>
              <a:buNone/>
              <a:defRPr sz="9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Vuoto" type="blank">
  <p:cSld name="BLANK">
    <p:spTree>
      <p:nvGrpSpPr>
        <p:cNvPr id="1" name="Shape 86"/>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olo titolo" type="titleOnly">
  <p:cSld name="TITLE_ONLY">
    <p:spTree>
      <p:nvGrpSpPr>
        <p:cNvPr id="1" name="Shape 87"/>
        <p:cNvGrpSpPr/>
        <p:nvPr/>
      </p:nvGrpSpPr>
      <p:grpSpPr>
        <a:xfrm>
          <a:off x="0" y="0"/>
          <a:ext cx="0" cy="0"/>
          <a:chOff x="0" y="0"/>
          <a:chExt cx="0" cy="0"/>
        </a:xfrm>
      </p:grpSpPr>
      <p:sp>
        <p:nvSpPr>
          <p:cNvPr id="88" name="Google Shape;88;p24"/>
          <p:cNvSpPr txBox="1">
            <a:spLocks noGrp="1"/>
          </p:cNvSpPr>
          <p:nvPr>
            <p:ph type="title"/>
          </p:nvPr>
        </p:nvSpPr>
        <p:spPr>
          <a:xfrm>
            <a:off x="1331640" y="844154"/>
            <a:ext cx="7344048" cy="37861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onfronto" type="twoTxTwoObj">
  <p:cSld name="TWO_OBJECTS_WITH_TEXT">
    <p:spTree>
      <p:nvGrpSpPr>
        <p:cNvPr id="1" name="Shape 89"/>
        <p:cNvGrpSpPr/>
        <p:nvPr/>
      </p:nvGrpSpPr>
      <p:grpSpPr>
        <a:xfrm>
          <a:off x="0" y="0"/>
          <a:ext cx="0" cy="0"/>
          <a:chOff x="0" y="0"/>
          <a:chExt cx="0" cy="0"/>
        </a:xfrm>
      </p:grpSpPr>
      <p:sp>
        <p:nvSpPr>
          <p:cNvPr id="90" name="Google Shape;90;p25"/>
          <p:cNvSpPr txBox="1">
            <a:spLocks noGrp="1"/>
          </p:cNvSpPr>
          <p:nvPr>
            <p:ph type="title"/>
          </p:nvPr>
        </p:nvSpPr>
        <p:spPr>
          <a:xfrm>
            <a:off x="1187624" y="735546"/>
            <a:ext cx="7499176" cy="327683"/>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5"/>
          <p:cNvSpPr txBox="1">
            <a:spLocks noGrp="1"/>
          </p:cNvSpPr>
          <p:nvPr>
            <p:ph type="body" idx="1"/>
          </p:nvPr>
        </p:nvSpPr>
        <p:spPr>
          <a:xfrm>
            <a:off x="1187624" y="1151335"/>
            <a:ext cx="3600400" cy="479822"/>
          </a:xfrm>
          <a:prstGeom prst="rect">
            <a:avLst/>
          </a:prstGeom>
          <a:noFill/>
          <a:ln>
            <a:noFill/>
          </a:ln>
        </p:spPr>
        <p:txBody>
          <a:bodyPr spcFirstLastPara="1" wrap="square" lIns="91425" tIns="45700" rIns="91425" bIns="45700" anchor="b" anchorCtr="0">
            <a:noAutofit/>
          </a:bodyPr>
          <a:lstStyle>
            <a:lvl1pPr marL="457200" lvl="0" indent="-228600" algn="l">
              <a:spcBef>
                <a:spcPts val="360"/>
              </a:spcBef>
              <a:spcAft>
                <a:spcPts val="0"/>
              </a:spcAft>
              <a:buSzPts val="1800"/>
              <a:buFont typeface="Calibri"/>
              <a:buNone/>
              <a:defRPr sz="1800" b="1"/>
            </a:lvl1pPr>
            <a:lvl2pPr marL="914400" lvl="1" indent="-228600" algn="l">
              <a:spcBef>
                <a:spcPts val="400"/>
              </a:spcBef>
              <a:spcAft>
                <a:spcPts val="0"/>
              </a:spcAft>
              <a:buClr>
                <a:srgbClr val="000000"/>
              </a:buClr>
              <a:buSzPts val="2000"/>
              <a:buFont typeface="Calibri"/>
              <a:buNone/>
              <a:defRPr sz="2000" b="1"/>
            </a:lvl2pPr>
            <a:lvl3pPr marL="1371600" lvl="2" indent="-228600" algn="l">
              <a:spcBef>
                <a:spcPts val="360"/>
              </a:spcBef>
              <a:spcAft>
                <a:spcPts val="0"/>
              </a:spcAft>
              <a:buClr>
                <a:srgbClr val="000000"/>
              </a:buClr>
              <a:buSzPts val="1800"/>
              <a:buFont typeface="Calibri"/>
              <a:buNone/>
              <a:defRPr sz="1800" b="1"/>
            </a:lvl3pPr>
            <a:lvl4pPr marL="1828800" lvl="3" indent="-228600" algn="l">
              <a:spcBef>
                <a:spcPts val="320"/>
              </a:spcBef>
              <a:spcAft>
                <a:spcPts val="0"/>
              </a:spcAft>
              <a:buClr>
                <a:srgbClr val="000000"/>
              </a:buClr>
              <a:buSzPts val="1600"/>
              <a:buFont typeface="Calibri"/>
              <a:buNone/>
              <a:defRPr sz="1600" b="1"/>
            </a:lvl4pPr>
            <a:lvl5pPr marL="2286000" lvl="4" indent="-228600" algn="l">
              <a:spcBef>
                <a:spcPts val="320"/>
              </a:spcBef>
              <a:spcAft>
                <a:spcPts val="0"/>
              </a:spcAft>
              <a:buClr>
                <a:srgbClr val="000000"/>
              </a:buClr>
              <a:buSzPts val="1600"/>
              <a:buFont typeface="Calibri"/>
              <a:buNone/>
              <a:defRPr sz="1600" b="1"/>
            </a:lvl5pPr>
            <a:lvl6pPr marL="2743200" lvl="5" indent="-228600" algn="l">
              <a:spcBef>
                <a:spcPts val="320"/>
              </a:spcBef>
              <a:spcAft>
                <a:spcPts val="0"/>
              </a:spcAft>
              <a:buClr>
                <a:srgbClr val="000000"/>
              </a:buClr>
              <a:buSzPts val="1600"/>
              <a:buFont typeface="Calibri"/>
              <a:buNone/>
              <a:defRPr sz="1600" b="1"/>
            </a:lvl6pPr>
            <a:lvl7pPr marL="3200400" lvl="6" indent="-228600" algn="l">
              <a:spcBef>
                <a:spcPts val="320"/>
              </a:spcBef>
              <a:spcAft>
                <a:spcPts val="0"/>
              </a:spcAft>
              <a:buClr>
                <a:srgbClr val="000000"/>
              </a:buClr>
              <a:buSzPts val="1600"/>
              <a:buFont typeface="Calibri"/>
              <a:buNone/>
              <a:defRPr sz="1600" b="1"/>
            </a:lvl7pPr>
            <a:lvl8pPr marL="3657600" lvl="7" indent="-228600" algn="l">
              <a:spcBef>
                <a:spcPts val="320"/>
              </a:spcBef>
              <a:spcAft>
                <a:spcPts val="0"/>
              </a:spcAft>
              <a:buClr>
                <a:srgbClr val="000000"/>
              </a:buClr>
              <a:buSzPts val="1600"/>
              <a:buFont typeface="Calibri"/>
              <a:buNone/>
              <a:defRPr sz="1600" b="1"/>
            </a:lvl8pPr>
            <a:lvl9pPr marL="4114800" lvl="8" indent="-228600" algn="l">
              <a:spcBef>
                <a:spcPts val="320"/>
              </a:spcBef>
              <a:spcAft>
                <a:spcPts val="0"/>
              </a:spcAft>
              <a:buClr>
                <a:srgbClr val="000000"/>
              </a:buClr>
              <a:buSzPts val="1600"/>
              <a:buFont typeface="Calibri"/>
              <a:buNone/>
              <a:defRPr sz="1600" b="1"/>
            </a:lvl9pPr>
          </a:lstStyle>
          <a:p>
            <a:endParaRPr/>
          </a:p>
        </p:txBody>
      </p:sp>
      <p:sp>
        <p:nvSpPr>
          <p:cNvPr id="92" name="Google Shape;92;p25"/>
          <p:cNvSpPr txBox="1">
            <a:spLocks noGrp="1"/>
          </p:cNvSpPr>
          <p:nvPr>
            <p:ph type="body" idx="2"/>
          </p:nvPr>
        </p:nvSpPr>
        <p:spPr>
          <a:xfrm>
            <a:off x="1187624" y="1707654"/>
            <a:ext cx="3600400" cy="2830804"/>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Font typeface="Calibri"/>
              <a:buChar char="•"/>
              <a:defRPr sz="2400"/>
            </a:lvl1pPr>
            <a:lvl2pPr marL="914400" lvl="1" indent="-355600" algn="l">
              <a:spcBef>
                <a:spcPts val="400"/>
              </a:spcBef>
              <a:spcAft>
                <a:spcPts val="0"/>
              </a:spcAft>
              <a:buClr>
                <a:srgbClr val="000000"/>
              </a:buClr>
              <a:buSzPts val="2000"/>
              <a:buFont typeface="Calibri"/>
              <a:buChar char="–"/>
              <a:defRPr sz="2000"/>
            </a:lvl2pPr>
            <a:lvl3pPr marL="1371600" lvl="2" indent="-342900" algn="l">
              <a:spcBef>
                <a:spcPts val="360"/>
              </a:spcBef>
              <a:spcAft>
                <a:spcPts val="0"/>
              </a:spcAft>
              <a:buClr>
                <a:srgbClr val="000000"/>
              </a:buClr>
              <a:buSzPts val="1800"/>
              <a:buFont typeface="Calibri"/>
              <a:buChar char="•"/>
              <a:defRPr sz="1800"/>
            </a:lvl3pPr>
            <a:lvl4pPr marL="1828800" lvl="3" indent="-330200" algn="l">
              <a:spcBef>
                <a:spcPts val="320"/>
              </a:spcBef>
              <a:spcAft>
                <a:spcPts val="0"/>
              </a:spcAft>
              <a:buClr>
                <a:srgbClr val="000000"/>
              </a:buClr>
              <a:buSzPts val="1600"/>
              <a:buFont typeface="Calibri"/>
              <a:buChar char="–"/>
              <a:defRPr sz="1600"/>
            </a:lvl4pPr>
            <a:lvl5pPr marL="2286000" lvl="4" indent="-330200" algn="l">
              <a:spcBef>
                <a:spcPts val="320"/>
              </a:spcBef>
              <a:spcAft>
                <a:spcPts val="0"/>
              </a:spcAft>
              <a:buClr>
                <a:srgbClr val="000000"/>
              </a:buClr>
              <a:buSzPts val="1600"/>
              <a:buFont typeface="Calibri"/>
              <a:buChar char="»"/>
              <a:defRPr sz="1600"/>
            </a:lvl5pPr>
            <a:lvl6pPr marL="2743200" lvl="5" indent="-330200" algn="l">
              <a:spcBef>
                <a:spcPts val="320"/>
              </a:spcBef>
              <a:spcAft>
                <a:spcPts val="0"/>
              </a:spcAft>
              <a:buClr>
                <a:srgbClr val="000000"/>
              </a:buClr>
              <a:buSzPts val="1600"/>
              <a:buFont typeface="Calibri"/>
              <a:buChar char="»"/>
              <a:defRPr sz="1600"/>
            </a:lvl6pPr>
            <a:lvl7pPr marL="3200400" lvl="6" indent="-330200" algn="l">
              <a:spcBef>
                <a:spcPts val="320"/>
              </a:spcBef>
              <a:spcAft>
                <a:spcPts val="0"/>
              </a:spcAft>
              <a:buClr>
                <a:srgbClr val="000000"/>
              </a:buClr>
              <a:buSzPts val="1600"/>
              <a:buFont typeface="Calibri"/>
              <a:buChar char="»"/>
              <a:defRPr sz="1600"/>
            </a:lvl7pPr>
            <a:lvl8pPr marL="3657600" lvl="7" indent="-330200" algn="l">
              <a:spcBef>
                <a:spcPts val="320"/>
              </a:spcBef>
              <a:spcAft>
                <a:spcPts val="0"/>
              </a:spcAft>
              <a:buClr>
                <a:srgbClr val="000000"/>
              </a:buClr>
              <a:buSzPts val="1600"/>
              <a:buFont typeface="Calibri"/>
              <a:buChar char="»"/>
              <a:defRPr sz="1600"/>
            </a:lvl8pPr>
            <a:lvl9pPr marL="4114800" lvl="8" indent="-330200" algn="l">
              <a:spcBef>
                <a:spcPts val="320"/>
              </a:spcBef>
              <a:spcAft>
                <a:spcPts val="0"/>
              </a:spcAft>
              <a:buClr>
                <a:srgbClr val="000000"/>
              </a:buClr>
              <a:buSzPts val="1600"/>
              <a:buFont typeface="Calibri"/>
              <a:buChar char="»"/>
              <a:defRPr sz="1600"/>
            </a:lvl9pPr>
          </a:lstStyle>
          <a:p>
            <a:endParaRPr/>
          </a:p>
        </p:txBody>
      </p:sp>
      <p:sp>
        <p:nvSpPr>
          <p:cNvPr id="93" name="Google Shape;93;p25"/>
          <p:cNvSpPr txBox="1">
            <a:spLocks noGrp="1"/>
          </p:cNvSpPr>
          <p:nvPr>
            <p:ph type="body" idx="3"/>
          </p:nvPr>
        </p:nvSpPr>
        <p:spPr>
          <a:xfrm>
            <a:off x="4932040" y="1151335"/>
            <a:ext cx="3754760" cy="479822"/>
          </a:xfrm>
          <a:prstGeom prst="rect">
            <a:avLst/>
          </a:prstGeom>
          <a:noFill/>
          <a:ln>
            <a:noFill/>
          </a:ln>
        </p:spPr>
        <p:txBody>
          <a:bodyPr spcFirstLastPara="1" wrap="square" lIns="91425" tIns="45700" rIns="91425" bIns="45700" anchor="b" anchorCtr="0">
            <a:noAutofit/>
          </a:bodyPr>
          <a:lstStyle>
            <a:lvl1pPr marL="457200" lvl="0" indent="-228600" algn="l">
              <a:spcBef>
                <a:spcPts val="360"/>
              </a:spcBef>
              <a:spcAft>
                <a:spcPts val="0"/>
              </a:spcAft>
              <a:buSzPts val="1800"/>
              <a:buFont typeface="Calibri"/>
              <a:buNone/>
              <a:defRPr sz="1800" b="1"/>
            </a:lvl1pPr>
            <a:lvl2pPr marL="914400" lvl="1" indent="-228600" algn="l">
              <a:spcBef>
                <a:spcPts val="400"/>
              </a:spcBef>
              <a:spcAft>
                <a:spcPts val="0"/>
              </a:spcAft>
              <a:buClr>
                <a:srgbClr val="000000"/>
              </a:buClr>
              <a:buSzPts val="2000"/>
              <a:buFont typeface="Calibri"/>
              <a:buNone/>
              <a:defRPr sz="2000" b="1"/>
            </a:lvl2pPr>
            <a:lvl3pPr marL="1371600" lvl="2" indent="-228600" algn="l">
              <a:spcBef>
                <a:spcPts val="360"/>
              </a:spcBef>
              <a:spcAft>
                <a:spcPts val="0"/>
              </a:spcAft>
              <a:buClr>
                <a:srgbClr val="000000"/>
              </a:buClr>
              <a:buSzPts val="1800"/>
              <a:buFont typeface="Calibri"/>
              <a:buNone/>
              <a:defRPr sz="1800" b="1"/>
            </a:lvl3pPr>
            <a:lvl4pPr marL="1828800" lvl="3" indent="-228600" algn="l">
              <a:spcBef>
                <a:spcPts val="320"/>
              </a:spcBef>
              <a:spcAft>
                <a:spcPts val="0"/>
              </a:spcAft>
              <a:buClr>
                <a:srgbClr val="000000"/>
              </a:buClr>
              <a:buSzPts val="1600"/>
              <a:buFont typeface="Calibri"/>
              <a:buNone/>
              <a:defRPr sz="1600" b="1"/>
            </a:lvl4pPr>
            <a:lvl5pPr marL="2286000" lvl="4" indent="-228600" algn="l">
              <a:spcBef>
                <a:spcPts val="320"/>
              </a:spcBef>
              <a:spcAft>
                <a:spcPts val="0"/>
              </a:spcAft>
              <a:buClr>
                <a:srgbClr val="000000"/>
              </a:buClr>
              <a:buSzPts val="1600"/>
              <a:buFont typeface="Calibri"/>
              <a:buNone/>
              <a:defRPr sz="1600" b="1"/>
            </a:lvl5pPr>
            <a:lvl6pPr marL="2743200" lvl="5" indent="-228600" algn="l">
              <a:spcBef>
                <a:spcPts val="320"/>
              </a:spcBef>
              <a:spcAft>
                <a:spcPts val="0"/>
              </a:spcAft>
              <a:buClr>
                <a:srgbClr val="000000"/>
              </a:buClr>
              <a:buSzPts val="1600"/>
              <a:buFont typeface="Calibri"/>
              <a:buNone/>
              <a:defRPr sz="1600" b="1"/>
            </a:lvl6pPr>
            <a:lvl7pPr marL="3200400" lvl="6" indent="-228600" algn="l">
              <a:spcBef>
                <a:spcPts val="320"/>
              </a:spcBef>
              <a:spcAft>
                <a:spcPts val="0"/>
              </a:spcAft>
              <a:buClr>
                <a:srgbClr val="000000"/>
              </a:buClr>
              <a:buSzPts val="1600"/>
              <a:buFont typeface="Calibri"/>
              <a:buNone/>
              <a:defRPr sz="1600" b="1"/>
            </a:lvl7pPr>
            <a:lvl8pPr marL="3657600" lvl="7" indent="-228600" algn="l">
              <a:spcBef>
                <a:spcPts val="320"/>
              </a:spcBef>
              <a:spcAft>
                <a:spcPts val="0"/>
              </a:spcAft>
              <a:buClr>
                <a:srgbClr val="000000"/>
              </a:buClr>
              <a:buSzPts val="1600"/>
              <a:buFont typeface="Calibri"/>
              <a:buNone/>
              <a:defRPr sz="1600" b="1"/>
            </a:lvl8pPr>
            <a:lvl9pPr marL="4114800" lvl="8" indent="-228600" algn="l">
              <a:spcBef>
                <a:spcPts val="320"/>
              </a:spcBef>
              <a:spcAft>
                <a:spcPts val="0"/>
              </a:spcAft>
              <a:buClr>
                <a:srgbClr val="000000"/>
              </a:buClr>
              <a:buSzPts val="1600"/>
              <a:buFont typeface="Calibri"/>
              <a:buNone/>
              <a:defRPr sz="1600" b="1"/>
            </a:lvl9pPr>
          </a:lstStyle>
          <a:p>
            <a:endParaRPr/>
          </a:p>
        </p:txBody>
      </p:sp>
      <p:sp>
        <p:nvSpPr>
          <p:cNvPr id="94" name="Google Shape;94;p25"/>
          <p:cNvSpPr txBox="1">
            <a:spLocks noGrp="1"/>
          </p:cNvSpPr>
          <p:nvPr>
            <p:ph type="body" idx="4"/>
          </p:nvPr>
        </p:nvSpPr>
        <p:spPr>
          <a:xfrm>
            <a:off x="4932040" y="1707654"/>
            <a:ext cx="3754760" cy="2830804"/>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Font typeface="Calibri"/>
              <a:buChar char="•"/>
              <a:defRPr sz="2400"/>
            </a:lvl1pPr>
            <a:lvl2pPr marL="914400" lvl="1" indent="-355600" algn="l">
              <a:spcBef>
                <a:spcPts val="400"/>
              </a:spcBef>
              <a:spcAft>
                <a:spcPts val="0"/>
              </a:spcAft>
              <a:buClr>
                <a:srgbClr val="000000"/>
              </a:buClr>
              <a:buSzPts val="2000"/>
              <a:buFont typeface="Calibri"/>
              <a:buChar char="–"/>
              <a:defRPr sz="2000"/>
            </a:lvl2pPr>
            <a:lvl3pPr marL="1371600" lvl="2" indent="-342900" algn="l">
              <a:spcBef>
                <a:spcPts val="360"/>
              </a:spcBef>
              <a:spcAft>
                <a:spcPts val="0"/>
              </a:spcAft>
              <a:buClr>
                <a:srgbClr val="000000"/>
              </a:buClr>
              <a:buSzPts val="1800"/>
              <a:buFont typeface="Calibri"/>
              <a:buChar char="•"/>
              <a:defRPr sz="1800"/>
            </a:lvl3pPr>
            <a:lvl4pPr marL="1828800" lvl="3" indent="-330200" algn="l">
              <a:spcBef>
                <a:spcPts val="320"/>
              </a:spcBef>
              <a:spcAft>
                <a:spcPts val="0"/>
              </a:spcAft>
              <a:buClr>
                <a:srgbClr val="000000"/>
              </a:buClr>
              <a:buSzPts val="1600"/>
              <a:buFont typeface="Calibri"/>
              <a:buChar char="–"/>
              <a:defRPr sz="1600"/>
            </a:lvl4pPr>
            <a:lvl5pPr marL="2286000" lvl="4" indent="-330200" algn="l">
              <a:spcBef>
                <a:spcPts val="320"/>
              </a:spcBef>
              <a:spcAft>
                <a:spcPts val="0"/>
              </a:spcAft>
              <a:buClr>
                <a:srgbClr val="000000"/>
              </a:buClr>
              <a:buSzPts val="1600"/>
              <a:buFont typeface="Calibri"/>
              <a:buChar char="»"/>
              <a:defRPr sz="1600"/>
            </a:lvl5pPr>
            <a:lvl6pPr marL="2743200" lvl="5" indent="-330200" algn="l">
              <a:spcBef>
                <a:spcPts val="320"/>
              </a:spcBef>
              <a:spcAft>
                <a:spcPts val="0"/>
              </a:spcAft>
              <a:buClr>
                <a:srgbClr val="000000"/>
              </a:buClr>
              <a:buSzPts val="1600"/>
              <a:buFont typeface="Calibri"/>
              <a:buChar char="»"/>
              <a:defRPr sz="1600"/>
            </a:lvl6pPr>
            <a:lvl7pPr marL="3200400" lvl="6" indent="-330200" algn="l">
              <a:spcBef>
                <a:spcPts val="320"/>
              </a:spcBef>
              <a:spcAft>
                <a:spcPts val="0"/>
              </a:spcAft>
              <a:buClr>
                <a:srgbClr val="000000"/>
              </a:buClr>
              <a:buSzPts val="1600"/>
              <a:buFont typeface="Calibri"/>
              <a:buChar char="»"/>
              <a:defRPr sz="1600"/>
            </a:lvl7pPr>
            <a:lvl8pPr marL="3657600" lvl="7" indent="-330200" algn="l">
              <a:spcBef>
                <a:spcPts val="320"/>
              </a:spcBef>
              <a:spcAft>
                <a:spcPts val="0"/>
              </a:spcAft>
              <a:buClr>
                <a:srgbClr val="000000"/>
              </a:buClr>
              <a:buSzPts val="1600"/>
              <a:buFont typeface="Calibri"/>
              <a:buChar char="»"/>
              <a:defRPr sz="1600"/>
            </a:lvl8pPr>
            <a:lvl9pPr marL="4114800" lvl="8" indent="-330200" algn="l">
              <a:spcBef>
                <a:spcPts val="320"/>
              </a:spcBef>
              <a:spcAft>
                <a:spcPts val="0"/>
              </a:spcAft>
              <a:buClr>
                <a:srgbClr val="000000"/>
              </a:buClr>
              <a:buSzPts val="1600"/>
              <a:buFont typeface="Calibri"/>
              <a:buChar char="»"/>
              <a:defRPr sz="16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ontenuto 2" type="twoObj">
  <p:cSld name="TWO_OBJECTS">
    <p:spTree>
      <p:nvGrpSpPr>
        <p:cNvPr id="1" name="Shape 95"/>
        <p:cNvGrpSpPr/>
        <p:nvPr/>
      </p:nvGrpSpPr>
      <p:grpSpPr>
        <a:xfrm>
          <a:off x="0" y="0"/>
          <a:ext cx="0" cy="0"/>
          <a:chOff x="0" y="0"/>
          <a:chExt cx="0" cy="0"/>
        </a:xfrm>
      </p:grpSpPr>
      <p:sp>
        <p:nvSpPr>
          <p:cNvPr id="96" name="Google Shape;96;p26"/>
          <p:cNvSpPr txBox="1">
            <a:spLocks noGrp="1"/>
          </p:cNvSpPr>
          <p:nvPr>
            <p:ph type="title"/>
          </p:nvPr>
        </p:nvSpPr>
        <p:spPr>
          <a:xfrm>
            <a:off x="1258887" y="844153"/>
            <a:ext cx="7416800" cy="37861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6"/>
          <p:cNvSpPr txBox="1">
            <a:spLocks noGrp="1"/>
          </p:cNvSpPr>
          <p:nvPr>
            <p:ph type="body" idx="1"/>
          </p:nvPr>
        </p:nvSpPr>
        <p:spPr>
          <a:xfrm>
            <a:off x="1259632" y="1314450"/>
            <a:ext cx="3560018" cy="30861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Font typeface="Calibri"/>
              <a:buChar char="•"/>
              <a:defRPr sz="2800"/>
            </a:lvl1pPr>
            <a:lvl2pPr marL="914400" lvl="1" indent="-381000" algn="l">
              <a:spcBef>
                <a:spcPts val="480"/>
              </a:spcBef>
              <a:spcAft>
                <a:spcPts val="0"/>
              </a:spcAft>
              <a:buClr>
                <a:srgbClr val="000000"/>
              </a:buClr>
              <a:buSzPts val="2400"/>
              <a:buFont typeface="Calibri"/>
              <a:buChar char="–"/>
              <a:defRPr sz="2400"/>
            </a:lvl2pPr>
            <a:lvl3pPr marL="1371600" lvl="2" indent="-355600" algn="l">
              <a:spcBef>
                <a:spcPts val="400"/>
              </a:spcBef>
              <a:spcAft>
                <a:spcPts val="0"/>
              </a:spcAft>
              <a:buClr>
                <a:srgbClr val="000000"/>
              </a:buClr>
              <a:buSzPts val="2000"/>
              <a:buFont typeface="Calibri"/>
              <a:buChar char="•"/>
              <a:defRPr sz="2000"/>
            </a:lvl3pPr>
            <a:lvl4pPr marL="1828800" lvl="3" indent="-342900" algn="l">
              <a:spcBef>
                <a:spcPts val="360"/>
              </a:spcBef>
              <a:spcAft>
                <a:spcPts val="0"/>
              </a:spcAft>
              <a:buClr>
                <a:srgbClr val="000000"/>
              </a:buClr>
              <a:buSzPts val="1800"/>
              <a:buFont typeface="Calibri"/>
              <a:buChar char="–"/>
              <a:defRPr sz="1800"/>
            </a:lvl4pPr>
            <a:lvl5pPr marL="2286000" lvl="4" indent="-342900" algn="l">
              <a:spcBef>
                <a:spcPts val="360"/>
              </a:spcBef>
              <a:spcAft>
                <a:spcPts val="0"/>
              </a:spcAft>
              <a:buClr>
                <a:srgbClr val="000000"/>
              </a:buClr>
              <a:buSzPts val="1800"/>
              <a:buFont typeface="Calibri"/>
              <a:buChar char="»"/>
              <a:defRPr sz="1800"/>
            </a:lvl5pPr>
            <a:lvl6pPr marL="2743200" lvl="5" indent="-342900" algn="l">
              <a:spcBef>
                <a:spcPts val="360"/>
              </a:spcBef>
              <a:spcAft>
                <a:spcPts val="0"/>
              </a:spcAft>
              <a:buClr>
                <a:srgbClr val="000000"/>
              </a:buClr>
              <a:buSzPts val="1800"/>
              <a:buFont typeface="Calibri"/>
              <a:buChar char="»"/>
              <a:defRPr sz="1800"/>
            </a:lvl6pPr>
            <a:lvl7pPr marL="3200400" lvl="6" indent="-342900" algn="l">
              <a:spcBef>
                <a:spcPts val="360"/>
              </a:spcBef>
              <a:spcAft>
                <a:spcPts val="0"/>
              </a:spcAft>
              <a:buClr>
                <a:srgbClr val="000000"/>
              </a:buClr>
              <a:buSzPts val="1800"/>
              <a:buFont typeface="Calibri"/>
              <a:buChar char="»"/>
              <a:defRPr sz="1800"/>
            </a:lvl7pPr>
            <a:lvl8pPr marL="3657600" lvl="7" indent="-342900" algn="l">
              <a:spcBef>
                <a:spcPts val="360"/>
              </a:spcBef>
              <a:spcAft>
                <a:spcPts val="0"/>
              </a:spcAft>
              <a:buClr>
                <a:srgbClr val="000000"/>
              </a:buClr>
              <a:buSzPts val="1800"/>
              <a:buFont typeface="Calibri"/>
              <a:buChar char="»"/>
              <a:defRPr sz="1800"/>
            </a:lvl8pPr>
            <a:lvl9pPr marL="4114800" lvl="8" indent="-342900" algn="l">
              <a:spcBef>
                <a:spcPts val="360"/>
              </a:spcBef>
              <a:spcAft>
                <a:spcPts val="0"/>
              </a:spcAft>
              <a:buClr>
                <a:srgbClr val="000000"/>
              </a:buClr>
              <a:buSzPts val="1800"/>
              <a:buFont typeface="Calibri"/>
              <a:buChar char="»"/>
              <a:defRPr sz="1800"/>
            </a:lvl9pPr>
          </a:lstStyle>
          <a:p>
            <a:endParaRPr/>
          </a:p>
        </p:txBody>
      </p:sp>
      <p:sp>
        <p:nvSpPr>
          <p:cNvPr id="98" name="Google Shape;98;p26"/>
          <p:cNvSpPr txBox="1">
            <a:spLocks noGrp="1"/>
          </p:cNvSpPr>
          <p:nvPr>
            <p:ph type="body" idx="2"/>
          </p:nvPr>
        </p:nvSpPr>
        <p:spPr>
          <a:xfrm>
            <a:off x="4972050" y="1314450"/>
            <a:ext cx="3703638" cy="30861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Font typeface="Calibri"/>
              <a:buChar char="•"/>
              <a:defRPr sz="2800"/>
            </a:lvl1pPr>
            <a:lvl2pPr marL="914400" lvl="1" indent="-381000" algn="l">
              <a:spcBef>
                <a:spcPts val="480"/>
              </a:spcBef>
              <a:spcAft>
                <a:spcPts val="0"/>
              </a:spcAft>
              <a:buClr>
                <a:srgbClr val="000000"/>
              </a:buClr>
              <a:buSzPts val="2400"/>
              <a:buFont typeface="Calibri"/>
              <a:buChar char="–"/>
              <a:defRPr sz="2400"/>
            </a:lvl2pPr>
            <a:lvl3pPr marL="1371600" lvl="2" indent="-355600" algn="l">
              <a:spcBef>
                <a:spcPts val="400"/>
              </a:spcBef>
              <a:spcAft>
                <a:spcPts val="0"/>
              </a:spcAft>
              <a:buClr>
                <a:srgbClr val="000000"/>
              </a:buClr>
              <a:buSzPts val="2000"/>
              <a:buFont typeface="Calibri"/>
              <a:buChar char="•"/>
              <a:defRPr sz="2000"/>
            </a:lvl3pPr>
            <a:lvl4pPr marL="1828800" lvl="3" indent="-342900" algn="l">
              <a:spcBef>
                <a:spcPts val="360"/>
              </a:spcBef>
              <a:spcAft>
                <a:spcPts val="0"/>
              </a:spcAft>
              <a:buClr>
                <a:srgbClr val="000000"/>
              </a:buClr>
              <a:buSzPts val="1800"/>
              <a:buFont typeface="Calibri"/>
              <a:buChar char="–"/>
              <a:defRPr sz="1800"/>
            </a:lvl4pPr>
            <a:lvl5pPr marL="2286000" lvl="4" indent="-342900" algn="l">
              <a:spcBef>
                <a:spcPts val="360"/>
              </a:spcBef>
              <a:spcAft>
                <a:spcPts val="0"/>
              </a:spcAft>
              <a:buClr>
                <a:srgbClr val="000000"/>
              </a:buClr>
              <a:buSzPts val="1800"/>
              <a:buFont typeface="Calibri"/>
              <a:buChar char="»"/>
              <a:defRPr sz="1800"/>
            </a:lvl5pPr>
            <a:lvl6pPr marL="2743200" lvl="5" indent="-342900" algn="l">
              <a:spcBef>
                <a:spcPts val="360"/>
              </a:spcBef>
              <a:spcAft>
                <a:spcPts val="0"/>
              </a:spcAft>
              <a:buClr>
                <a:srgbClr val="000000"/>
              </a:buClr>
              <a:buSzPts val="1800"/>
              <a:buFont typeface="Calibri"/>
              <a:buChar char="»"/>
              <a:defRPr sz="1800"/>
            </a:lvl6pPr>
            <a:lvl7pPr marL="3200400" lvl="6" indent="-342900" algn="l">
              <a:spcBef>
                <a:spcPts val="360"/>
              </a:spcBef>
              <a:spcAft>
                <a:spcPts val="0"/>
              </a:spcAft>
              <a:buClr>
                <a:srgbClr val="000000"/>
              </a:buClr>
              <a:buSzPts val="1800"/>
              <a:buFont typeface="Calibri"/>
              <a:buChar char="»"/>
              <a:defRPr sz="1800"/>
            </a:lvl7pPr>
            <a:lvl8pPr marL="3657600" lvl="7" indent="-342900" algn="l">
              <a:spcBef>
                <a:spcPts val="360"/>
              </a:spcBef>
              <a:spcAft>
                <a:spcPts val="0"/>
              </a:spcAft>
              <a:buClr>
                <a:srgbClr val="000000"/>
              </a:buClr>
              <a:buSzPts val="1800"/>
              <a:buFont typeface="Calibri"/>
              <a:buChar char="»"/>
              <a:defRPr sz="1800"/>
            </a:lvl8pPr>
            <a:lvl9pPr marL="4114800" lvl="8" indent="-342900" algn="l">
              <a:spcBef>
                <a:spcPts val="360"/>
              </a:spcBef>
              <a:spcAft>
                <a:spcPts val="0"/>
              </a:spcAft>
              <a:buClr>
                <a:srgbClr val="000000"/>
              </a:buClr>
              <a:buSzPts val="1800"/>
              <a:buFont typeface="Calibri"/>
              <a:buChar char="»"/>
              <a:defRPr sz="18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Intestazione sezione" type="secHead">
  <p:cSld name="SECTION_HEADER">
    <p:spTree>
      <p:nvGrpSpPr>
        <p:cNvPr id="1" name="Shape 99"/>
        <p:cNvGrpSpPr/>
        <p:nvPr/>
      </p:nvGrpSpPr>
      <p:grpSpPr>
        <a:xfrm>
          <a:off x="0" y="0"/>
          <a:ext cx="0" cy="0"/>
          <a:chOff x="0" y="0"/>
          <a:chExt cx="0" cy="0"/>
        </a:xfrm>
      </p:grpSpPr>
      <p:sp>
        <p:nvSpPr>
          <p:cNvPr id="100" name="Google Shape;100;p27"/>
          <p:cNvSpPr txBox="1">
            <a:spLocks noGrp="1"/>
          </p:cNvSpPr>
          <p:nvPr>
            <p:ph type="title"/>
          </p:nvPr>
        </p:nvSpPr>
        <p:spPr>
          <a:xfrm>
            <a:off x="1259632" y="3305175"/>
            <a:ext cx="7235080" cy="1021556"/>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27"/>
          <p:cNvSpPr txBox="1">
            <a:spLocks noGrp="1"/>
          </p:cNvSpPr>
          <p:nvPr>
            <p:ph type="body" idx="1"/>
          </p:nvPr>
        </p:nvSpPr>
        <p:spPr>
          <a:xfrm>
            <a:off x="1220886" y="2031690"/>
            <a:ext cx="7307089" cy="1125140"/>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000"/>
              <a:buFont typeface="Calibri"/>
              <a:buNone/>
              <a:defRPr sz="2000"/>
            </a:lvl1pPr>
            <a:lvl2pPr marL="914400" lvl="1" indent="-228600" algn="l">
              <a:spcBef>
                <a:spcPts val="360"/>
              </a:spcBef>
              <a:spcAft>
                <a:spcPts val="0"/>
              </a:spcAft>
              <a:buClr>
                <a:srgbClr val="000000"/>
              </a:buClr>
              <a:buSzPts val="1800"/>
              <a:buFont typeface="Calibri"/>
              <a:buNone/>
              <a:defRPr sz="1800"/>
            </a:lvl2pPr>
            <a:lvl3pPr marL="1371600" lvl="2" indent="-228600" algn="l">
              <a:spcBef>
                <a:spcPts val="320"/>
              </a:spcBef>
              <a:spcAft>
                <a:spcPts val="0"/>
              </a:spcAft>
              <a:buClr>
                <a:srgbClr val="000000"/>
              </a:buClr>
              <a:buSzPts val="1600"/>
              <a:buFont typeface="Calibri"/>
              <a:buNone/>
              <a:defRPr sz="1600"/>
            </a:lvl3pPr>
            <a:lvl4pPr marL="1828800" lvl="3" indent="-228600" algn="l">
              <a:spcBef>
                <a:spcPts val="280"/>
              </a:spcBef>
              <a:spcAft>
                <a:spcPts val="0"/>
              </a:spcAft>
              <a:buClr>
                <a:srgbClr val="000000"/>
              </a:buClr>
              <a:buSzPts val="1400"/>
              <a:buFont typeface="Calibri"/>
              <a:buNone/>
              <a:defRPr sz="1400"/>
            </a:lvl4pPr>
            <a:lvl5pPr marL="2286000" lvl="4" indent="-228600" algn="l">
              <a:spcBef>
                <a:spcPts val="280"/>
              </a:spcBef>
              <a:spcAft>
                <a:spcPts val="0"/>
              </a:spcAft>
              <a:buClr>
                <a:srgbClr val="000000"/>
              </a:buClr>
              <a:buSzPts val="1400"/>
              <a:buFont typeface="Calibri"/>
              <a:buNone/>
              <a:defRPr sz="1400"/>
            </a:lvl5pPr>
            <a:lvl6pPr marL="2743200" lvl="5" indent="-228600" algn="l">
              <a:spcBef>
                <a:spcPts val="280"/>
              </a:spcBef>
              <a:spcAft>
                <a:spcPts val="0"/>
              </a:spcAft>
              <a:buClr>
                <a:srgbClr val="000000"/>
              </a:buClr>
              <a:buSzPts val="1400"/>
              <a:buFont typeface="Calibri"/>
              <a:buNone/>
              <a:defRPr sz="1400"/>
            </a:lvl6pPr>
            <a:lvl7pPr marL="3200400" lvl="6" indent="-228600" algn="l">
              <a:spcBef>
                <a:spcPts val="280"/>
              </a:spcBef>
              <a:spcAft>
                <a:spcPts val="0"/>
              </a:spcAft>
              <a:buClr>
                <a:srgbClr val="000000"/>
              </a:buClr>
              <a:buSzPts val="1400"/>
              <a:buFont typeface="Calibri"/>
              <a:buNone/>
              <a:defRPr sz="1400"/>
            </a:lvl7pPr>
            <a:lvl8pPr marL="3657600" lvl="7" indent="-228600" algn="l">
              <a:spcBef>
                <a:spcPts val="280"/>
              </a:spcBef>
              <a:spcAft>
                <a:spcPts val="0"/>
              </a:spcAft>
              <a:buClr>
                <a:srgbClr val="000000"/>
              </a:buClr>
              <a:buSzPts val="1400"/>
              <a:buFont typeface="Calibri"/>
              <a:buNone/>
              <a:defRPr sz="1400"/>
            </a:lvl8pPr>
            <a:lvl9pPr marL="4114800" lvl="8" indent="-228600" algn="l">
              <a:spcBef>
                <a:spcPts val="280"/>
              </a:spcBef>
              <a:spcAft>
                <a:spcPts val="0"/>
              </a:spcAft>
              <a:buClr>
                <a:srgbClr val="000000"/>
              </a:buClr>
              <a:buSzPts val="1400"/>
              <a:buFont typeface="Calibri"/>
              <a:buNone/>
              <a:defRPr sz="1400"/>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14" name="Titolo 13"/>
          <p:cNvSpPr>
            <a:spLocks noGrp="1"/>
          </p:cNvSpPr>
          <p:nvPr>
            <p:ph type="ctrTitle"/>
          </p:nvPr>
        </p:nvSpPr>
        <p:spPr>
          <a:xfrm>
            <a:off x="1432560" y="269923"/>
            <a:ext cx="7406640" cy="1104138"/>
          </a:xfrm>
        </p:spPr>
        <p:txBody>
          <a:bodyPr anchor="b"/>
          <a:lstStyle>
            <a:lvl1pPr algn="l">
              <a:defRPr/>
            </a:lvl1pPr>
            <a:extLst/>
          </a:lstStyle>
          <a:p>
            <a:r>
              <a:rPr kumimoji="0" lang="it-IT" smtClean="0"/>
              <a:t>Fare clic per modificare stile</a:t>
            </a:r>
            <a:endParaRPr kumimoji="0" lang="en-US"/>
          </a:p>
        </p:txBody>
      </p:sp>
      <p:sp>
        <p:nvSpPr>
          <p:cNvPr id="22" name="Sottotitolo 21"/>
          <p:cNvSpPr>
            <a:spLocks noGrp="1"/>
          </p:cNvSpPr>
          <p:nvPr>
            <p:ph type="subTitle" idx="1"/>
          </p:nvPr>
        </p:nvSpPr>
        <p:spPr>
          <a:xfrm>
            <a:off x="1432560" y="1387548"/>
            <a:ext cx="7406640" cy="1314450"/>
          </a:xfrm>
        </p:spPr>
        <p:txBody>
          <a:bodyPr tIns="0"/>
          <a:lstStyle>
            <a:lvl1pPr marL="20574" indent="0" algn="l">
              <a:buNone/>
              <a:defRPr sz="1950">
                <a:solidFill>
                  <a:schemeClr val="tx2">
                    <a:shade val="30000"/>
                    <a:satMod val="150000"/>
                  </a:schemeClr>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extLst/>
          </a:lstStyle>
          <a:p>
            <a:r>
              <a:rPr kumimoji="0" lang="it-IT" smtClean="0"/>
              <a:t>Fare clic per modificare lo stile del sottotitolo dello schema</a:t>
            </a:r>
            <a:endParaRPr kumimoji="0" lang="en-US"/>
          </a:p>
        </p:txBody>
      </p:sp>
      <p:sp>
        <p:nvSpPr>
          <p:cNvPr id="7" name="Segnaposto data 6"/>
          <p:cNvSpPr>
            <a:spLocks noGrp="1"/>
          </p:cNvSpPr>
          <p:nvPr>
            <p:ph type="dt" sz="half" idx="10"/>
          </p:nvPr>
        </p:nvSpPr>
        <p:spPr/>
        <p:txBody>
          <a:bodyPr/>
          <a:lstStyle>
            <a:extLst/>
          </a:lstStyle>
          <a:p>
            <a:fld id="{54AB02A5-4FE5-49D9-9E24-09F23B90C450}" type="datetimeFigureOut">
              <a:rPr lang="en-US" smtClean="0">
                <a:solidFill>
                  <a:srgbClr val="E7DEC9">
                    <a:shade val="50000"/>
                    <a:satMod val="200000"/>
                  </a:srgbClr>
                </a:solidFill>
              </a:rPr>
              <a:pPr/>
              <a:t>4/11/23</a:t>
            </a:fld>
            <a:endParaRPr lang="en-US">
              <a:solidFill>
                <a:srgbClr val="E7DEC9">
                  <a:shade val="50000"/>
                  <a:satMod val="200000"/>
                </a:srgbClr>
              </a:solidFill>
            </a:endParaRPr>
          </a:p>
        </p:txBody>
      </p:sp>
      <p:sp>
        <p:nvSpPr>
          <p:cNvPr id="20" name="Segnaposto piè di pagina 19"/>
          <p:cNvSpPr>
            <a:spLocks noGrp="1"/>
          </p:cNvSpPr>
          <p:nvPr>
            <p:ph type="ftr" sz="quarter" idx="11"/>
          </p:nvPr>
        </p:nvSpPr>
        <p:spPr/>
        <p:txBody>
          <a:bodyPr/>
          <a:lstStyle>
            <a:extLst/>
          </a:lstStyle>
          <a:p>
            <a:endParaRPr lang="en-US">
              <a:solidFill>
                <a:srgbClr val="E7DEC9">
                  <a:shade val="50000"/>
                  <a:satMod val="200000"/>
                </a:srgbClr>
              </a:solidFill>
            </a:endParaRPr>
          </a:p>
        </p:txBody>
      </p:sp>
      <p:sp>
        <p:nvSpPr>
          <p:cNvPr id="10" name="Segnaposto numero diapositiva 9"/>
          <p:cNvSpPr>
            <a:spLocks noGrp="1"/>
          </p:cNvSpPr>
          <p:nvPr>
            <p:ph type="sldNum" sz="quarter" idx="12"/>
          </p:nvPr>
        </p:nvSpPr>
        <p:spPr/>
        <p:txBody>
          <a:bodyPr/>
          <a:lstStyle>
            <a:extLst/>
          </a:lstStyle>
          <a:p>
            <a:fld id="{6294C92D-0306-4E69-9CD3-20855E849650}" type="slidenum">
              <a:rPr lang="en-US" smtClean="0">
                <a:solidFill>
                  <a:srgbClr val="E7DEC9">
                    <a:shade val="50000"/>
                    <a:satMod val="200000"/>
                  </a:srgbClr>
                </a:solidFill>
              </a:rPr>
              <a:pPr/>
              <a:t>‹#›</a:t>
            </a:fld>
            <a:endParaRPr lang="en-US">
              <a:solidFill>
                <a:srgbClr val="E7DEC9">
                  <a:shade val="50000"/>
                  <a:satMod val="200000"/>
                </a:srgbClr>
              </a:solidFill>
            </a:endParaRPr>
          </a:p>
        </p:txBody>
      </p:sp>
      <p:sp>
        <p:nvSpPr>
          <p:cNvPr id="8" name="Ovale 7"/>
          <p:cNvSpPr/>
          <p:nvPr/>
        </p:nvSpPr>
        <p:spPr>
          <a:xfrm>
            <a:off x="921433" y="106035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buClrTx/>
              <a:buFontTx/>
              <a:buNone/>
            </a:pPr>
            <a:endParaRPr lang="en-US" sz="1350" kern="1200">
              <a:solidFill>
                <a:prstClr val="black"/>
              </a:solidFill>
            </a:endParaRPr>
          </a:p>
        </p:txBody>
      </p:sp>
      <p:sp>
        <p:nvSpPr>
          <p:cNvPr id="9" name="Ovale 8"/>
          <p:cNvSpPr/>
          <p:nvPr/>
        </p:nvSpPr>
        <p:spPr>
          <a:xfrm>
            <a:off x="1157176" y="1008762"/>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buClrTx/>
              <a:buFontTx/>
              <a:buNone/>
            </a:pPr>
            <a:endParaRPr lang="en-US" sz="1350" kern="1200">
              <a:solidFill>
                <a:prstClr val="black"/>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extLst/>
          </a:lstStyle>
          <a:p>
            <a:r>
              <a:rPr kumimoji="0" lang="it-IT" smtClean="0"/>
              <a:t>Fare clic per modificare stile</a:t>
            </a:r>
            <a:endParaRPr kumimoji="0" lang="en-US"/>
          </a:p>
        </p:txBody>
      </p:sp>
      <p:sp>
        <p:nvSpPr>
          <p:cNvPr id="3" name="Segnaposto contenuto 2"/>
          <p:cNvSpPr>
            <a:spLocks noGrp="1"/>
          </p:cNvSpPr>
          <p:nvPr>
            <p:ph idx="1"/>
          </p:nvPr>
        </p:nvSpPr>
        <p:spPr/>
        <p:txBody>
          <a:bodyPr/>
          <a:lstStyle>
            <a:extLst/>
          </a:lstStyle>
          <a:p>
            <a:pPr lvl="0" eaLnBrk="1" latinLnBrk="0" hangingPunct="1"/>
            <a:r>
              <a:rPr lang="it-IT" smtClean="0"/>
              <a:t>Fare clic per modificare gli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extLst/>
          </a:lstStyle>
          <a:p>
            <a:fld id="{54AB02A5-4FE5-49D9-9E24-09F23B90C450}" type="datetimeFigureOut">
              <a:rPr lang="en-US" smtClean="0">
                <a:solidFill>
                  <a:srgbClr val="E7DEC9">
                    <a:shade val="50000"/>
                    <a:satMod val="200000"/>
                  </a:srgbClr>
                </a:solidFill>
              </a:rPr>
              <a:pPr/>
              <a:t>4/11/23</a:t>
            </a:fld>
            <a:endParaRPr lang="en-US">
              <a:solidFill>
                <a:srgbClr val="E7DEC9">
                  <a:shade val="50000"/>
                  <a:satMod val="200000"/>
                </a:srgbClr>
              </a:solidFill>
            </a:endParaRPr>
          </a:p>
        </p:txBody>
      </p:sp>
      <p:sp>
        <p:nvSpPr>
          <p:cNvPr id="5" name="Segnaposto piè di pagina 4"/>
          <p:cNvSpPr>
            <a:spLocks noGrp="1"/>
          </p:cNvSpPr>
          <p:nvPr>
            <p:ph type="ftr" sz="quarter" idx="11"/>
          </p:nvPr>
        </p:nvSpPr>
        <p:spPr/>
        <p:txBody>
          <a:bodyPr/>
          <a:lstStyle>
            <a:extLst/>
          </a:lstStyle>
          <a:p>
            <a:endParaRPr lang="en-US">
              <a:solidFill>
                <a:srgbClr val="E7DEC9">
                  <a:shade val="50000"/>
                  <a:satMod val="200000"/>
                </a:srgbClr>
              </a:solidFill>
            </a:endParaRPr>
          </a:p>
        </p:txBody>
      </p:sp>
      <p:sp>
        <p:nvSpPr>
          <p:cNvPr id="6" name="Segnaposto numero diapositiva 5"/>
          <p:cNvSpPr>
            <a:spLocks noGrp="1"/>
          </p:cNvSpPr>
          <p:nvPr>
            <p:ph type="sldNum" sz="quarter" idx="12"/>
          </p:nvPr>
        </p:nvSpPr>
        <p:spPr/>
        <p:txBody>
          <a:bodyPr/>
          <a:lstStyle>
            <a:extLst/>
          </a:lstStyle>
          <a:p>
            <a:fld id="{6294C92D-0306-4E69-9CD3-20855E849650}" type="slidenum">
              <a:rPr lang="en-US" smtClean="0">
                <a:solidFill>
                  <a:srgbClr val="E7DEC9">
                    <a:shade val="50000"/>
                    <a:satMod val="200000"/>
                  </a:srgbClr>
                </a:solidFill>
              </a:rPr>
              <a:pPr/>
              <a:t>‹#›</a:t>
            </a:fld>
            <a:endParaRPr lang="en-US">
              <a:solidFill>
                <a:srgbClr val="E7DEC9">
                  <a:shade val="50000"/>
                  <a:satMod val="200000"/>
                </a:srgbClr>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spTree>
      <p:nvGrpSpPr>
        <p:cNvPr id="1" name=""/>
        <p:cNvGrpSpPr/>
        <p:nvPr/>
      </p:nvGrpSpPr>
      <p:grpSpPr>
        <a:xfrm>
          <a:off x="0" y="0"/>
          <a:ext cx="0" cy="0"/>
          <a:chOff x="0" y="0"/>
          <a:chExt cx="0" cy="0"/>
        </a:xfrm>
      </p:grpSpPr>
      <p:sp>
        <p:nvSpPr>
          <p:cNvPr id="7" name="Rettangolo 6"/>
          <p:cNvSpPr/>
          <p:nvPr/>
        </p:nvSpPr>
        <p:spPr>
          <a:xfrm>
            <a:off x="2282890" y="-41"/>
            <a:ext cx="6858000"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buClrTx/>
              <a:buFontTx/>
              <a:buNone/>
            </a:pPr>
            <a:endParaRPr lang="en-US" sz="1350" kern="1200">
              <a:solidFill>
                <a:prstClr val="white"/>
              </a:solidFill>
            </a:endParaRPr>
          </a:p>
        </p:txBody>
      </p:sp>
      <p:sp>
        <p:nvSpPr>
          <p:cNvPr id="2" name="Titolo 1"/>
          <p:cNvSpPr>
            <a:spLocks noGrp="1"/>
          </p:cNvSpPr>
          <p:nvPr>
            <p:ph type="title"/>
          </p:nvPr>
        </p:nvSpPr>
        <p:spPr>
          <a:xfrm>
            <a:off x="2578392" y="1950244"/>
            <a:ext cx="6400800" cy="1714500"/>
          </a:xfrm>
        </p:spPr>
        <p:txBody>
          <a:bodyPr anchor="t"/>
          <a:lstStyle>
            <a:lvl1pPr algn="l">
              <a:lnSpc>
                <a:spcPts val="3375"/>
              </a:lnSpc>
              <a:buNone/>
              <a:defRPr sz="3000" b="1" cap="all"/>
            </a:lvl1pPr>
            <a:extLst/>
          </a:lstStyle>
          <a:p>
            <a:r>
              <a:rPr kumimoji="0" lang="it-IT" smtClean="0"/>
              <a:t>Fare clic per modificare stile</a:t>
            </a:r>
            <a:endParaRPr kumimoji="0" lang="en-US"/>
          </a:p>
        </p:txBody>
      </p:sp>
      <p:sp>
        <p:nvSpPr>
          <p:cNvPr id="3" name="Segnaposto testo 2"/>
          <p:cNvSpPr>
            <a:spLocks noGrp="1"/>
          </p:cNvSpPr>
          <p:nvPr>
            <p:ph type="body" idx="1"/>
          </p:nvPr>
        </p:nvSpPr>
        <p:spPr>
          <a:xfrm>
            <a:off x="2578392" y="800100"/>
            <a:ext cx="6400800" cy="1132284"/>
          </a:xfrm>
        </p:spPr>
        <p:txBody>
          <a:bodyPr anchor="b"/>
          <a:lstStyle>
            <a:lvl1pPr marL="13716" indent="0">
              <a:lnSpc>
                <a:spcPts val="1725"/>
              </a:lnSpc>
              <a:spcBef>
                <a:spcPts val="0"/>
              </a:spcBef>
              <a:buNone/>
              <a:defRPr sz="1500">
                <a:solidFill>
                  <a:schemeClr val="tx2">
                    <a:shade val="30000"/>
                    <a:satMod val="150000"/>
                  </a:schemeClr>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extLst/>
          </a:lstStyle>
          <a:p>
            <a:pPr lvl="0" eaLnBrk="1" latinLnBrk="0" hangingPunct="1"/>
            <a:r>
              <a:rPr kumimoji="0" lang="it-IT" smtClean="0"/>
              <a:t>Fare clic per modificare gli stili del testo dello schema</a:t>
            </a:r>
          </a:p>
        </p:txBody>
      </p:sp>
      <p:sp>
        <p:nvSpPr>
          <p:cNvPr id="4" name="Segnaposto data 3"/>
          <p:cNvSpPr>
            <a:spLocks noGrp="1"/>
          </p:cNvSpPr>
          <p:nvPr>
            <p:ph type="dt" sz="half" idx="10"/>
          </p:nvPr>
        </p:nvSpPr>
        <p:spPr/>
        <p:txBody>
          <a:bodyPr/>
          <a:lstStyle>
            <a:extLst/>
          </a:lstStyle>
          <a:p>
            <a:fld id="{54AB02A5-4FE5-49D9-9E24-09F23B90C450}" type="datetimeFigureOut">
              <a:rPr lang="en-US" smtClean="0">
                <a:solidFill>
                  <a:srgbClr val="E7DEC9">
                    <a:shade val="50000"/>
                    <a:satMod val="200000"/>
                  </a:srgbClr>
                </a:solidFill>
              </a:rPr>
              <a:pPr/>
              <a:t>4/11/23</a:t>
            </a:fld>
            <a:endParaRPr lang="en-US">
              <a:solidFill>
                <a:srgbClr val="E7DEC9">
                  <a:shade val="50000"/>
                  <a:satMod val="200000"/>
                </a:srgbClr>
              </a:solidFill>
            </a:endParaRPr>
          </a:p>
        </p:txBody>
      </p:sp>
      <p:sp>
        <p:nvSpPr>
          <p:cNvPr id="5" name="Segnaposto piè di pagina 4"/>
          <p:cNvSpPr>
            <a:spLocks noGrp="1"/>
          </p:cNvSpPr>
          <p:nvPr>
            <p:ph type="ftr" sz="quarter" idx="11"/>
          </p:nvPr>
        </p:nvSpPr>
        <p:spPr/>
        <p:txBody>
          <a:bodyPr/>
          <a:lstStyle>
            <a:extLst/>
          </a:lstStyle>
          <a:p>
            <a:endParaRPr lang="en-US">
              <a:solidFill>
                <a:srgbClr val="E7DEC9">
                  <a:shade val="50000"/>
                  <a:satMod val="200000"/>
                </a:srgbClr>
              </a:solidFill>
            </a:endParaRPr>
          </a:p>
        </p:txBody>
      </p:sp>
      <p:sp>
        <p:nvSpPr>
          <p:cNvPr id="6" name="Segnaposto numero diapositiva 5"/>
          <p:cNvSpPr>
            <a:spLocks noGrp="1"/>
          </p:cNvSpPr>
          <p:nvPr>
            <p:ph type="sldNum" sz="quarter" idx="12"/>
          </p:nvPr>
        </p:nvSpPr>
        <p:spPr/>
        <p:txBody>
          <a:bodyPr/>
          <a:lstStyle>
            <a:extLst/>
          </a:lstStyle>
          <a:p>
            <a:fld id="{6294C92D-0306-4E69-9CD3-20855E849650}" type="slidenum">
              <a:rPr lang="en-US" smtClean="0">
                <a:solidFill>
                  <a:srgbClr val="E7DEC9">
                    <a:shade val="50000"/>
                    <a:satMod val="200000"/>
                  </a:srgbClr>
                </a:solidFill>
              </a:rPr>
              <a:pPr/>
              <a:t>‹#›</a:t>
            </a:fld>
            <a:endParaRPr lang="en-US">
              <a:solidFill>
                <a:srgbClr val="E7DEC9">
                  <a:shade val="50000"/>
                  <a:satMod val="200000"/>
                </a:srgbClr>
              </a:solidFill>
            </a:endParaRPr>
          </a:p>
        </p:txBody>
      </p:sp>
      <p:sp>
        <p:nvSpPr>
          <p:cNvPr id="10" name="Rettangolo 9"/>
          <p:cNvSpPr/>
          <p:nvPr/>
        </p:nvSpPr>
        <p:spPr bwMode="invGray">
          <a:xfrm>
            <a:off x="2286000" y="0"/>
            <a:ext cx="76200"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buClrTx/>
              <a:buFontTx/>
              <a:buNone/>
            </a:pPr>
            <a:endParaRPr lang="en-US" sz="1350" kern="1200">
              <a:solidFill>
                <a:prstClr val="white"/>
              </a:solidFill>
            </a:endParaRPr>
          </a:p>
        </p:txBody>
      </p:sp>
      <p:sp>
        <p:nvSpPr>
          <p:cNvPr id="8" name="Ovale 7"/>
          <p:cNvSpPr/>
          <p:nvPr/>
        </p:nvSpPr>
        <p:spPr>
          <a:xfrm>
            <a:off x="2172321" y="211099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buClrTx/>
              <a:buFontTx/>
              <a:buNone/>
            </a:pPr>
            <a:endParaRPr lang="en-US" sz="1350" kern="1200">
              <a:solidFill>
                <a:prstClr val="black"/>
              </a:solidFill>
            </a:endParaRPr>
          </a:p>
        </p:txBody>
      </p:sp>
      <p:sp>
        <p:nvSpPr>
          <p:cNvPr id="9" name="Ovale 8"/>
          <p:cNvSpPr/>
          <p:nvPr/>
        </p:nvSpPr>
        <p:spPr>
          <a:xfrm>
            <a:off x="2408064" y="2059403"/>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buClrTx/>
              <a:buFontTx/>
              <a:buNone/>
            </a:pPr>
            <a:endParaRPr lang="en-US" sz="1350" kern="1200">
              <a:solidFill>
                <a:prstClr val="black"/>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Contenuto 2">
    <p:spTree>
      <p:nvGrpSpPr>
        <p:cNvPr id="1" name=""/>
        <p:cNvGrpSpPr/>
        <p:nvPr/>
      </p:nvGrpSpPr>
      <p:grpSpPr>
        <a:xfrm>
          <a:off x="0" y="0"/>
          <a:ext cx="0" cy="0"/>
          <a:chOff x="0" y="0"/>
          <a:chExt cx="0" cy="0"/>
        </a:xfrm>
      </p:grpSpPr>
      <p:sp>
        <p:nvSpPr>
          <p:cNvPr id="2" name="Titolo 1"/>
          <p:cNvSpPr>
            <a:spLocks noGrp="1"/>
          </p:cNvSpPr>
          <p:nvPr>
            <p:ph type="title"/>
          </p:nvPr>
        </p:nvSpPr>
        <p:spPr>
          <a:xfrm>
            <a:off x="1435608" y="205740"/>
            <a:ext cx="7498080" cy="857250"/>
          </a:xfrm>
        </p:spPr>
        <p:txBody>
          <a:bodyPr/>
          <a:lstStyle>
            <a:extLst/>
          </a:lstStyle>
          <a:p>
            <a:r>
              <a:rPr kumimoji="0" lang="it-IT" smtClean="0"/>
              <a:t>Fare clic per modificare stile</a:t>
            </a:r>
            <a:endParaRPr kumimoji="0" lang="en-US"/>
          </a:p>
        </p:txBody>
      </p:sp>
      <p:sp>
        <p:nvSpPr>
          <p:cNvPr id="3" name="Segnaposto contenuto 2"/>
          <p:cNvSpPr>
            <a:spLocks noGrp="1"/>
          </p:cNvSpPr>
          <p:nvPr>
            <p:ph sz="half" idx="1"/>
          </p:nvPr>
        </p:nvSpPr>
        <p:spPr>
          <a:xfrm>
            <a:off x="1435608" y="1143000"/>
            <a:ext cx="3657600" cy="3497580"/>
          </a:xfrm>
        </p:spPr>
        <p:txBody>
          <a:bodyPr/>
          <a:lstStyle>
            <a:lvl1pPr>
              <a:defRPr sz="2100"/>
            </a:lvl1pPr>
            <a:lvl2pPr>
              <a:defRPr sz="1800"/>
            </a:lvl2pPr>
            <a:lvl3pPr>
              <a:defRPr sz="1500"/>
            </a:lvl3pPr>
            <a:lvl4pPr>
              <a:defRPr sz="1350"/>
            </a:lvl4pPr>
            <a:lvl5pPr>
              <a:defRPr sz="1350"/>
            </a:lvl5pPr>
            <a:extLst/>
          </a:lstStyle>
          <a:p>
            <a:pPr lvl="0" eaLnBrk="1" latinLnBrk="0" hangingPunct="1"/>
            <a:r>
              <a:rPr lang="it-IT" smtClean="0"/>
              <a:t>Fare clic per modificare gli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contenuto 3"/>
          <p:cNvSpPr>
            <a:spLocks noGrp="1"/>
          </p:cNvSpPr>
          <p:nvPr>
            <p:ph sz="half" idx="2"/>
          </p:nvPr>
        </p:nvSpPr>
        <p:spPr>
          <a:xfrm>
            <a:off x="5276088" y="1143000"/>
            <a:ext cx="3657600" cy="3497580"/>
          </a:xfrm>
        </p:spPr>
        <p:txBody>
          <a:bodyPr/>
          <a:lstStyle>
            <a:lvl1pPr>
              <a:defRPr sz="2100"/>
            </a:lvl1pPr>
            <a:lvl2pPr>
              <a:defRPr sz="1800"/>
            </a:lvl2pPr>
            <a:lvl3pPr>
              <a:defRPr sz="1500"/>
            </a:lvl3pPr>
            <a:lvl4pPr>
              <a:defRPr sz="1350"/>
            </a:lvl4pPr>
            <a:lvl5pPr>
              <a:defRPr sz="1350"/>
            </a:lvl5pPr>
            <a:extLst/>
          </a:lstStyle>
          <a:p>
            <a:pPr lvl="0" eaLnBrk="1" latinLnBrk="0" hangingPunct="1"/>
            <a:r>
              <a:rPr lang="it-IT" smtClean="0"/>
              <a:t>Fare clic per modificare gli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Segnaposto data 4"/>
          <p:cNvSpPr>
            <a:spLocks noGrp="1"/>
          </p:cNvSpPr>
          <p:nvPr>
            <p:ph type="dt" sz="half" idx="10"/>
          </p:nvPr>
        </p:nvSpPr>
        <p:spPr/>
        <p:txBody>
          <a:bodyPr/>
          <a:lstStyle>
            <a:extLst/>
          </a:lstStyle>
          <a:p>
            <a:fld id="{54AB02A5-4FE5-49D9-9E24-09F23B90C450}" type="datetimeFigureOut">
              <a:rPr lang="en-US" smtClean="0">
                <a:solidFill>
                  <a:srgbClr val="E7DEC9">
                    <a:shade val="50000"/>
                    <a:satMod val="200000"/>
                  </a:srgbClr>
                </a:solidFill>
              </a:rPr>
              <a:pPr/>
              <a:t>4/11/23</a:t>
            </a:fld>
            <a:endParaRPr lang="en-US">
              <a:solidFill>
                <a:srgbClr val="E7DEC9">
                  <a:shade val="50000"/>
                  <a:satMod val="200000"/>
                </a:srgbClr>
              </a:solidFill>
            </a:endParaRPr>
          </a:p>
        </p:txBody>
      </p:sp>
      <p:sp>
        <p:nvSpPr>
          <p:cNvPr id="6" name="Segnaposto piè di pagina 5"/>
          <p:cNvSpPr>
            <a:spLocks noGrp="1"/>
          </p:cNvSpPr>
          <p:nvPr>
            <p:ph type="ftr" sz="quarter" idx="11"/>
          </p:nvPr>
        </p:nvSpPr>
        <p:spPr/>
        <p:txBody>
          <a:bodyPr/>
          <a:lstStyle>
            <a:extLst/>
          </a:lstStyle>
          <a:p>
            <a:endParaRPr lang="en-US">
              <a:solidFill>
                <a:srgbClr val="E7DEC9">
                  <a:shade val="50000"/>
                  <a:satMod val="200000"/>
                </a:srgbClr>
              </a:solidFill>
            </a:endParaRPr>
          </a:p>
        </p:txBody>
      </p:sp>
      <p:sp>
        <p:nvSpPr>
          <p:cNvPr id="7" name="Segnaposto numero diapositiva 6"/>
          <p:cNvSpPr>
            <a:spLocks noGrp="1"/>
          </p:cNvSpPr>
          <p:nvPr>
            <p:ph type="sldNum" sz="quarter" idx="12"/>
          </p:nvPr>
        </p:nvSpPr>
        <p:spPr/>
        <p:txBody>
          <a:bodyPr/>
          <a:lstStyle>
            <a:extLst/>
          </a:lstStyle>
          <a:p>
            <a:fld id="{6294C92D-0306-4E69-9CD3-20855E849650}" type="slidenum">
              <a:rPr lang="en-US" smtClean="0">
                <a:solidFill>
                  <a:srgbClr val="E7DEC9">
                    <a:shade val="50000"/>
                    <a:satMod val="200000"/>
                  </a:srgbClr>
                </a:solidFill>
              </a:rPr>
              <a:pPr/>
              <a:t>‹#›</a:t>
            </a:fld>
            <a:endParaRPr lang="en-US">
              <a:solidFill>
                <a:srgbClr val="E7DEC9">
                  <a:shade val="50000"/>
                  <a:satMod val="200000"/>
                </a:srgb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3870252"/>
            <a:ext cx="8229600" cy="857250"/>
          </a:xfrm>
        </p:spPr>
        <p:txBody>
          <a:bodyPr anchor="ctr"/>
          <a:lstStyle>
            <a:lvl1pPr algn="ctr">
              <a:defRPr sz="3375" b="1" cap="none" baseline="0"/>
            </a:lvl1pPr>
            <a:extLst/>
          </a:lstStyle>
          <a:p>
            <a:r>
              <a:rPr kumimoji="0" lang="it-IT" smtClean="0"/>
              <a:t>Fare clic per modificare stile</a:t>
            </a:r>
            <a:endParaRPr kumimoji="0" lang="en-US"/>
          </a:p>
        </p:txBody>
      </p:sp>
      <p:sp>
        <p:nvSpPr>
          <p:cNvPr id="3" name="Segnaposto testo 2"/>
          <p:cNvSpPr>
            <a:spLocks noGrp="1"/>
          </p:cNvSpPr>
          <p:nvPr>
            <p:ph type="body" idx="1"/>
          </p:nvPr>
        </p:nvSpPr>
        <p:spPr>
          <a:xfrm>
            <a:off x="457200" y="246209"/>
            <a:ext cx="4023360" cy="480060"/>
          </a:xfrm>
          <a:solidFill>
            <a:schemeClr val="bg1"/>
          </a:solidFill>
          <a:ln w="10795">
            <a:solidFill>
              <a:schemeClr val="bg1"/>
            </a:solidFill>
            <a:miter lim="800000"/>
          </a:ln>
        </p:spPr>
        <p:txBody>
          <a:bodyPr anchor="ctr"/>
          <a:lstStyle>
            <a:lvl1pPr marL="48006" indent="0" algn="l">
              <a:lnSpc>
                <a:spcPct val="100000"/>
              </a:lnSpc>
              <a:spcBef>
                <a:spcPts val="75"/>
              </a:spcBef>
              <a:buNone/>
              <a:defRPr sz="1425" b="0">
                <a:solidFill>
                  <a:schemeClr val="tx1"/>
                </a:solidFill>
              </a:defRPr>
            </a:lvl1pPr>
            <a:lvl2pPr>
              <a:buNone/>
              <a:defRPr sz="1500" b="1"/>
            </a:lvl2pPr>
            <a:lvl3pPr>
              <a:buNone/>
              <a:defRPr sz="1350" b="1"/>
            </a:lvl3pPr>
            <a:lvl4pPr>
              <a:buNone/>
              <a:defRPr sz="1200" b="1"/>
            </a:lvl4pPr>
            <a:lvl5pPr>
              <a:buNone/>
              <a:defRPr sz="1200" b="1"/>
            </a:lvl5pPr>
            <a:extLst/>
          </a:lstStyle>
          <a:p>
            <a:pPr lvl="0" eaLnBrk="1" latinLnBrk="0" hangingPunct="1"/>
            <a:r>
              <a:rPr kumimoji="0" lang="it-IT" smtClean="0"/>
              <a:t>Fare clic per modificare gli stili del testo dello schema</a:t>
            </a:r>
          </a:p>
        </p:txBody>
      </p:sp>
      <p:sp>
        <p:nvSpPr>
          <p:cNvPr id="4" name="Segnaposto testo 3"/>
          <p:cNvSpPr>
            <a:spLocks noGrp="1"/>
          </p:cNvSpPr>
          <p:nvPr>
            <p:ph type="body" sz="half" idx="3"/>
          </p:nvPr>
        </p:nvSpPr>
        <p:spPr>
          <a:xfrm>
            <a:off x="4663440" y="246209"/>
            <a:ext cx="4023360" cy="480060"/>
          </a:xfrm>
          <a:solidFill>
            <a:schemeClr val="bg1"/>
          </a:solidFill>
          <a:ln w="10795">
            <a:solidFill>
              <a:schemeClr val="bg1"/>
            </a:solidFill>
            <a:miter lim="800000"/>
          </a:ln>
        </p:spPr>
        <p:txBody>
          <a:bodyPr anchor="ctr"/>
          <a:lstStyle>
            <a:lvl1pPr marL="48006" indent="0" algn="l">
              <a:lnSpc>
                <a:spcPct val="100000"/>
              </a:lnSpc>
              <a:spcBef>
                <a:spcPts val="75"/>
              </a:spcBef>
              <a:buNone/>
              <a:defRPr sz="1425" b="0">
                <a:solidFill>
                  <a:schemeClr val="tx1"/>
                </a:solidFill>
              </a:defRPr>
            </a:lvl1pPr>
            <a:lvl2pPr>
              <a:buNone/>
              <a:defRPr sz="1500" b="1"/>
            </a:lvl2pPr>
            <a:lvl3pPr>
              <a:buNone/>
              <a:defRPr sz="1350" b="1"/>
            </a:lvl3pPr>
            <a:lvl4pPr>
              <a:buNone/>
              <a:defRPr sz="1200" b="1"/>
            </a:lvl4pPr>
            <a:lvl5pPr>
              <a:buNone/>
              <a:defRPr sz="1200" b="1"/>
            </a:lvl5pPr>
            <a:extLst/>
          </a:lstStyle>
          <a:p>
            <a:pPr lvl="0" eaLnBrk="1" latinLnBrk="0" hangingPunct="1"/>
            <a:r>
              <a:rPr kumimoji="0" lang="it-IT" smtClean="0"/>
              <a:t>Fare clic per modificare gli stili del testo dello schema</a:t>
            </a:r>
          </a:p>
        </p:txBody>
      </p:sp>
      <p:sp>
        <p:nvSpPr>
          <p:cNvPr id="5" name="Segnaposto contenuto 4"/>
          <p:cNvSpPr>
            <a:spLocks noGrp="1"/>
          </p:cNvSpPr>
          <p:nvPr>
            <p:ph sz="quarter" idx="2"/>
          </p:nvPr>
        </p:nvSpPr>
        <p:spPr>
          <a:xfrm>
            <a:off x="457200" y="727002"/>
            <a:ext cx="4023360" cy="3086100"/>
          </a:xfrm>
          <a:ln w="10795">
            <a:solidFill>
              <a:schemeClr val="bg1"/>
            </a:solidFill>
            <a:prstDash val="dash"/>
            <a:miter lim="800000"/>
          </a:ln>
        </p:spPr>
        <p:txBody>
          <a:bodyPr/>
          <a:lstStyle>
            <a:lvl1pPr marL="294894" indent="-205740">
              <a:lnSpc>
                <a:spcPct val="100000"/>
              </a:lnSpc>
              <a:spcBef>
                <a:spcPts val="525"/>
              </a:spcBef>
              <a:defRPr sz="1800"/>
            </a:lvl1pPr>
            <a:lvl2pPr>
              <a:lnSpc>
                <a:spcPct val="100000"/>
              </a:lnSpc>
              <a:spcBef>
                <a:spcPts val="525"/>
              </a:spcBef>
              <a:defRPr sz="1500"/>
            </a:lvl2pPr>
            <a:lvl3pPr>
              <a:lnSpc>
                <a:spcPct val="100000"/>
              </a:lnSpc>
              <a:spcBef>
                <a:spcPts val="525"/>
              </a:spcBef>
              <a:defRPr sz="1350"/>
            </a:lvl3pPr>
            <a:lvl4pPr>
              <a:lnSpc>
                <a:spcPct val="100000"/>
              </a:lnSpc>
              <a:spcBef>
                <a:spcPts val="525"/>
              </a:spcBef>
              <a:defRPr sz="1200"/>
            </a:lvl4pPr>
            <a:lvl5pPr>
              <a:lnSpc>
                <a:spcPct val="100000"/>
              </a:lnSpc>
              <a:spcBef>
                <a:spcPts val="525"/>
              </a:spcBef>
              <a:defRPr sz="1200"/>
            </a:lvl5pPr>
            <a:extLst/>
          </a:lstStyle>
          <a:p>
            <a:pPr lvl="0" eaLnBrk="1" latinLnBrk="0" hangingPunct="1"/>
            <a:r>
              <a:rPr lang="it-IT" smtClean="0"/>
              <a:t>Fare clic per modificare gli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6" name="Segnaposto contenuto 5"/>
          <p:cNvSpPr>
            <a:spLocks noGrp="1"/>
          </p:cNvSpPr>
          <p:nvPr>
            <p:ph sz="quarter" idx="4"/>
          </p:nvPr>
        </p:nvSpPr>
        <p:spPr>
          <a:xfrm>
            <a:off x="4663440" y="727002"/>
            <a:ext cx="4023360" cy="3086100"/>
          </a:xfrm>
          <a:ln w="10795">
            <a:solidFill>
              <a:schemeClr val="bg1"/>
            </a:solidFill>
            <a:prstDash val="dash"/>
            <a:miter lim="800000"/>
          </a:ln>
        </p:spPr>
        <p:txBody>
          <a:bodyPr/>
          <a:lstStyle>
            <a:lvl1pPr marL="294894" indent="-205740">
              <a:lnSpc>
                <a:spcPct val="100000"/>
              </a:lnSpc>
              <a:spcBef>
                <a:spcPts val="525"/>
              </a:spcBef>
              <a:defRPr sz="1800"/>
            </a:lvl1pPr>
            <a:lvl2pPr>
              <a:lnSpc>
                <a:spcPct val="100000"/>
              </a:lnSpc>
              <a:spcBef>
                <a:spcPts val="525"/>
              </a:spcBef>
              <a:defRPr sz="1500"/>
            </a:lvl2pPr>
            <a:lvl3pPr>
              <a:lnSpc>
                <a:spcPct val="100000"/>
              </a:lnSpc>
              <a:spcBef>
                <a:spcPts val="525"/>
              </a:spcBef>
              <a:defRPr sz="1350"/>
            </a:lvl3pPr>
            <a:lvl4pPr>
              <a:lnSpc>
                <a:spcPct val="100000"/>
              </a:lnSpc>
              <a:spcBef>
                <a:spcPts val="525"/>
              </a:spcBef>
              <a:defRPr sz="1200"/>
            </a:lvl4pPr>
            <a:lvl5pPr>
              <a:lnSpc>
                <a:spcPct val="100000"/>
              </a:lnSpc>
              <a:spcBef>
                <a:spcPts val="525"/>
              </a:spcBef>
              <a:defRPr sz="1200"/>
            </a:lvl5pPr>
            <a:extLst/>
          </a:lstStyle>
          <a:p>
            <a:pPr lvl="0" eaLnBrk="1" latinLnBrk="0" hangingPunct="1"/>
            <a:r>
              <a:rPr lang="it-IT" smtClean="0"/>
              <a:t>Fare clic per modificare gli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Segnaposto data 6"/>
          <p:cNvSpPr>
            <a:spLocks noGrp="1"/>
          </p:cNvSpPr>
          <p:nvPr>
            <p:ph type="dt" sz="half" idx="10"/>
          </p:nvPr>
        </p:nvSpPr>
        <p:spPr/>
        <p:txBody>
          <a:bodyPr/>
          <a:lstStyle>
            <a:extLst/>
          </a:lstStyle>
          <a:p>
            <a:fld id="{54AB02A5-4FE5-49D9-9E24-09F23B90C450}" type="datetimeFigureOut">
              <a:rPr lang="en-US" smtClean="0">
                <a:solidFill>
                  <a:srgbClr val="E7DEC9">
                    <a:shade val="50000"/>
                    <a:satMod val="200000"/>
                  </a:srgbClr>
                </a:solidFill>
              </a:rPr>
              <a:pPr/>
              <a:t>4/11/23</a:t>
            </a:fld>
            <a:endParaRPr lang="en-US">
              <a:solidFill>
                <a:srgbClr val="E7DEC9">
                  <a:shade val="50000"/>
                  <a:satMod val="200000"/>
                </a:srgbClr>
              </a:solidFill>
            </a:endParaRPr>
          </a:p>
        </p:txBody>
      </p:sp>
      <p:sp>
        <p:nvSpPr>
          <p:cNvPr id="8" name="Segnaposto piè di pagina 7"/>
          <p:cNvSpPr>
            <a:spLocks noGrp="1"/>
          </p:cNvSpPr>
          <p:nvPr>
            <p:ph type="ftr" sz="quarter" idx="11"/>
          </p:nvPr>
        </p:nvSpPr>
        <p:spPr/>
        <p:txBody>
          <a:bodyPr/>
          <a:lstStyle>
            <a:extLst/>
          </a:lstStyle>
          <a:p>
            <a:endParaRPr lang="en-US">
              <a:solidFill>
                <a:srgbClr val="E7DEC9">
                  <a:shade val="50000"/>
                  <a:satMod val="200000"/>
                </a:srgbClr>
              </a:solidFill>
            </a:endParaRPr>
          </a:p>
        </p:txBody>
      </p:sp>
      <p:sp>
        <p:nvSpPr>
          <p:cNvPr id="9" name="Segnaposto numero diapositiva 8"/>
          <p:cNvSpPr>
            <a:spLocks noGrp="1"/>
          </p:cNvSpPr>
          <p:nvPr>
            <p:ph type="sldNum" sz="quarter" idx="12"/>
          </p:nvPr>
        </p:nvSpPr>
        <p:spPr/>
        <p:txBody>
          <a:bodyPr/>
          <a:lstStyle>
            <a:extLst/>
          </a:lstStyle>
          <a:p>
            <a:fld id="{6294C92D-0306-4E69-9CD3-20855E849650}" type="slidenum">
              <a:rPr lang="en-US" smtClean="0">
                <a:solidFill>
                  <a:srgbClr val="E7DEC9">
                    <a:shade val="50000"/>
                    <a:satMod val="200000"/>
                  </a:srgbClr>
                </a:solidFill>
              </a:rPr>
              <a:pPr/>
              <a:t>‹#›</a:t>
            </a:fld>
            <a:endParaRPr lang="en-US">
              <a:solidFill>
                <a:srgbClr val="E7DEC9">
                  <a:shade val="50000"/>
                  <a:satMod val="200000"/>
                </a:srgbClr>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1435608" y="205740"/>
            <a:ext cx="7498080" cy="857250"/>
          </a:xfrm>
        </p:spPr>
        <p:txBody>
          <a:bodyPr anchor="ctr"/>
          <a:lstStyle>
            <a:extLst/>
          </a:lstStyle>
          <a:p>
            <a:r>
              <a:rPr kumimoji="0" lang="it-IT" smtClean="0"/>
              <a:t>Fare clic per modificare stile</a:t>
            </a:r>
            <a:endParaRPr kumimoji="0" lang="en-US"/>
          </a:p>
        </p:txBody>
      </p:sp>
      <p:sp>
        <p:nvSpPr>
          <p:cNvPr id="3" name="Segnaposto data 2"/>
          <p:cNvSpPr>
            <a:spLocks noGrp="1"/>
          </p:cNvSpPr>
          <p:nvPr>
            <p:ph type="dt" sz="half" idx="10"/>
          </p:nvPr>
        </p:nvSpPr>
        <p:spPr/>
        <p:txBody>
          <a:bodyPr/>
          <a:lstStyle>
            <a:extLst/>
          </a:lstStyle>
          <a:p>
            <a:fld id="{54AB02A5-4FE5-49D9-9E24-09F23B90C450}" type="datetimeFigureOut">
              <a:rPr lang="en-US" smtClean="0">
                <a:solidFill>
                  <a:srgbClr val="E7DEC9">
                    <a:shade val="50000"/>
                    <a:satMod val="200000"/>
                  </a:srgbClr>
                </a:solidFill>
              </a:rPr>
              <a:pPr/>
              <a:t>4/11/23</a:t>
            </a:fld>
            <a:endParaRPr lang="en-US">
              <a:solidFill>
                <a:srgbClr val="E7DEC9">
                  <a:shade val="50000"/>
                  <a:satMod val="200000"/>
                </a:srgbClr>
              </a:solidFill>
            </a:endParaRPr>
          </a:p>
        </p:txBody>
      </p:sp>
      <p:sp>
        <p:nvSpPr>
          <p:cNvPr id="4" name="Segnaposto piè di pagina 3"/>
          <p:cNvSpPr>
            <a:spLocks noGrp="1"/>
          </p:cNvSpPr>
          <p:nvPr>
            <p:ph type="ftr" sz="quarter" idx="11"/>
          </p:nvPr>
        </p:nvSpPr>
        <p:spPr/>
        <p:txBody>
          <a:bodyPr/>
          <a:lstStyle>
            <a:extLst/>
          </a:lstStyle>
          <a:p>
            <a:endParaRPr lang="en-US">
              <a:solidFill>
                <a:srgbClr val="E7DEC9">
                  <a:shade val="50000"/>
                  <a:satMod val="200000"/>
                </a:srgbClr>
              </a:solidFill>
            </a:endParaRPr>
          </a:p>
        </p:txBody>
      </p:sp>
      <p:sp>
        <p:nvSpPr>
          <p:cNvPr id="5" name="Segnaposto numero diapositiva 4"/>
          <p:cNvSpPr>
            <a:spLocks noGrp="1"/>
          </p:cNvSpPr>
          <p:nvPr>
            <p:ph type="sldNum" sz="quarter" idx="12"/>
          </p:nvPr>
        </p:nvSpPr>
        <p:spPr/>
        <p:txBody>
          <a:bodyPr/>
          <a:lstStyle>
            <a:extLst/>
          </a:lstStyle>
          <a:p>
            <a:fld id="{6294C92D-0306-4E69-9CD3-20855E849650}" type="slidenum">
              <a:rPr lang="en-US" smtClean="0">
                <a:solidFill>
                  <a:srgbClr val="E7DEC9">
                    <a:shade val="50000"/>
                    <a:satMod val="200000"/>
                  </a:srgbClr>
                </a:solidFill>
              </a:rPr>
              <a:pPr/>
              <a:t>‹#›</a:t>
            </a:fld>
            <a:endParaRPr lang="en-US">
              <a:solidFill>
                <a:srgbClr val="E7DEC9">
                  <a:shade val="50000"/>
                  <a:satMod val="200000"/>
                </a:srgbClr>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blank" preserve="1">
  <p:cSld name="Vuoto">
    <p:spTree>
      <p:nvGrpSpPr>
        <p:cNvPr id="1" name=""/>
        <p:cNvGrpSpPr/>
        <p:nvPr/>
      </p:nvGrpSpPr>
      <p:grpSpPr>
        <a:xfrm>
          <a:off x="0" y="0"/>
          <a:ext cx="0" cy="0"/>
          <a:chOff x="0" y="0"/>
          <a:chExt cx="0" cy="0"/>
        </a:xfrm>
      </p:grpSpPr>
      <p:sp>
        <p:nvSpPr>
          <p:cNvPr id="5" name="Rettangolo 4"/>
          <p:cNvSpPr/>
          <p:nvPr/>
        </p:nvSpPr>
        <p:spPr>
          <a:xfrm>
            <a:off x="1014984" y="0"/>
            <a:ext cx="8129016" cy="51435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buClrTx/>
              <a:buFontTx/>
              <a:buNone/>
            </a:pPr>
            <a:endParaRPr lang="en-US" sz="1350" kern="1200">
              <a:solidFill>
                <a:prstClr val="white"/>
              </a:solidFill>
            </a:endParaRPr>
          </a:p>
        </p:txBody>
      </p:sp>
      <p:sp>
        <p:nvSpPr>
          <p:cNvPr id="2" name="Segnaposto data 1"/>
          <p:cNvSpPr>
            <a:spLocks noGrp="1"/>
          </p:cNvSpPr>
          <p:nvPr>
            <p:ph type="dt" sz="half" idx="10"/>
          </p:nvPr>
        </p:nvSpPr>
        <p:spPr/>
        <p:txBody>
          <a:bodyPr/>
          <a:lstStyle>
            <a:extLst/>
          </a:lstStyle>
          <a:p>
            <a:fld id="{54AB02A5-4FE5-49D9-9E24-09F23B90C450}" type="datetimeFigureOut">
              <a:rPr lang="en-US" smtClean="0">
                <a:solidFill>
                  <a:srgbClr val="E7DEC9">
                    <a:shade val="50000"/>
                    <a:satMod val="200000"/>
                  </a:srgbClr>
                </a:solidFill>
              </a:rPr>
              <a:pPr/>
              <a:t>4/11/23</a:t>
            </a:fld>
            <a:endParaRPr lang="en-US">
              <a:solidFill>
                <a:srgbClr val="E7DEC9">
                  <a:shade val="50000"/>
                  <a:satMod val="200000"/>
                </a:srgbClr>
              </a:solidFill>
            </a:endParaRPr>
          </a:p>
        </p:txBody>
      </p:sp>
      <p:sp>
        <p:nvSpPr>
          <p:cNvPr id="3" name="Segnaposto piè di pagina 2"/>
          <p:cNvSpPr>
            <a:spLocks noGrp="1"/>
          </p:cNvSpPr>
          <p:nvPr>
            <p:ph type="ftr" sz="quarter" idx="11"/>
          </p:nvPr>
        </p:nvSpPr>
        <p:spPr/>
        <p:txBody>
          <a:bodyPr/>
          <a:lstStyle>
            <a:extLst/>
          </a:lstStyle>
          <a:p>
            <a:endParaRPr lang="en-US">
              <a:solidFill>
                <a:srgbClr val="E7DEC9">
                  <a:shade val="50000"/>
                  <a:satMod val="200000"/>
                </a:srgbClr>
              </a:solidFill>
            </a:endParaRPr>
          </a:p>
        </p:txBody>
      </p:sp>
      <p:sp>
        <p:nvSpPr>
          <p:cNvPr id="4" name="Segnaposto numero diapositiva 3"/>
          <p:cNvSpPr>
            <a:spLocks noGrp="1"/>
          </p:cNvSpPr>
          <p:nvPr>
            <p:ph type="sldNum" sz="quarter" idx="12"/>
          </p:nvPr>
        </p:nvSpPr>
        <p:spPr/>
        <p:txBody>
          <a:bodyPr/>
          <a:lstStyle>
            <a:extLst/>
          </a:lstStyle>
          <a:p>
            <a:fld id="{6294C92D-0306-4E69-9CD3-20855E849650}" type="slidenum">
              <a:rPr lang="en-US" smtClean="0">
                <a:solidFill>
                  <a:srgbClr val="E7DEC9">
                    <a:shade val="50000"/>
                    <a:satMod val="200000"/>
                  </a:srgbClr>
                </a:solidFill>
              </a:rPr>
              <a:pPr/>
              <a:t>‹#›</a:t>
            </a:fld>
            <a:endParaRPr lang="en-US">
              <a:solidFill>
                <a:srgbClr val="E7DEC9">
                  <a:shade val="50000"/>
                  <a:satMod val="200000"/>
                </a:srgbClr>
              </a:solidFill>
            </a:endParaRPr>
          </a:p>
        </p:txBody>
      </p:sp>
      <p:sp>
        <p:nvSpPr>
          <p:cNvPr id="6" name="Rettangolo 5"/>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buClrTx/>
              <a:buFontTx/>
              <a:buNone/>
            </a:pPr>
            <a:endParaRPr lang="en-US" sz="1350" kern="1200">
              <a:solidFill>
                <a:prstClr val="white"/>
              </a:solidFill>
            </a:endParaRPr>
          </a:p>
        </p:txBody>
      </p:sp>
    </p:spTree>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162583"/>
            <a:ext cx="3810000" cy="871538"/>
          </a:xfrm>
          <a:ln>
            <a:noFill/>
          </a:ln>
        </p:spPr>
        <p:txBody>
          <a:bodyPr anchor="b"/>
          <a:lstStyle>
            <a:lvl1pPr algn="l">
              <a:lnSpc>
                <a:spcPts val="1500"/>
              </a:lnSpc>
              <a:buNone/>
              <a:defRPr sz="1650" b="1" cap="all" baseline="0"/>
            </a:lvl1pPr>
            <a:extLst/>
          </a:lstStyle>
          <a:p>
            <a:r>
              <a:rPr kumimoji="0" lang="it-IT" smtClean="0"/>
              <a:t>Fare clic per modificare stile</a:t>
            </a:r>
            <a:endParaRPr kumimoji="0" lang="en-US"/>
          </a:p>
        </p:txBody>
      </p:sp>
      <p:sp>
        <p:nvSpPr>
          <p:cNvPr id="3" name="Segnaposto testo 2"/>
          <p:cNvSpPr>
            <a:spLocks noGrp="1"/>
          </p:cNvSpPr>
          <p:nvPr>
            <p:ph type="body" idx="2"/>
          </p:nvPr>
        </p:nvSpPr>
        <p:spPr>
          <a:xfrm>
            <a:off x="457200" y="1055223"/>
            <a:ext cx="3810000" cy="523875"/>
          </a:xfrm>
        </p:spPr>
        <p:txBody>
          <a:bodyPr/>
          <a:lstStyle>
            <a:lvl1pPr marL="34290" indent="0">
              <a:lnSpc>
                <a:spcPct val="100000"/>
              </a:lnSpc>
              <a:spcBef>
                <a:spcPts val="0"/>
              </a:spcBef>
              <a:buNone/>
              <a:defRPr sz="1050"/>
            </a:lvl1pPr>
            <a:lvl2pPr>
              <a:buNone/>
              <a:defRPr sz="900"/>
            </a:lvl2pPr>
            <a:lvl3pPr>
              <a:buNone/>
              <a:defRPr sz="750"/>
            </a:lvl3pPr>
            <a:lvl4pPr>
              <a:buNone/>
              <a:defRPr sz="675"/>
            </a:lvl4pPr>
            <a:lvl5pPr>
              <a:buNone/>
              <a:defRPr sz="675"/>
            </a:lvl5pPr>
            <a:extLst/>
          </a:lstStyle>
          <a:p>
            <a:pPr lvl="0" eaLnBrk="1" latinLnBrk="0" hangingPunct="1"/>
            <a:r>
              <a:rPr kumimoji="0" lang="it-IT" smtClean="0"/>
              <a:t>Fare clic per modificare gli stili del testo dello schema</a:t>
            </a:r>
          </a:p>
        </p:txBody>
      </p:sp>
      <p:sp>
        <p:nvSpPr>
          <p:cNvPr id="4" name="Segnaposto contenuto 3"/>
          <p:cNvSpPr>
            <a:spLocks noGrp="1"/>
          </p:cNvSpPr>
          <p:nvPr>
            <p:ph sz="half" idx="1"/>
          </p:nvPr>
        </p:nvSpPr>
        <p:spPr>
          <a:xfrm>
            <a:off x="457200" y="1600201"/>
            <a:ext cx="8153400" cy="2994422"/>
          </a:xfrm>
        </p:spPr>
        <p:txBody>
          <a:bodyPr/>
          <a:lstStyle>
            <a:lvl1pPr>
              <a:defRPr sz="2400"/>
            </a:lvl1pPr>
            <a:lvl2pPr>
              <a:defRPr sz="2100"/>
            </a:lvl2pPr>
            <a:lvl3pPr>
              <a:defRPr sz="1800"/>
            </a:lvl3pPr>
            <a:lvl4pPr>
              <a:defRPr sz="1500"/>
            </a:lvl4pPr>
            <a:lvl5pPr>
              <a:defRPr sz="1500"/>
            </a:lvl5pPr>
            <a:extLst/>
          </a:lstStyle>
          <a:p>
            <a:pPr lvl="0" eaLnBrk="1" latinLnBrk="0" hangingPunct="1"/>
            <a:r>
              <a:rPr lang="it-IT" smtClean="0"/>
              <a:t>Fare clic per modificare gli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Segnaposto data 4"/>
          <p:cNvSpPr>
            <a:spLocks noGrp="1"/>
          </p:cNvSpPr>
          <p:nvPr>
            <p:ph type="dt" sz="half" idx="10"/>
          </p:nvPr>
        </p:nvSpPr>
        <p:spPr/>
        <p:txBody>
          <a:bodyPr/>
          <a:lstStyle>
            <a:extLst/>
          </a:lstStyle>
          <a:p>
            <a:fld id="{54AB02A5-4FE5-49D9-9E24-09F23B90C450}" type="datetimeFigureOut">
              <a:rPr lang="en-US" smtClean="0">
                <a:solidFill>
                  <a:srgbClr val="E7DEC9">
                    <a:shade val="50000"/>
                    <a:satMod val="200000"/>
                  </a:srgbClr>
                </a:solidFill>
              </a:rPr>
              <a:pPr/>
              <a:t>4/11/23</a:t>
            </a:fld>
            <a:endParaRPr lang="en-US">
              <a:solidFill>
                <a:srgbClr val="E7DEC9">
                  <a:shade val="50000"/>
                  <a:satMod val="200000"/>
                </a:srgbClr>
              </a:solidFill>
            </a:endParaRPr>
          </a:p>
        </p:txBody>
      </p:sp>
      <p:sp>
        <p:nvSpPr>
          <p:cNvPr id="6" name="Segnaposto piè di pagina 5"/>
          <p:cNvSpPr>
            <a:spLocks noGrp="1"/>
          </p:cNvSpPr>
          <p:nvPr>
            <p:ph type="ftr" sz="quarter" idx="11"/>
          </p:nvPr>
        </p:nvSpPr>
        <p:spPr/>
        <p:txBody>
          <a:bodyPr/>
          <a:lstStyle>
            <a:extLst/>
          </a:lstStyle>
          <a:p>
            <a:endParaRPr lang="en-US">
              <a:solidFill>
                <a:srgbClr val="E7DEC9">
                  <a:shade val="50000"/>
                  <a:satMod val="200000"/>
                </a:srgbClr>
              </a:solidFill>
            </a:endParaRPr>
          </a:p>
        </p:txBody>
      </p:sp>
      <p:sp>
        <p:nvSpPr>
          <p:cNvPr id="7" name="Segnaposto numero diapositiva 6"/>
          <p:cNvSpPr>
            <a:spLocks noGrp="1"/>
          </p:cNvSpPr>
          <p:nvPr>
            <p:ph type="sldNum" sz="quarter" idx="12"/>
          </p:nvPr>
        </p:nvSpPr>
        <p:spPr/>
        <p:txBody>
          <a:bodyPr/>
          <a:lstStyle>
            <a:extLst/>
          </a:lstStyle>
          <a:p>
            <a:fld id="{6294C92D-0306-4E69-9CD3-20855E849650}" type="slidenum">
              <a:rPr lang="en-US" smtClean="0">
                <a:solidFill>
                  <a:srgbClr val="E7DEC9">
                    <a:shade val="50000"/>
                    <a:satMod val="200000"/>
                  </a:srgbClr>
                </a:solidFill>
              </a:rPr>
              <a:pPr/>
              <a:t>‹#›</a:t>
            </a:fld>
            <a:endParaRPr lang="en-US">
              <a:solidFill>
                <a:srgbClr val="E7DEC9">
                  <a:shade val="50000"/>
                  <a:satMod val="200000"/>
                </a:srgbClr>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5886896" y="800100"/>
            <a:ext cx="2743200" cy="1485900"/>
          </a:xfrm>
        </p:spPr>
        <p:txBody>
          <a:bodyPr anchor="b">
            <a:noAutofit/>
          </a:bodyPr>
          <a:lstStyle>
            <a:lvl1pPr algn="l">
              <a:buNone/>
              <a:defRPr sz="1575" b="1">
                <a:effectLst/>
              </a:defRPr>
            </a:lvl1pPr>
            <a:extLst/>
          </a:lstStyle>
          <a:p>
            <a:r>
              <a:rPr kumimoji="0" lang="it-IT" smtClean="0"/>
              <a:t>Fare clic per modificare stile</a:t>
            </a:r>
            <a:endParaRPr kumimoji="0" lang="en-US"/>
          </a:p>
        </p:txBody>
      </p:sp>
      <p:sp>
        <p:nvSpPr>
          <p:cNvPr id="5" name="Segnaposto data 4"/>
          <p:cNvSpPr>
            <a:spLocks noGrp="1"/>
          </p:cNvSpPr>
          <p:nvPr>
            <p:ph type="dt" sz="half" idx="10"/>
          </p:nvPr>
        </p:nvSpPr>
        <p:spPr/>
        <p:txBody>
          <a:bodyPr/>
          <a:lstStyle>
            <a:extLst/>
          </a:lstStyle>
          <a:p>
            <a:fld id="{54AB02A5-4FE5-49D9-9E24-09F23B90C450}" type="datetimeFigureOut">
              <a:rPr lang="en-US" smtClean="0">
                <a:solidFill>
                  <a:srgbClr val="E7DEC9">
                    <a:shade val="50000"/>
                    <a:satMod val="200000"/>
                  </a:srgbClr>
                </a:solidFill>
              </a:rPr>
              <a:pPr/>
              <a:t>4/11/23</a:t>
            </a:fld>
            <a:endParaRPr lang="en-US">
              <a:solidFill>
                <a:srgbClr val="E7DEC9">
                  <a:shade val="50000"/>
                  <a:satMod val="200000"/>
                </a:srgbClr>
              </a:solidFill>
            </a:endParaRPr>
          </a:p>
        </p:txBody>
      </p:sp>
      <p:sp>
        <p:nvSpPr>
          <p:cNvPr id="6" name="Segnaposto piè di pagina 5"/>
          <p:cNvSpPr>
            <a:spLocks noGrp="1"/>
          </p:cNvSpPr>
          <p:nvPr>
            <p:ph type="ftr" sz="quarter" idx="11"/>
          </p:nvPr>
        </p:nvSpPr>
        <p:spPr/>
        <p:txBody>
          <a:bodyPr/>
          <a:lstStyle>
            <a:extLst/>
          </a:lstStyle>
          <a:p>
            <a:endParaRPr lang="en-US">
              <a:solidFill>
                <a:srgbClr val="E7DEC9">
                  <a:shade val="50000"/>
                  <a:satMod val="200000"/>
                </a:srgbClr>
              </a:solidFill>
            </a:endParaRPr>
          </a:p>
        </p:txBody>
      </p:sp>
      <p:sp>
        <p:nvSpPr>
          <p:cNvPr id="7" name="Segnaposto numero diapositiva 6"/>
          <p:cNvSpPr>
            <a:spLocks noGrp="1"/>
          </p:cNvSpPr>
          <p:nvPr>
            <p:ph type="sldNum" sz="quarter" idx="12"/>
          </p:nvPr>
        </p:nvSpPr>
        <p:spPr/>
        <p:txBody>
          <a:bodyPr/>
          <a:lstStyle>
            <a:extLst/>
          </a:lstStyle>
          <a:p>
            <a:fld id="{6294C92D-0306-4E69-9CD3-20855E849650}" type="slidenum">
              <a:rPr lang="en-US" smtClean="0">
                <a:solidFill>
                  <a:srgbClr val="E7DEC9">
                    <a:shade val="50000"/>
                    <a:satMod val="200000"/>
                  </a:srgbClr>
                </a:solidFill>
              </a:rPr>
              <a:pPr/>
              <a:t>‹#›</a:t>
            </a:fld>
            <a:endParaRPr lang="en-US">
              <a:solidFill>
                <a:srgbClr val="E7DEC9">
                  <a:shade val="50000"/>
                  <a:satMod val="200000"/>
                </a:srgbClr>
              </a:solidFill>
            </a:endParaRPr>
          </a:p>
        </p:txBody>
      </p:sp>
      <p:sp>
        <p:nvSpPr>
          <p:cNvPr id="8" name="Rettangolo 7"/>
          <p:cNvSpPr/>
          <p:nvPr/>
        </p:nvSpPr>
        <p:spPr>
          <a:xfrm>
            <a:off x="762000" y="800100"/>
            <a:ext cx="4572000" cy="3429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68580" tIns="205740" rtlCol="0" anchor="t">
            <a:normAutofit/>
          </a:bodyPr>
          <a:lstStyle>
            <a:extLst/>
          </a:lstStyle>
          <a:p>
            <a:pPr indent="-212598">
              <a:lnSpc>
                <a:spcPts val="2250"/>
              </a:lnSpc>
              <a:spcBef>
                <a:spcPts val="450"/>
              </a:spcBef>
              <a:buClr>
                <a:srgbClr val="3891A7"/>
              </a:buClr>
              <a:buSzPct val="80000"/>
              <a:buFont typeface="Wingdings 2"/>
              <a:buNone/>
            </a:pPr>
            <a:endParaRPr lang="en-US" sz="2400" kern="1200">
              <a:solidFill>
                <a:prstClr val="black"/>
              </a:solidFill>
              <a:latin typeface="Gill Sans MT"/>
              <a:ea typeface=""/>
              <a:cs typeface=""/>
            </a:endParaRPr>
          </a:p>
        </p:txBody>
      </p:sp>
      <p:sp>
        <p:nvSpPr>
          <p:cNvPr id="3" name="Segnaposto immagine 2"/>
          <p:cNvSpPr>
            <a:spLocks noGrp="1"/>
          </p:cNvSpPr>
          <p:nvPr>
            <p:ph type="pic" idx="1"/>
          </p:nvPr>
        </p:nvSpPr>
        <p:spPr>
          <a:xfrm>
            <a:off x="838200" y="857253"/>
            <a:ext cx="4419600" cy="2635898"/>
          </a:xfrm>
          <a:prstGeom prst="roundRect">
            <a:avLst>
              <a:gd name="adj" fmla="val 783"/>
            </a:avLst>
          </a:prstGeom>
          <a:solidFill>
            <a:schemeClr val="bg2"/>
          </a:solidFill>
          <a:ln w="127000">
            <a:noFill/>
            <a:miter lim="800000"/>
          </a:ln>
          <a:effectLst/>
        </p:spPr>
        <p:txBody>
          <a:bodyPr lIns="91440" tIns="274320" anchor="t"/>
          <a:lstStyle>
            <a:lvl1pPr marL="0" indent="0" algn="l" eaLnBrk="1" latinLnBrk="0" hangingPunct="1">
              <a:buNone/>
              <a:defRPr sz="2400"/>
            </a:lvl1pPr>
            <a:extLst/>
          </a:lstStyle>
          <a:p>
            <a:pPr marL="0" algn="l" eaLnBrk="1" latinLnBrk="0" hangingPunct="1"/>
            <a:r>
              <a:rPr kumimoji="0" lang="it-IT" smtClean="0"/>
              <a:t>Trascinare l'immagine su un segnaposto o fare clic sull'icona per aggiungerla</a:t>
            </a:r>
            <a:endParaRPr kumimoji="0" lang="en-US" dirty="0"/>
          </a:p>
        </p:txBody>
      </p:sp>
      <p:sp>
        <p:nvSpPr>
          <p:cNvPr id="9" name="Processo 8"/>
          <p:cNvSpPr/>
          <p:nvPr/>
        </p:nvSpPr>
        <p:spPr>
          <a:xfrm rot="19468671">
            <a:off x="396725" y="715756"/>
            <a:ext cx="685800"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buClrTx/>
              <a:buFontTx/>
              <a:buNone/>
            </a:pPr>
            <a:endParaRPr lang="en-US" sz="1350" kern="1200">
              <a:solidFill>
                <a:prstClr val="white"/>
              </a:solidFill>
            </a:endParaRPr>
          </a:p>
        </p:txBody>
      </p:sp>
      <p:sp>
        <p:nvSpPr>
          <p:cNvPr id="10" name="Processo 9"/>
          <p:cNvSpPr/>
          <p:nvPr/>
        </p:nvSpPr>
        <p:spPr>
          <a:xfrm rot="2103354" flipH="1">
            <a:off x="5003667" y="702589"/>
            <a:ext cx="649224"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buClrTx/>
              <a:buFontTx/>
              <a:buNone/>
            </a:pPr>
            <a:endParaRPr lang="en-US" sz="1350" kern="1200" dirty="0">
              <a:solidFill>
                <a:prstClr val="white"/>
              </a:solidFill>
            </a:endParaRPr>
          </a:p>
        </p:txBody>
      </p:sp>
      <p:sp>
        <p:nvSpPr>
          <p:cNvPr id="4" name="Segnaposto testo 3"/>
          <p:cNvSpPr>
            <a:spLocks noGrp="1"/>
          </p:cNvSpPr>
          <p:nvPr>
            <p:ph type="body" sz="half" idx="2"/>
          </p:nvPr>
        </p:nvSpPr>
        <p:spPr>
          <a:xfrm>
            <a:off x="838200" y="3600450"/>
            <a:ext cx="4419600" cy="571500"/>
          </a:xfrm>
        </p:spPr>
        <p:txBody>
          <a:bodyPr anchor="ctr"/>
          <a:lstStyle>
            <a:lvl1pPr marL="0" indent="0" algn="l">
              <a:lnSpc>
                <a:spcPts val="1200"/>
              </a:lnSpc>
              <a:spcBef>
                <a:spcPts val="0"/>
              </a:spcBef>
              <a:buNone/>
              <a:defRPr sz="1050">
                <a:solidFill>
                  <a:srgbClr val="777777"/>
                </a:solidFill>
              </a:defRPr>
            </a:lvl1pPr>
            <a:lvl2pPr>
              <a:defRPr sz="900"/>
            </a:lvl2pPr>
            <a:lvl3pPr>
              <a:defRPr sz="750"/>
            </a:lvl3pPr>
            <a:lvl4pPr>
              <a:defRPr sz="675"/>
            </a:lvl4pPr>
            <a:lvl5pPr>
              <a:defRPr sz="675"/>
            </a:lvl5pPr>
            <a:extLst/>
          </a:lstStyle>
          <a:p>
            <a:pPr lvl="0" eaLnBrk="1" latinLnBrk="0" hangingPunct="1"/>
            <a:r>
              <a:rPr kumimoji="0" lang="it-IT" smtClean="0"/>
              <a:t>Fare clic per modificare gli stili del testo dello schema</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extLst/>
          </a:lstStyle>
          <a:p>
            <a:r>
              <a:rPr kumimoji="0" lang="it-IT" smtClean="0"/>
              <a:t>Fare clic per modificare stile</a:t>
            </a:r>
            <a:endParaRPr kumimoji="0" lang="en-US"/>
          </a:p>
        </p:txBody>
      </p:sp>
      <p:sp>
        <p:nvSpPr>
          <p:cNvPr id="3" name="Segnaposto testo verticale 2"/>
          <p:cNvSpPr>
            <a:spLocks noGrp="1"/>
          </p:cNvSpPr>
          <p:nvPr>
            <p:ph type="body" orient="vert" idx="1"/>
          </p:nvPr>
        </p:nvSpPr>
        <p:spPr/>
        <p:txBody>
          <a:bodyPr vert="eaVert"/>
          <a:lstStyle>
            <a:extLst/>
          </a:lstStyle>
          <a:p>
            <a:pPr lvl="0" eaLnBrk="1" latinLnBrk="0" hangingPunct="1"/>
            <a:r>
              <a:rPr lang="it-IT" smtClean="0"/>
              <a:t>Fare clic per modificare gli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extLst/>
          </a:lstStyle>
          <a:p>
            <a:fld id="{54AB02A5-4FE5-49D9-9E24-09F23B90C450}" type="datetimeFigureOut">
              <a:rPr lang="en-US" smtClean="0">
                <a:solidFill>
                  <a:srgbClr val="E7DEC9">
                    <a:shade val="50000"/>
                    <a:satMod val="200000"/>
                  </a:srgbClr>
                </a:solidFill>
              </a:rPr>
              <a:pPr/>
              <a:t>4/11/23</a:t>
            </a:fld>
            <a:endParaRPr lang="en-US">
              <a:solidFill>
                <a:srgbClr val="E7DEC9">
                  <a:shade val="50000"/>
                  <a:satMod val="200000"/>
                </a:srgbClr>
              </a:solidFill>
            </a:endParaRPr>
          </a:p>
        </p:txBody>
      </p:sp>
      <p:sp>
        <p:nvSpPr>
          <p:cNvPr id="5" name="Segnaposto piè di pagina 4"/>
          <p:cNvSpPr>
            <a:spLocks noGrp="1"/>
          </p:cNvSpPr>
          <p:nvPr>
            <p:ph type="ftr" sz="quarter" idx="11"/>
          </p:nvPr>
        </p:nvSpPr>
        <p:spPr/>
        <p:txBody>
          <a:bodyPr/>
          <a:lstStyle>
            <a:extLst/>
          </a:lstStyle>
          <a:p>
            <a:endParaRPr lang="en-US">
              <a:solidFill>
                <a:srgbClr val="E7DEC9">
                  <a:shade val="50000"/>
                  <a:satMod val="200000"/>
                </a:srgbClr>
              </a:solidFill>
            </a:endParaRPr>
          </a:p>
        </p:txBody>
      </p:sp>
      <p:sp>
        <p:nvSpPr>
          <p:cNvPr id="6" name="Segnaposto numero diapositiva 5"/>
          <p:cNvSpPr>
            <a:spLocks noGrp="1"/>
          </p:cNvSpPr>
          <p:nvPr>
            <p:ph type="sldNum" sz="quarter" idx="12"/>
          </p:nvPr>
        </p:nvSpPr>
        <p:spPr/>
        <p:txBody>
          <a:bodyPr/>
          <a:lstStyle>
            <a:extLst/>
          </a:lstStyle>
          <a:p>
            <a:fld id="{6294C92D-0306-4E69-9CD3-20855E849650}" type="slidenum">
              <a:rPr lang="en-US" smtClean="0">
                <a:solidFill>
                  <a:srgbClr val="E7DEC9">
                    <a:shade val="50000"/>
                    <a:satMod val="200000"/>
                  </a:srgbClr>
                </a:solidFill>
              </a:rPr>
              <a:pPr/>
              <a:t>‹#›</a:t>
            </a:fld>
            <a:endParaRPr lang="en-US">
              <a:solidFill>
                <a:srgbClr val="E7DEC9">
                  <a:shade val="50000"/>
                  <a:satMod val="200000"/>
                </a:srgbClr>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858000" y="205980"/>
            <a:ext cx="1828800" cy="4388644"/>
          </a:xfrm>
        </p:spPr>
        <p:txBody>
          <a:bodyPr vert="eaVert"/>
          <a:lstStyle>
            <a:extLst/>
          </a:lstStyle>
          <a:p>
            <a:r>
              <a:rPr kumimoji="0" lang="it-IT" smtClean="0"/>
              <a:t>Fare clic per modificare stile</a:t>
            </a:r>
            <a:endParaRPr kumimoji="0" lang="en-US"/>
          </a:p>
        </p:txBody>
      </p:sp>
      <p:sp>
        <p:nvSpPr>
          <p:cNvPr id="3" name="Segnaposto testo verticale 2"/>
          <p:cNvSpPr>
            <a:spLocks noGrp="1"/>
          </p:cNvSpPr>
          <p:nvPr>
            <p:ph type="body" orient="vert" idx="1"/>
          </p:nvPr>
        </p:nvSpPr>
        <p:spPr>
          <a:xfrm>
            <a:off x="1143000" y="205980"/>
            <a:ext cx="5562600" cy="4388644"/>
          </a:xfrm>
        </p:spPr>
        <p:txBody>
          <a:bodyPr vert="eaVert"/>
          <a:lstStyle>
            <a:extLst/>
          </a:lstStyle>
          <a:p>
            <a:pPr lvl="0" eaLnBrk="1" latinLnBrk="0" hangingPunct="1"/>
            <a:r>
              <a:rPr lang="it-IT" smtClean="0"/>
              <a:t>Fare clic per modificare gli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extLst/>
          </a:lstStyle>
          <a:p>
            <a:fld id="{54AB02A5-4FE5-49D9-9E24-09F23B90C450}" type="datetimeFigureOut">
              <a:rPr lang="en-US" smtClean="0">
                <a:solidFill>
                  <a:srgbClr val="E7DEC9">
                    <a:shade val="50000"/>
                    <a:satMod val="200000"/>
                  </a:srgbClr>
                </a:solidFill>
              </a:rPr>
              <a:pPr/>
              <a:t>4/11/23</a:t>
            </a:fld>
            <a:endParaRPr lang="en-US">
              <a:solidFill>
                <a:srgbClr val="E7DEC9">
                  <a:shade val="50000"/>
                  <a:satMod val="200000"/>
                </a:srgbClr>
              </a:solidFill>
            </a:endParaRPr>
          </a:p>
        </p:txBody>
      </p:sp>
      <p:sp>
        <p:nvSpPr>
          <p:cNvPr id="5" name="Segnaposto piè di pagina 4"/>
          <p:cNvSpPr>
            <a:spLocks noGrp="1"/>
          </p:cNvSpPr>
          <p:nvPr>
            <p:ph type="ftr" sz="quarter" idx="11"/>
          </p:nvPr>
        </p:nvSpPr>
        <p:spPr/>
        <p:txBody>
          <a:bodyPr/>
          <a:lstStyle>
            <a:extLst/>
          </a:lstStyle>
          <a:p>
            <a:endParaRPr lang="en-US">
              <a:solidFill>
                <a:srgbClr val="E7DEC9">
                  <a:shade val="50000"/>
                  <a:satMod val="200000"/>
                </a:srgbClr>
              </a:solidFill>
            </a:endParaRPr>
          </a:p>
        </p:txBody>
      </p:sp>
      <p:sp>
        <p:nvSpPr>
          <p:cNvPr id="6" name="Segnaposto numero diapositiva 5"/>
          <p:cNvSpPr>
            <a:spLocks noGrp="1"/>
          </p:cNvSpPr>
          <p:nvPr>
            <p:ph type="sldNum" sz="quarter" idx="12"/>
          </p:nvPr>
        </p:nvSpPr>
        <p:spPr/>
        <p:txBody>
          <a:bodyPr/>
          <a:lstStyle>
            <a:extLst/>
          </a:lstStyle>
          <a:p>
            <a:fld id="{6294C92D-0306-4E69-9CD3-20855E849650}" type="slidenum">
              <a:rPr lang="en-US" smtClean="0">
                <a:solidFill>
                  <a:srgbClr val="E7DEC9">
                    <a:shade val="50000"/>
                    <a:satMod val="200000"/>
                  </a:srgbClr>
                </a:solidFill>
              </a:rPr>
              <a:pPr/>
              <a:t>‹#›</a:t>
            </a:fld>
            <a:endParaRPr lang="en-US">
              <a:solidFill>
                <a:srgbClr val="E7DEC9">
                  <a:shade val="50000"/>
                  <a:satMod val="200000"/>
                </a:srgbClr>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41772"/>
            <a:ext cx="7772400" cy="1790700"/>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9714111-1A77-A04E-838C-586F84529E84}" type="datetimeFigureOut">
              <a:rPr lang="it-IT" smtClean="0">
                <a:solidFill>
                  <a:prstClr val="black">
                    <a:tint val="75000"/>
                  </a:prstClr>
                </a:solidFill>
              </a:rPr>
              <a:pPr/>
              <a:t>11/04/23</a:t>
            </a:fld>
            <a:endParaRPr lang="it-IT">
              <a:solidFill>
                <a:prstClr val="black">
                  <a:tint val="75000"/>
                </a:prstClr>
              </a:solidFill>
            </a:endParaRPr>
          </a:p>
        </p:txBody>
      </p:sp>
      <p:sp>
        <p:nvSpPr>
          <p:cNvPr id="5" name="Footer Placeholder 4"/>
          <p:cNvSpPr>
            <a:spLocks noGrp="1"/>
          </p:cNvSpPr>
          <p:nvPr>
            <p:ph type="ftr" sz="quarter" idx="11"/>
          </p:nvPr>
        </p:nvSpPr>
        <p:spPr/>
        <p:txBody>
          <a:bodyPr/>
          <a:lstStyle/>
          <a:p>
            <a:endParaRPr lang="it-IT">
              <a:solidFill>
                <a:prstClr val="black">
                  <a:tint val="75000"/>
                </a:prstClr>
              </a:solidFill>
            </a:endParaRPr>
          </a:p>
        </p:txBody>
      </p:sp>
      <p:sp>
        <p:nvSpPr>
          <p:cNvPr id="6" name="Slide Number Placeholder 5"/>
          <p:cNvSpPr>
            <a:spLocks noGrp="1"/>
          </p:cNvSpPr>
          <p:nvPr>
            <p:ph type="sldNum" sz="quarter" idx="12"/>
          </p:nvPr>
        </p:nvSpPr>
        <p:spPr/>
        <p:txBody>
          <a:bodyPr/>
          <a:lstStyle/>
          <a:p>
            <a:fld id="{74D85727-FF69-4B48-8CBE-E00E602D9277}" type="slidenum">
              <a:rPr lang="it-IT" smtClean="0">
                <a:solidFill>
                  <a:prstClr val="black">
                    <a:tint val="75000"/>
                  </a:prstClr>
                </a:solidFill>
              </a:rPr>
              <a:pPr/>
              <a:t>‹#›</a:t>
            </a:fld>
            <a:endParaRPr lang="it-IT">
              <a:solidFill>
                <a:prstClr val="black">
                  <a:tint val="75000"/>
                </a:prstClr>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714111-1A77-A04E-838C-586F84529E84}" type="datetimeFigureOut">
              <a:rPr lang="it-IT" smtClean="0">
                <a:solidFill>
                  <a:prstClr val="black">
                    <a:tint val="75000"/>
                  </a:prstClr>
                </a:solidFill>
              </a:rPr>
              <a:pPr/>
              <a:t>11/04/23</a:t>
            </a:fld>
            <a:endParaRPr lang="it-IT">
              <a:solidFill>
                <a:prstClr val="black">
                  <a:tint val="75000"/>
                </a:prstClr>
              </a:solidFill>
            </a:endParaRPr>
          </a:p>
        </p:txBody>
      </p:sp>
      <p:sp>
        <p:nvSpPr>
          <p:cNvPr id="5" name="Footer Placeholder 4"/>
          <p:cNvSpPr>
            <a:spLocks noGrp="1"/>
          </p:cNvSpPr>
          <p:nvPr>
            <p:ph type="ftr" sz="quarter" idx="11"/>
          </p:nvPr>
        </p:nvSpPr>
        <p:spPr/>
        <p:txBody>
          <a:bodyPr/>
          <a:lstStyle/>
          <a:p>
            <a:endParaRPr lang="it-IT">
              <a:solidFill>
                <a:prstClr val="black">
                  <a:tint val="75000"/>
                </a:prstClr>
              </a:solidFill>
            </a:endParaRPr>
          </a:p>
        </p:txBody>
      </p:sp>
      <p:sp>
        <p:nvSpPr>
          <p:cNvPr id="6" name="Slide Number Placeholder 5"/>
          <p:cNvSpPr>
            <a:spLocks noGrp="1"/>
          </p:cNvSpPr>
          <p:nvPr>
            <p:ph type="sldNum" sz="quarter" idx="12"/>
          </p:nvPr>
        </p:nvSpPr>
        <p:spPr/>
        <p:txBody>
          <a:bodyPr/>
          <a:lstStyle/>
          <a:p>
            <a:fld id="{74D85727-FF69-4B48-8CBE-E00E602D9277}" type="slidenum">
              <a:rPr lang="it-IT" smtClean="0">
                <a:solidFill>
                  <a:prstClr val="black">
                    <a:tint val="75000"/>
                  </a:prstClr>
                </a:solidFill>
              </a:rPr>
              <a:pPr/>
              <a:t>‹#›</a:t>
            </a:fld>
            <a:endParaRPr lang="it-IT">
              <a:solidFill>
                <a:prstClr val="black">
                  <a:tint val="75000"/>
                </a:prstClr>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5"/>
            <a:ext cx="7886700" cy="2139553"/>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623888" y="3442099"/>
            <a:ext cx="7886700" cy="1125140"/>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714111-1A77-A04E-838C-586F84529E84}" type="datetimeFigureOut">
              <a:rPr lang="it-IT" smtClean="0">
                <a:solidFill>
                  <a:prstClr val="black">
                    <a:tint val="75000"/>
                  </a:prstClr>
                </a:solidFill>
              </a:rPr>
              <a:pPr/>
              <a:t>11/04/23</a:t>
            </a:fld>
            <a:endParaRPr lang="it-IT">
              <a:solidFill>
                <a:prstClr val="black">
                  <a:tint val="75000"/>
                </a:prstClr>
              </a:solidFill>
            </a:endParaRPr>
          </a:p>
        </p:txBody>
      </p:sp>
      <p:sp>
        <p:nvSpPr>
          <p:cNvPr id="5" name="Footer Placeholder 4"/>
          <p:cNvSpPr>
            <a:spLocks noGrp="1"/>
          </p:cNvSpPr>
          <p:nvPr>
            <p:ph type="ftr" sz="quarter" idx="11"/>
          </p:nvPr>
        </p:nvSpPr>
        <p:spPr/>
        <p:txBody>
          <a:bodyPr/>
          <a:lstStyle/>
          <a:p>
            <a:endParaRPr lang="it-IT">
              <a:solidFill>
                <a:prstClr val="black">
                  <a:tint val="75000"/>
                </a:prstClr>
              </a:solidFill>
            </a:endParaRPr>
          </a:p>
        </p:txBody>
      </p:sp>
      <p:sp>
        <p:nvSpPr>
          <p:cNvPr id="6" name="Slide Number Placeholder 5"/>
          <p:cNvSpPr>
            <a:spLocks noGrp="1"/>
          </p:cNvSpPr>
          <p:nvPr>
            <p:ph type="sldNum" sz="quarter" idx="12"/>
          </p:nvPr>
        </p:nvSpPr>
        <p:spPr/>
        <p:txBody>
          <a:bodyPr/>
          <a:lstStyle/>
          <a:p>
            <a:fld id="{74D85727-FF69-4B48-8CBE-E00E602D9277}" type="slidenum">
              <a:rPr lang="it-IT" smtClean="0">
                <a:solidFill>
                  <a:prstClr val="black">
                    <a:tint val="75000"/>
                  </a:prstClr>
                </a:solidFill>
              </a:rPr>
              <a:pPr/>
              <a:t>‹#›</a:t>
            </a:fld>
            <a:endParaRPr lang="it-IT">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9714111-1A77-A04E-838C-586F84529E84}" type="datetimeFigureOut">
              <a:rPr lang="it-IT" smtClean="0">
                <a:solidFill>
                  <a:prstClr val="black">
                    <a:tint val="75000"/>
                  </a:prstClr>
                </a:solidFill>
              </a:rPr>
              <a:pPr/>
              <a:t>11/04/23</a:t>
            </a:fld>
            <a:endParaRPr lang="it-IT">
              <a:solidFill>
                <a:prstClr val="black">
                  <a:tint val="75000"/>
                </a:prstClr>
              </a:solidFill>
            </a:endParaRPr>
          </a:p>
        </p:txBody>
      </p:sp>
      <p:sp>
        <p:nvSpPr>
          <p:cNvPr id="6" name="Footer Placeholder 5"/>
          <p:cNvSpPr>
            <a:spLocks noGrp="1"/>
          </p:cNvSpPr>
          <p:nvPr>
            <p:ph type="ftr" sz="quarter" idx="11"/>
          </p:nvPr>
        </p:nvSpPr>
        <p:spPr/>
        <p:txBody>
          <a:bodyPr/>
          <a:lstStyle/>
          <a:p>
            <a:endParaRPr lang="it-IT">
              <a:solidFill>
                <a:prstClr val="black">
                  <a:tint val="75000"/>
                </a:prstClr>
              </a:solidFill>
            </a:endParaRPr>
          </a:p>
        </p:txBody>
      </p:sp>
      <p:sp>
        <p:nvSpPr>
          <p:cNvPr id="7" name="Slide Number Placeholder 6"/>
          <p:cNvSpPr>
            <a:spLocks noGrp="1"/>
          </p:cNvSpPr>
          <p:nvPr>
            <p:ph type="sldNum" sz="quarter" idx="12"/>
          </p:nvPr>
        </p:nvSpPr>
        <p:spPr/>
        <p:txBody>
          <a:bodyPr/>
          <a:lstStyle/>
          <a:p>
            <a:fld id="{74D85727-FF69-4B48-8CBE-E00E602D9277}" type="slidenum">
              <a:rPr lang="it-IT" smtClean="0">
                <a:solidFill>
                  <a:prstClr val="black">
                    <a:tint val="75000"/>
                  </a:prstClr>
                </a:solidFill>
              </a:rPr>
              <a:pPr/>
              <a:t>‹#›</a:t>
            </a:fld>
            <a:endParaRPr lang="it-IT">
              <a:solidFill>
                <a:prstClr val="black">
                  <a:tint val="75000"/>
                </a:prstClr>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5"/>
            <a:ext cx="7886700" cy="99417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1"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1" y="1878806"/>
            <a:ext cx="3887391"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9714111-1A77-A04E-838C-586F84529E84}" type="datetimeFigureOut">
              <a:rPr lang="it-IT" smtClean="0">
                <a:solidFill>
                  <a:prstClr val="black">
                    <a:tint val="75000"/>
                  </a:prstClr>
                </a:solidFill>
              </a:rPr>
              <a:pPr/>
              <a:t>11/04/23</a:t>
            </a:fld>
            <a:endParaRPr lang="it-IT">
              <a:solidFill>
                <a:prstClr val="black">
                  <a:tint val="75000"/>
                </a:prstClr>
              </a:solidFill>
            </a:endParaRPr>
          </a:p>
        </p:txBody>
      </p:sp>
      <p:sp>
        <p:nvSpPr>
          <p:cNvPr id="8" name="Footer Placeholder 7"/>
          <p:cNvSpPr>
            <a:spLocks noGrp="1"/>
          </p:cNvSpPr>
          <p:nvPr>
            <p:ph type="ftr" sz="quarter" idx="11"/>
          </p:nvPr>
        </p:nvSpPr>
        <p:spPr/>
        <p:txBody>
          <a:bodyPr/>
          <a:lstStyle/>
          <a:p>
            <a:endParaRPr lang="it-IT">
              <a:solidFill>
                <a:prstClr val="black">
                  <a:tint val="75000"/>
                </a:prstClr>
              </a:solidFill>
            </a:endParaRPr>
          </a:p>
        </p:txBody>
      </p:sp>
      <p:sp>
        <p:nvSpPr>
          <p:cNvPr id="9" name="Slide Number Placeholder 8"/>
          <p:cNvSpPr>
            <a:spLocks noGrp="1"/>
          </p:cNvSpPr>
          <p:nvPr>
            <p:ph type="sldNum" sz="quarter" idx="12"/>
          </p:nvPr>
        </p:nvSpPr>
        <p:spPr/>
        <p:txBody>
          <a:bodyPr/>
          <a:lstStyle/>
          <a:p>
            <a:fld id="{74D85727-FF69-4B48-8CBE-E00E602D9277}" type="slidenum">
              <a:rPr lang="it-IT" smtClean="0">
                <a:solidFill>
                  <a:prstClr val="black">
                    <a:tint val="75000"/>
                  </a:prstClr>
                </a:solidFill>
              </a:rPr>
              <a:pPr/>
              <a:t>‹#›</a:t>
            </a:fld>
            <a:endParaRPr lang="it-IT">
              <a:solidFill>
                <a:prstClr val="black">
                  <a:tint val="75000"/>
                </a:prstClr>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9714111-1A77-A04E-838C-586F84529E84}" type="datetimeFigureOut">
              <a:rPr lang="it-IT" smtClean="0">
                <a:solidFill>
                  <a:prstClr val="black">
                    <a:tint val="75000"/>
                  </a:prstClr>
                </a:solidFill>
              </a:rPr>
              <a:pPr/>
              <a:t>11/04/23</a:t>
            </a:fld>
            <a:endParaRPr lang="it-IT">
              <a:solidFill>
                <a:prstClr val="black">
                  <a:tint val="75000"/>
                </a:prstClr>
              </a:solidFill>
            </a:endParaRPr>
          </a:p>
        </p:txBody>
      </p:sp>
      <p:sp>
        <p:nvSpPr>
          <p:cNvPr id="4" name="Footer Placeholder 3"/>
          <p:cNvSpPr>
            <a:spLocks noGrp="1"/>
          </p:cNvSpPr>
          <p:nvPr>
            <p:ph type="ftr" sz="quarter" idx="11"/>
          </p:nvPr>
        </p:nvSpPr>
        <p:spPr/>
        <p:txBody>
          <a:bodyPr/>
          <a:lstStyle/>
          <a:p>
            <a:endParaRPr lang="it-IT">
              <a:solidFill>
                <a:prstClr val="black">
                  <a:tint val="75000"/>
                </a:prstClr>
              </a:solidFill>
            </a:endParaRPr>
          </a:p>
        </p:txBody>
      </p:sp>
      <p:sp>
        <p:nvSpPr>
          <p:cNvPr id="5" name="Slide Number Placeholder 4"/>
          <p:cNvSpPr>
            <a:spLocks noGrp="1"/>
          </p:cNvSpPr>
          <p:nvPr>
            <p:ph type="sldNum" sz="quarter" idx="12"/>
          </p:nvPr>
        </p:nvSpPr>
        <p:spPr/>
        <p:txBody>
          <a:bodyPr/>
          <a:lstStyle/>
          <a:p>
            <a:fld id="{74D85727-FF69-4B48-8CBE-E00E602D9277}" type="slidenum">
              <a:rPr lang="it-IT" smtClean="0">
                <a:solidFill>
                  <a:prstClr val="black">
                    <a:tint val="75000"/>
                  </a:prstClr>
                </a:solidFill>
              </a:rPr>
              <a:pPr/>
              <a:t>‹#›</a:t>
            </a:fld>
            <a:endParaRPr lang="it-IT">
              <a:solidFill>
                <a:prstClr val="black">
                  <a:tint val="75000"/>
                </a:prstClr>
              </a:solidFil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714111-1A77-A04E-838C-586F84529E84}" type="datetimeFigureOut">
              <a:rPr lang="it-IT" smtClean="0">
                <a:solidFill>
                  <a:prstClr val="black">
                    <a:tint val="75000"/>
                  </a:prstClr>
                </a:solidFill>
              </a:rPr>
              <a:pPr/>
              <a:t>11/04/23</a:t>
            </a:fld>
            <a:endParaRPr lang="it-IT">
              <a:solidFill>
                <a:prstClr val="black">
                  <a:tint val="75000"/>
                </a:prstClr>
              </a:solidFill>
            </a:endParaRPr>
          </a:p>
        </p:txBody>
      </p:sp>
      <p:sp>
        <p:nvSpPr>
          <p:cNvPr id="3" name="Footer Placeholder 2"/>
          <p:cNvSpPr>
            <a:spLocks noGrp="1"/>
          </p:cNvSpPr>
          <p:nvPr>
            <p:ph type="ftr" sz="quarter" idx="11"/>
          </p:nvPr>
        </p:nvSpPr>
        <p:spPr/>
        <p:txBody>
          <a:bodyPr/>
          <a:lstStyle/>
          <a:p>
            <a:endParaRPr lang="it-IT">
              <a:solidFill>
                <a:prstClr val="black">
                  <a:tint val="75000"/>
                </a:prstClr>
              </a:solidFill>
            </a:endParaRPr>
          </a:p>
        </p:txBody>
      </p:sp>
      <p:sp>
        <p:nvSpPr>
          <p:cNvPr id="4" name="Slide Number Placeholder 3"/>
          <p:cNvSpPr>
            <a:spLocks noGrp="1"/>
          </p:cNvSpPr>
          <p:nvPr>
            <p:ph type="sldNum" sz="quarter" idx="12"/>
          </p:nvPr>
        </p:nvSpPr>
        <p:spPr/>
        <p:txBody>
          <a:bodyPr/>
          <a:lstStyle/>
          <a:p>
            <a:fld id="{74D85727-FF69-4B48-8CBE-E00E602D9277}" type="slidenum">
              <a:rPr lang="it-IT" smtClean="0">
                <a:solidFill>
                  <a:prstClr val="black">
                    <a:tint val="75000"/>
                  </a:prstClr>
                </a:solidFill>
              </a:rPr>
              <a:pPr/>
              <a:t>‹#›</a:t>
            </a:fld>
            <a:endParaRPr lang="it-IT">
              <a:solidFill>
                <a:prstClr val="black">
                  <a:tint val="75000"/>
                </a:prstClr>
              </a:solidFil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3887391" y="740570"/>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714111-1A77-A04E-838C-586F84529E84}" type="datetimeFigureOut">
              <a:rPr lang="it-IT" smtClean="0">
                <a:solidFill>
                  <a:prstClr val="black">
                    <a:tint val="75000"/>
                  </a:prstClr>
                </a:solidFill>
              </a:rPr>
              <a:pPr/>
              <a:t>11/04/23</a:t>
            </a:fld>
            <a:endParaRPr lang="it-IT">
              <a:solidFill>
                <a:prstClr val="black">
                  <a:tint val="75000"/>
                </a:prstClr>
              </a:solidFill>
            </a:endParaRPr>
          </a:p>
        </p:txBody>
      </p:sp>
      <p:sp>
        <p:nvSpPr>
          <p:cNvPr id="6" name="Footer Placeholder 5"/>
          <p:cNvSpPr>
            <a:spLocks noGrp="1"/>
          </p:cNvSpPr>
          <p:nvPr>
            <p:ph type="ftr" sz="quarter" idx="11"/>
          </p:nvPr>
        </p:nvSpPr>
        <p:spPr/>
        <p:txBody>
          <a:bodyPr/>
          <a:lstStyle/>
          <a:p>
            <a:endParaRPr lang="it-IT">
              <a:solidFill>
                <a:prstClr val="black">
                  <a:tint val="75000"/>
                </a:prstClr>
              </a:solidFill>
            </a:endParaRPr>
          </a:p>
        </p:txBody>
      </p:sp>
      <p:sp>
        <p:nvSpPr>
          <p:cNvPr id="7" name="Slide Number Placeholder 6"/>
          <p:cNvSpPr>
            <a:spLocks noGrp="1"/>
          </p:cNvSpPr>
          <p:nvPr>
            <p:ph type="sldNum" sz="quarter" idx="12"/>
          </p:nvPr>
        </p:nvSpPr>
        <p:spPr/>
        <p:txBody>
          <a:bodyPr/>
          <a:lstStyle/>
          <a:p>
            <a:fld id="{74D85727-FF69-4B48-8CBE-E00E602D9277}" type="slidenum">
              <a:rPr lang="it-IT" smtClean="0">
                <a:solidFill>
                  <a:prstClr val="black">
                    <a:tint val="75000"/>
                  </a:prstClr>
                </a:solidFill>
              </a:rPr>
              <a:pPr/>
              <a:t>‹#›</a:t>
            </a:fld>
            <a:endParaRPr lang="it-IT">
              <a:solidFill>
                <a:prstClr val="black">
                  <a:tint val="75000"/>
                </a:prstClr>
              </a:solidFil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740570"/>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714111-1A77-A04E-838C-586F84529E84}" type="datetimeFigureOut">
              <a:rPr lang="it-IT" smtClean="0">
                <a:solidFill>
                  <a:prstClr val="black">
                    <a:tint val="75000"/>
                  </a:prstClr>
                </a:solidFill>
              </a:rPr>
              <a:pPr/>
              <a:t>11/04/23</a:t>
            </a:fld>
            <a:endParaRPr lang="it-IT">
              <a:solidFill>
                <a:prstClr val="black">
                  <a:tint val="75000"/>
                </a:prstClr>
              </a:solidFill>
            </a:endParaRPr>
          </a:p>
        </p:txBody>
      </p:sp>
      <p:sp>
        <p:nvSpPr>
          <p:cNvPr id="6" name="Footer Placeholder 5"/>
          <p:cNvSpPr>
            <a:spLocks noGrp="1"/>
          </p:cNvSpPr>
          <p:nvPr>
            <p:ph type="ftr" sz="quarter" idx="11"/>
          </p:nvPr>
        </p:nvSpPr>
        <p:spPr/>
        <p:txBody>
          <a:bodyPr/>
          <a:lstStyle/>
          <a:p>
            <a:endParaRPr lang="it-IT">
              <a:solidFill>
                <a:prstClr val="black">
                  <a:tint val="75000"/>
                </a:prstClr>
              </a:solidFill>
            </a:endParaRPr>
          </a:p>
        </p:txBody>
      </p:sp>
      <p:sp>
        <p:nvSpPr>
          <p:cNvPr id="7" name="Slide Number Placeholder 6"/>
          <p:cNvSpPr>
            <a:spLocks noGrp="1"/>
          </p:cNvSpPr>
          <p:nvPr>
            <p:ph type="sldNum" sz="quarter" idx="12"/>
          </p:nvPr>
        </p:nvSpPr>
        <p:spPr/>
        <p:txBody>
          <a:bodyPr/>
          <a:lstStyle/>
          <a:p>
            <a:fld id="{74D85727-FF69-4B48-8CBE-E00E602D9277}" type="slidenum">
              <a:rPr lang="it-IT" smtClean="0">
                <a:solidFill>
                  <a:prstClr val="black">
                    <a:tint val="75000"/>
                  </a:prstClr>
                </a:solidFill>
              </a:rPr>
              <a:pPr/>
              <a:t>‹#›</a:t>
            </a:fld>
            <a:endParaRPr lang="it-IT">
              <a:solidFill>
                <a:prstClr val="black">
                  <a:tint val="75000"/>
                </a:prstClr>
              </a:solidFil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714111-1A77-A04E-838C-586F84529E84}" type="datetimeFigureOut">
              <a:rPr lang="it-IT" smtClean="0">
                <a:solidFill>
                  <a:prstClr val="black">
                    <a:tint val="75000"/>
                  </a:prstClr>
                </a:solidFill>
              </a:rPr>
              <a:pPr/>
              <a:t>11/04/23</a:t>
            </a:fld>
            <a:endParaRPr lang="it-IT">
              <a:solidFill>
                <a:prstClr val="black">
                  <a:tint val="75000"/>
                </a:prstClr>
              </a:solidFill>
            </a:endParaRPr>
          </a:p>
        </p:txBody>
      </p:sp>
      <p:sp>
        <p:nvSpPr>
          <p:cNvPr id="5" name="Footer Placeholder 4"/>
          <p:cNvSpPr>
            <a:spLocks noGrp="1"/>
          </p:cNvSpPr>
          <p:nvPr>
            <p:ph type="ftr" sz="quarter" idx="11"/>
          </p:nvPr>
        </p:nvSpPr>
        <p:spPr/>
        <p:txBody>
          <a:bodyPr/>
          <a:lstStyle/>
          <a:p>
            <a:endParaRPr lang="it-IT">
              <a:solidFill>
                <a:prstClr val="black">
                  <a:tint val="75000"/>
                </a:prstClr>
              </a:solidFill>
            </a:endParaRPr>
          </a:p>
        </p:txBody>
      </p:sp>
      <p:sp>
        <p:nvSpPr>
          <p:cNvPr id="6" name="Slide Number Placeholder 5"/>
          <p:cNvSpPr>
            <a:spLocks noGrp="1"/>
          </p:cNvSpPr>
          <p:nvPr>
            <p:ph type="sldNum" sz="quarter" idx="12"/>
          </p:nvPr>
        </p:nvSpPr>
        <p:spPr/>
        <p:txBody>
          <a:bodyPr/>
          <a:lstStyle/>
          <a:p>
            <a:fld id="{74D85727-FF69-4B48-8CBE-E00E602D9277}" type="slidenum">
              <a:rPr lang="it-IT" smtClean="0">
                <a:solidFill>
                  <a:prstClr val="black">
                    <a:tint val="75000"/>
                  </a:prstClr>
                </a:solidFill>
              </a:rPr>
              <a:pPr/>
              <a:t>‹#›</a:t>
            </a:fld>
            <a:endParaRPr lang="it-IT">
              <a:solidFill>
                <a:prstClr val="black">
                  <a:tint val="75000"/>
                </a:prstClr>
              </a:solidFil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4"/>
            <a:ext cx="1971675" cy="435887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1" y="273844"/>
            <a:ext cx="5800725" cy="43588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714111-1A77-A04E-838C-586F84529E84}" type="datetimeFigureOut">
              <a:rPr lang="it-IT" smtClean="0">
                <a:solidFill>
                  <a:prstClr val="black">
                    <a:tint val="75000"/>
                  </a:prstClr>
                </a:solidFill>
              </a:rPr>
              <a:pPr/>
              <a:t>11/04/23</a:t>
            </a:fld>
            <a:endParaRPr lang="it-IT">
              <a:solidFill>
                <a:prstClr val="black">
                  <a:tint val="75000"/>
                </a:prstClr>
              </a:solidFill>
            </a:endParaRPr>
          </a:p>
        </p:txBody>
      </p:sp>
      <p:sp>
        <p:nvSpPr>
          <p:cNvPr id="5" name="Footer Placeholder 4"/>
          <p:cNvSpPr>
            <a:spLocks noGrp="1"/>
          </p:cNvSpPr>
          <p:nvPr>
            <p:ph type="ftr" sz="quarter" idx="11"/>
          </p:nvPr>
        </p:nvSpPr>
        <p:spPr/>
        <p:txBody>
          <a:bodyPr/>
          <a:lstStyle/>
          <a:p>
            <a:endParaRPr lang="it-IT">
              <a:solidFill>
                <a:prstClr val="black">
                  <a:tint val="75000"/>
                </a:prstClr>
              </a:solidFill>
            </a:endParaRPr>
          </a:p>
        </p:txBody>
      </p:sp>
      <p:sp>
        <p:nvSpPr>
          <p:cNvPr id="6" name="Slide Number Placeholder 5"/>
          <p:cNvSpPr>
            <a:spLocks noGrp="1"/>
          </p:cNvSpPr>
          <p:nvPr>
            <p:ph type="sldNum" sz="quarter" idx="12"/>
          </p:nvPr>
        </p:nvSpPr>
        <p:spPr/>
        <p:txBody>
          <a:bodyPr/>
          <a:lstStyle/>
          <a:p>
            <a:fld id="{74D85727-FF69-4B48-8CBE-E00E602D9277}" type="slidenum">
              <a:rPr lang="it-IT" smtClean="0">
                <a:solidFill>
                  <a:prstClr val="black">
                    <a:tint val="75000"/>
                  </a:prstClr>
                </a:solidFill>
              </a:rPr>
              <a:pPr/>
              <a:t>‹#›</a:t>
            </a:fld>
            <a:endParaRPr lang="it-IT">
              <a:solidFill>
                <a:prstClr val="black">
                  <a:tint val="75000"/>
                </a:prstClr>
              </a:solidFil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41772"/>
            <a:ext cx="7772400" cy="1790700"/>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9714111-1A77-A04E-838C-586F84529E84}" type="datetimeFigureOut">
              <a:rPr lang="it-IT" smtClean="0">
                <a:solidFill>
                  <a:prstClr val="black">
                    <a:tint val="75000"/>
                  </a:prstClr>
                </a:solidFill>
              </a:rPr>
              <a:pPr/>
              <a:t>11/04/23</a:t>
            </a:fld>
            <a:endParaRPr lang="it-IT">
              <a:solidFill>
                <a:prstClr val="black">
                  <a:tint val="75000"/>
                </a:prstClr>
              </a:solidFill>
            </a:endParaRPr>
          </a:p>
        </p:txBody>
      </p:sp>
      <p:sp>
        <p:nvSpPr>
          <p:cNvPr id="5" name="Footer Placeholder 4"/>
          <p:cNvSpPr>
            <a:spLocks noGrp="1"/>
          </p:cNvSpPr>
          <p:nvPr>
            <p:ph type="ftr" sz="quarter" idx="11"/>
          </p:nvPr>
        </p:nvSpPr>
        <p:spPr/>
        <p:txBody>
          <a:bodyPr/>
          <a:lstStyle/>
          <a:p>
            <a:endParaRPr lang="it-IT">
              <a:solidFill>
                <a:prstClr val="black">
                  <a:tint val="75000"/>
                </a:prstClr>
              </a:solidFill>
            </a:endParaRPr>
          </a:p>
        </p:txBody>
      </p:sp>
      <p:sp>
        <p:nvSpPr>
          <p:cNvPr id="6" name="Slide Number Placeholder 5"/>
          <p:cNvSpPr>
            <a:spLocks noGrp="1"/>
          </p:cNvSpPr>
          <p:nvPr>
            <p:ph type="sldNum" sz="quarter" idx="12"/>
          </p:nvPr>
        </p:nvSpPr>
        <p:spPr/>
        <p:txBody>
          <a:bodyPr/>
          <a:lstStyle/>
          <a:p>
            <a:fld id="{74D85727-FF69-4B48-8CBE-E00E602D9277}" type="slidenum">
              <a:rPr lang="it-IT" smtClean="0">
                <a:solidFill>
                  <a:prstClr val="black">
                    <a:tint val="75000"/>
                  </a:prstClr>
                </a:solidFill>
              </a:rPr>
              <a:pPr/>
              <a:t>‹#›</a:t>
            </a:fld>
            <a:endParaRPr lang="it-IT">
              <a:solidFill>
                <a:prstClr val="black">
                  <a:tint val="75000"/>
                </a:prstClr>
              </a:solidFil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714111-1A77-A04E-838C-586F84529E84}" type="datetimeFigureOut">
              <a:rPr lang="it-IT" smtClean="0">
                <a:solidFill>
                  <a:prstClr val="black">
                    <a:tint val="75000"/>
                  </a:prstClr>
                </a:solidFill>
              </a:rPr>
              <a:pPr/>
              <a:t>11/04/23</a:t>
            </a:fld>
            <a:endParaRPr lang="it-IT">
              <a:solidFill>
                <a:prstClr val="black">
                  <a:tint val="75000"/>
                </a:prstClr>
              </a:solidFill>
            </a:endParaRPr>
          </a:p>
        </p:txBody>
      </p:sp>
      <p:sp>
        <p:nvSpPr>
          <p:cNvPr id="5" name="Footer Placeholder 4"/>
          <p:cNvSpPr>
            <a:spLocks noGrp="1"/>
          </p:cNvSpPr>
          <p:nvPr>
            <p:ph type="ftr" sz="quarter" idx="11"/>
          </p:nvPr>
        </p:nvSpPr>
        <p:spPr/>
        <p:txBody>
          <a:bodyPr/>
          <a:lstStyle/>
          <a:p>
            <a:endParaRPr lang="it-IT">
              <a:solidFill>
                <a:prstClr val="black">
                  <a:tint val="75000"/>
                </a:prstClr>
              </a:solidFill>
            </a:endParaRPr>
          </a:p>
        </p:txBody>
      </p:sp>
      <p:sp>
        <p:nvSpPr>
          <p:cNvPr id="6" name="Slide Number Placeholder 5"/>
          <p:cNvSpPr>
            <a:spLocks noGrp="1"/>
          </p:cNvSpPr>
          <p:nvPr>
            <p:ph type="sldNum" sz="quarter" idx="12"/>
          </p:nvPr>
        </p:nvSpPr>
        <p:spPr/>
        <p:txBody>
          <a:bodyPr/>
          <a:lstStyle/>
          <a:p>
            <a:fld id="{74D85727-FF69-4B48-8CBE-E00E602D9277}" type="slidenum">
              <a:rPr lang="it-IT" smtClean="0">
                <a:solidFill>
                  <a:prstClr val="black">
                    <a:tint val="75000"/>
                  </a:prstClr>
                </a:solidFill>
              </a:rPr>
              <a:pPr/>
              <a:t>‹#›</a:t>
            </a:fld>
            <a:endParaRPr lang="it-IT">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5"/>
            <a:ext cx="7886700" cy="2139553"/>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623888" y="3442099"/>
            <a:ext cx="7886700" cy="1125140"/>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714111-1A77-A04E-838C-586F84529E84}" type="datetimeFigureOut">
              <a:rPr lang="it-IT" smtClean="0">
                <a:solidFill>
                  <a:prstClr val="black">
                    <a:tint val="75000"/>
                  </a:prstClr>
                </a:solidFill>
              </a:rPr>
              <a:pPr/>
              <a:t>11/04/23</a:t>
            </a:fld>
            <a:endParaRPr lang="it-IT">
              <a:solidFill>
                <a:prstClr val="black">
                  <a:tint val="75000"/>
                </a:prstClr>
              </a:solidFill>
            </a:endParaRPr>
          </a:p>
        </p:txBody>
      </p:sp>
      <p:sp>
        <p:nvSpPr>
          <p:cNvPr id="5" name="Footer Placeholder 4"/>
          <p:cNvSpPr>
            <a:spLocks noGrp="1"/>
          </p:cNvSpPr>
          <p:nvPr>
            <p:ph type="ftr" sz="quarter" idx="11"/>
          </p:nvPr>
        </p:nvSpPr>
        <p:spPr/>
        <p:txBody>
          <a:bodyPr/>
          <a:lstStyle/>
          <a:p>
            <a:endParaRPr lang="it-IT">
              <a:solidFill>
                <a:prstClr val="black">
                  <a:tint val="75000"/>
                </a:prstClr>
              </a:solidFill>
            </a:endParaRPr>
          </a:p>
        </p:txBody>
      </p:sp>
      <p:sp>
        <p:nvSpPr>
          <p:cNvPr id="6" name="Slide Number Placeholder 5"/>
          <p:cNvSpPr>
            <a:spLocks noGrp="1"/>
          </p:cNvSpPr>
          <p:nvPr>
            <p:ph type="sldNum" sz="quarter" idx="12"/>
          </p:nvPr>
        </p:nvSpPr>
        <p:spPr/>
        <p:txBody>
          <a:bodyPr/>
          <a:lstStyle/>
          <a:p>
            <a:fld id="{74D85727-FF69-4B48-8CBE-E00E602D9277}" type="slidenum">
              <a:rPr lang="it-IT" smtClean="0">
                <a:solidFill>
                  <a:prstClr val="black">
                    <a:tint val="75000"/>
                  </a:prstClr>
                </a:solidFill>
              </a:rPr>
              <a:pPr/>
              <a:t>‹#›</a:t>
            </a:fld>
            <a:endParaRPr lang="it-IT">
              <a:solidFill>
                <a:prstClr val="black">
                  <a:tint val="75000"/>
                </a:prstClr>
              </a:solidFil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9714111-1A77-A04E-838C-586F84529E84}" type="datetimeFigureOut">
              <a:rPr lang="it-IT" smtClean="0">
                <a:solidFill>
                  <a:prstClr val="black">
                    <a:tint val="75000"/>
                  </a:prstClr>
                </a:solidFill>
              </a:rPr>
              <a:pPr/>
              <a:t>11/04/23</a:t>
            </a:fld>
            <a:endParaRPr lang="it-IT">
              <a:solidFill>
                <a:prstClr val="black">
                  <a:tint val="75000"/>
                </a:prstClr>
              </a:solidFill>
            </a:endParaRPr>
          </a:p>
        </p:txBody>
      </p:sp>
      <p:sp>
        <p:nvSpPr>
          <p:cNvPr id="6" name="Footer Placeholder 5"/>
          <p:cNvSpPr>
            <a:spLocks noGrp="1"/>
          </p:cNvSpPr>
          <p:nvPr>
            <p:ph type="ftr" sz="quarter" idx="11"/>
          </p:nvPr>
        </p:nvSpPr>
        <p:spPr/>
        <p:txBody>
          <a:bodyPr/>
          <a:lstStyle/>
          <a:p>
            <a:endParaRPr lang="it-IT">
              <a:solidFill>
                <a:prstClr val="black">
                  <a:tint val="75000"/>
                </a:prstClr>
              </a:solidFill>
            </a:endParaRPr>
          </a:p>
        </p:txBody>
      </p:sp>
      <p:sp>
        <p:nvSpPr>
          <p:cNvPr id="7" name="Slide Number Placeholder 6"/>
          <p:cNvSpPr>
            <a:spLocks noGrp="1"/>
          </p:cNvSpPr>
          <p:nvPr>
            <p:ph type="sldNum" sz="quarter" idx="12"/>
          </p:nvPr>
        </p:nvSpPr>
        <p:spPr/>
        <p:txBody>
          <a:bodyPr/>
          <a:lstStyle/>
          <a:p>
            <a:fld id="{74D85727-FF69-4B48-8CBE-E00E602D9277}" type="slidenum">
              <a:rPr lang="it-IT" smtClean="0">
                <a:solidFill>
                  <a:prstClr val="black">
                    <a:tint val="75000"/>
                  </a:prstClr>
                </a:solidFill>
              </a:rPr>
              <a:pPr/>
              <a:t>‹#›</a:t>
            </a:fld>
            <a:endParaRPr lang="it-IT">
              <a:solidFill>
                <a:prstClr val="black">
                  <a:tint val="75000"/>
                </a:prstClr>
              </a:solidFil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5"/>
            <a:ext cx="7886700" cy="99417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1"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1" y="1878806"/>
            <a:ext cx="3887391"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9714111-1A77-A04E-838C-586F84529E84}" type="datetimeFigureOut">
              <a:rPr lang="it-IT" smtClean="0">
                <a:solidFill>
                  <a:prstClr val="black">
                    <a:tint val="75000"/>
                  </a:prstClr>
                </a:solidFill>
              </a:rPr>
              <a:pPr/>
              <a:t>11/04/23</a:t>
            </a:fld>
            <a:endParaRPr lang="it-IT">
              <a:solidFill>
                <a:prstClr val="black">
                  <a:tint val="75000"/>
                </a:prstClr>
              </a:solidFill>
            </a:endParaRPr>
          </a:p>
        </p:txBody>
      </p:sp>
      <p:sp>
        <p:nvSpPr>
          <p:cNvPr id="8" name="Footer Placeholder 7"/>
          <p:cNvSpPr>
            <a:spLocks noGrp="1"/>
          </p:cNvSpPr>
          <p:nvPr>
            <p:ph type="ftr" sz="quarter" idx="11"/>
          </p:nvPr>
        </p:nvSpPr>
        <p:spPr/>
        <p:txBody>
          <a:bodyPr/>
          <a:lstStyle/>
          <a:p>
            <a:endParaRPr lang="it-IT">
              <a:solidFill>
                <a:prstClr val="black">
                  <a:tint val="75000"/>
                </a:prstClr>
              </a:solidFill>
            </a:endParaRPr>
          </a:p>
        </p:txBody>
      </p:sp>
      <p:sp>
        <p:nvSpPr>
          <p:cNvPr id="9" name="Slide Number Placeholder 8"/>
          <p:cNvSpPr>
            <a:spLocks noGrp="1"/>
          </p:cNvSpPr>
          <p:nvPr>
            <p:ph type="sldNum" sz="quarter" idx="12"/>
          </p:nvPr>
        </p:nvSpPr>
        <p:spPr/>
        <p:txBody>
          <a:bodyPr/>
          <a:lstStyle/>
          <a:p>
            <a:fld id="{74D85727-FF69-4B48-8CBE-E00E602D9277}" type="slidenum">
              <a:rPr lang="it-IT" smtClean="0">
                <a:solidFill>
                  <a:prstClr val="black">
                    <a:tint val="75000"/>
                  </a:prstClr>
                </a:solidFill>
              </a:rPr>
              <a:pPr/>
              <a:t>‹#›</a:t>
            </a:fld>
            <a:endParaRPr lang="it-IT">
              <a:solidFill>
                <a:prstClr val="black">
                  <a:tint val="75000"/>
                </a:prstClr>
              </a:solidFil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9714111-1A77-A04E-838C-586F84529E84}" type="datetimeFigureOut">
              <a:rPr lang="it-IT" smtClean="0">
                <a:solidFill>
                  <a:prstClr val="black">
                    <a:tint val="75000"/>
                  </a:prstClr>
                </a:solidFill>
              </a:rPr>
              <a:pPr/>
              <a:t>11/04/23</a:t>
            </a:fld>
            <a:endParaRPr lang="it-IT">
              <a:solidFill>
                <a:prstClr val="black">
                  <a:tint val="75000"/>
                </a:prstClr>
              </a:solidFill>
            </a:endParaRPr>
          </a:p>
        </p:txBody>
      </p:sp>
      <p:sp>
        <p:nvSpPr>
          <p:cNvPr id="4" name="Footer Placeholder 3"/>
          <p:cNvSpPr>
            <a:spLocks noGrp="1"/>
          </p:cNvSpPr>
          <p:nvPr>
            <p:ph type="ftr" sz="quarter" idx="11"/>
          </p:nvPr>
        </p:nvSpPr>
        <p:spPr/>
        <p:txBody>
          <a:bodyPr/>
          <a:lstStyle/>
          <a:p>
            <a:endParaRPr lang="it-IT">
              <a:solidFill>
                <a:prstClr val="black">
                  <a:tint val="75000"/>
                </a:prstClr>
              </a:solidFill>
            </a:endParaRPr>
          </a:p>
        </p:txBody>
      </p:sp>
      <p:sp>
        <p:nvSpPr>
          <p:cNvPr id="5" name="Slide Number Placeholder 4"/>
          <p:cNvSpPr>
            <a:spLocks noGrp="1"/>
          </p:cNvSpPr>
          <p:nvPr>
            <p:ph type="sldNum" sz="quarter" idx="12"/>
          </p:nvPr>
        </p:nvSpPr>
        <p:spPr/>
        <p:txBody>
          <a:bodyPr/>
          <a:lstStyle/>
          <a:p>
            <a:fld id="{74D85727-FF69-4B48-8CBE-E00E602D9277}" type="slidenum">
              <a:rPr lang="it-IT" smtClean="0">
                <a:solidFill>
                  <a:prstClr val="black">
                    <a:tint val="75000"/>
                  </a:prstClr>
                </a:solidFill>
              </a:rPr>
              <a:pPr/>
              <a:t>‹#›</a:t>
            </a:fld>
            <a:endParaRPr lang="it-IT">
              <a:solidFill>
                <a:prstClr val="black">
                  <a:tint val="75000"/>
                </a:prstClr>
              </a:solidFil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714111-1A77-A04E-838C-586F84529E84}" type="datetimeFigureOut">
              <a:rPr lang="it-IT" smtClean="0">
                <a:solidFill>
                  <a:prstClr val="black">
                    <a:tint val="75000"/>
                  </a:prstClr>
                </a:solidFill>
              </a:rPr>
              <a:pPr/>
              <a:t>11/04/23</a:t>
            </a:fld>
            <a:endParaRPr lang="it-IT">
              <a:solidFill>
                <a:prstClr val="black">
                  <a:tint val="75000"/>
                </a:prstClr>
              </a:solidFill>
            </a:endParaRPr>
          </a:p>
        </p:txBody>
      </p:sp>
      <p:sp>
        <p:nvSpPr>
          <p:cNvPr id="3" name="Footer Placeholder 2"/>
          <p:cNvSpPr>
            <a:spLocks noGrp="1"/>
          </p:cNvSpPr>
          <p:nvPr>
            <p:ph type="ftr" sz="quarter" idx="11"/>
          </p:nvPr>
        </p:nvSpPr>
        <p:spPr/>
        <p:txBody>
          <a:bodyPr/>
          <a:lstStyle/>
          <a:p>
            <a:endParaRPr lang="it-IT">
              <a:solidFill>
                <a:prstClr val="black">
                  <a:tint val="75000"/>
                </a:prstClr>
              </a:solidFill>
            </a:endParaRPr>
          </a:p>
        </p:txBody>
      </p:sp>
      <p:sp>
        <p:nvSpPr>
          <p:cNvPr id="4" name="Slide Number Placeholder 3"/>
          <p:cNvSpPr>
            <a:spLocks noGrp="1"/>
          </p:cNvSpPr>
          <p:nvPr>
            <p:ph type="sldNum" sz="quarter" idx="12"/>
          </p:nvPr>
        </p:nvSpPr>
        <p:spPr/>
        <p:txBody>
          <a:bodyPr/>
          <a:lstStyle/>
          <a:p>
            <a:fld id="{74D85727-FF69-4B48-8CBE-E00E602D9277}" type="slidenum">
              <a:rPr lang="it-IT" smtClean="0">
                <a:solidFill>
                  <a:prstClr val="black">
                    <a:tint val="75000"/>
                  </a:prstClr>
                </a:solidFill>
              </a:rPr>
              <a:pPr/>
              <a:t>‹#›</a:t>
            </a:fld>
            <a:endParaRPr lang="it-IT">
              <a:solidFill>
                <a:prstClr val="black">
                  <a:tint val="75000"/>
                </a:prstClr>
              </a:solidFil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3887391" y="740570"/>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714111-1A77-A04E-838C-586F84529E84}" type="datetimeFigureOut">
              <a:rPr lang="it-IT" smtClean="0">
                <a:solidFill>
                  <a:prstClr val="black">
                    <a:tint val="75000"/>
                  </a:prstClr>
                </a:solidFill>
              </a:rPr>
              <a:pPr/>
              <a:t>11/04/23</a:t>
            </a:fld>
            <a:endParaRPr lang="it-IT">
              <a:solidFill>
                <a:prstClr val="black">
                  <a:tint val="75000"/>
                </a:prstClr>
              </a:solidFill>
            </a:endParaRPr>
          </a:p>
        </p:txBody>
      </p:sp>
      <p:sp>
        <p:nvSpPr>
          <p:cNvPr id="6" name="Footer Placeholder 5"/>
          <p:cNvSpPr>
            <a:spLocks noGrp="1"/>
          </p:cNvSpPr>
          <p:nvPr>
            <p:ph type="ftr" sz="quarter" idx="11"/>
          </p:nvPr>
        </p:nvSpPr>
        <p:spPr/>
        <p:txBody>
          <a:bodyPr/>
          <a:lstStyle/>
          <a:p>
            <a:endParaRPr lang="it-IT">
              <a:solidFill>
                <a:prstClr val="black">
                  <a:tint val="75000"/>
                </a:prstClr>
              </a:solidFill>
            </a:endParaRPr>
          </a:p>
        </p:txBody>
      </p:sp>
      <p:sp>
        <p:nvSpPr>
          <p:cNvPr id="7" name="Slide Number Placeholder 6"/>
          <p:cNvSpPr>
            <a:spLocks noGrp="1"/>
          </p:cNvSpPr>
          <p:nvPr>
            <p:ph type="sldNum" sz="quarter" idx="12"/>
          </p:nvPr>
        </p:nvSpPr>
        <p:spPr/>
        <p:txBody>
          <a:bodyPr/>
          <a:lstStyle/>
          <a:p>
            <a:fld id="{74D85727-FF69-4B48-8CBE-E00E602D9277}" type="slidenum">
              <a:rPr lang="it-IT" smtClean="0">
                <a:solidFill>
                  <a:prstClr val="black">
                    <a:tint val="75000"/>
                  </a:prstClr>
                </a:solidFill>
              </a:rPr>
              <a:pPr/>
              <a:t>‹#›</a:t>
            </a:fld>
            <a:endParaRPr lang="it-IT">
              <a:solidFill>
                <a:prstClr val="black">
                  <a:tint val="75000"/>
                </a:prstClr>
              </a:solidFil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740570"/>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714111-1A77-A04E-838C-586F84529E84}" type="datetimeFigureOut">
              <a:rPr lang="it-IT" smtClean="0">
                <a:solidFill>
                  <a:prstClr val="black">
                    <a:tint val="75000"/>
                  </a:prstClr>
                </a:solidFill>
              </a:rPr>
              <a:pPr/>
              <a:t>11/04/23</a:t>
            </a:fld>
            <a:endParaRPr lang="it-IT">
              <a:solidFill>
                <a:prstClr val="black">
                  <a:tint val="75000"/>
                </a:prstClr>
              </a:solidFill>
            </a:endParaRPr>
          </a:p>
        </p:txBody>
      </p:sp>
      <p:sp>
        <p:nvSpPr>
          <p:cNvPr id="6" name="Footer Placeholder 5"/>
          <p:cNvSpPr>
            <a:spLocks noGrp="1"/>
          </p:cNvSpPr>
          <p:nvPr>
            <p:ph type="ftr" sz="quarter" idx="11"/>
          </p:nvPr>
        </p:nvSpPr>
        <p:spPr/>
        <p:txBody>
          <a:bodyPr/>
          <a:lstStyle/>
          <a:p>
            <a:endParaRPr lang="it-IT">
              <a:solidFill>
                <a:prstClr val="black">
                  <a:tint val="75000"/>
                </a:prstClr>
              </a:solidFill>
            </a:endParaRPr>
          </a:p>
        </p:txBody>
      </p:sp>
      <p:sp>
        <p:nvSpPr>
          <p:cNvPr id="7" name="Slide Number Placeholder 6"/>
          <p:cNvSpPr>
            <a:spLocks noGrp="1"/>
          </p:cNvSpPr>
          <p:nvPr>
            <p:ph type="sldNum" sz="quarter" idx="12"/>
          </p:nvPr>
        </p:nvSpPr>
        <p:spPr/>
        <p:txBody>
          <a:bodyPr/>
          <a:lstStyle/>
          <a:p>
            <a:fld id="{74D85727-FF69-4B48-8CBE-E00E602D9277}" type="slidenum">
              <a:rPr lang="it-IT" smtClean="0">
                <a:solidFill>
                  <a:prstClr val="black">
                    <a:tint val="75000"/>
                  </a:prstClr>
                </a:solidFill>
              </a:rPr>
              <a:pPr/>
              <a:t>‹#›</a:t>
            </a:fld>
            <a:endParaRPr lang="it-IT">
              <a:solidFill>
                <a:prstClr val="black">
                  <a:tint val="75000"/>
                </a:prstClr>
              </a:solidFil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714111-1A77-A04E-838C-586F84529E84}" type="datetimeFigureOut">
              <a:rPr lang="it-IT" smtClean="0">
                <a:solidFill>
                  <a:prstClr val="black">
                    <a:tint val="75000"/>
                  </a:prstClr>
                </a:solidFill>
              </a:rPr>
              <a:pPr/>
              <a:t>11/04/23</a:t>
            </a:fld>
            <a:endParaRPr lang="it-IT">
              <a:solidFill>
                <a:prstClr val="black">
                  <a:tint val="75000"/>
                </a:prstClr>
              </a:solidFill>
            </a:endParaRPr>
          </a:p>
        </p:txBody>
      </p:sp>
      <p:sp>
        <p:nvSpPr>
          <p:cNvPr id="5" name="Footer Placeholder 4"/>
          <p:cNvSpPr>
            <a:spLocks noGrp="1"/>
          </p:cNvSpPr>
          <p:nvPr>
            <p:ph type="ftr" sz="quarter" idx="11"/>
          </p:nvPr>
        </p:nvSpPr>
        <p:spPr/>
        <p:txBody>
          <a:bodyPr/>
          <a:lstStyle/>
          <a:p>
            <a:endParaRPr lang="it-IT">
              <a:solidFill>
                <a:prstClr val="black">
                  <a:tint val="75000"/>
                </a:prstClr>
              </a:solidFill>
            </a:endParaRPr>
          </a:p>
        </p:txBody>
      </p:sp>
      <p:sp>
        <p:nvSpPr>
          <p:cNvPr id="6" name="Slide Number Placeholder 5"/>
          <p:cNvSpPr>
            <a:spLocks noGrp="1"/>
          </p:cNvSpPr>
          <p:nvPr>
            <p:ph type="sldNum" sz="quarter" idx="12"/>
          </p:nvPr>
        </p:nvSpPr>
        <p:spPr/>
        <p:txBody>
          <a:bodyPr/>
          <a:lstStyle/>
          <a:p>
            <a:fld id="{74D85727-FF69-4B48-8CBE-E00E602D9277}" type="slidenum">
              <a:rPr lang="it-IT" smtClean="0">
                <a:solidFill>
                  <a:prstClr val="black">
                    <a:tint val="75000"/>
                  </a:prstClr>
                </a:solidFill>
              </a:rPr>
              <a:pPr/>
              <a:t>‹#›</a:t>
            </a:fld>
            <a:endParaRPr lang="it-IT">
              <a:solidFill>
                <a:prstClr val="black">
                  <a:tint val="75000"/>
                </a:prstClr>
              </a:solidFil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4"/>
            <a:ext cx="1971675" cy="435887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1" y="273844"/>
            <a:ext cx="5800725" cy="43588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714111-1A77-A04E-838C-586F84529E84}" type="datetimeFigureOut">
              <a:rPr lang="it-IT" smtClean="0">
                <a:solidFill>
                  <a:prstClr val="black">
                    <a:tint val="75000"/>
                  </a:prstClr>
                </a:solidFill>
              </a:rPr>
              <a:pPr/>
              <a:t>11/04/23</a:t>
            </a:fld>
            <a:endParaRPr lang="it-IT">
              <a:solidFill>
                <a:prstClr val="black">
                  <a:tint val="75000"/>
                </a:prstClr>
              </a:solidFill>
            </a:endParaRPr>
          </a:p>
        </p:txBody>
      </p:sp>
      <p:sp>
        <p:nvSpPr>
          <p:cNvPr id="5" name="Footer Placeholder 4"/>
          <p:cNvSpPr>
            <a:spLocks noGrp="1"/>
          </p:cNvSpPr>
          <p:nvPr>
            <p:ph type="ftr" sz="quarter" idx="11"/>
          </p:nvPr>
        </p:nvSpPr>
        <p:spPr/>
        <p:txBody>
          <a:bodyPr/>
          <a:lstStyle/>
          <a:p>
            <a:endParaRPr lang="it-IT">
              <a:solidFill>
                <a:prstClr val="black">
                  <a:tint val="75000"/>
                </a:prstClr>
              </a:solidFill>
            </a:endParaRPr>
          </a:p>
        </p:txBody>
      </p:sp>
      <p:sp>
        <p:nvSpPr>
          <p:cNvPr id="6" name="Slide Number Placeholder 5"/>
          <p:cNvSpPr>
            <a:spLocks noGrp="1"/>
          </p:cNvSpPr>
          <p:nvPr>
            <p:ph type="sldNum" sz="quarter" idx="12"/>
          </p:nvPr>
        </p:nvSpPr>
        <p:spPr/>
        <p:txBody>
          <a:bodyPr/>
          <a:lstStyle/>
          <a:p>
            <a:fld id="{74D85727-FF69-4B48-8CBE-E00E602D9277}" type="slidenum">
              <a:rPr lang="it-IT" smtClean="0">
                <a:solidFill>
                  <a:prstClr val="black">
                    <a:tint val="75000"/>
                  </a:prstClr>
                </a:solidFill>
              </a:rPr>
              <a:pPr/>
              <a:t>‹#›</a:t>
            </a:fld>
            <a:endParaRPr lang="it-IT">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slideLayout" Target="../slideLayouts/slideLayout25.xml"/><Relationship Id="rId15" Type="http://schemas.openxmlformats.org/officeDocument/2006/relationships/theme" Target="../theme/theme2.xml"/><Relationship Id="rId16" Type="http://schemas.openxmlformats.org/officeDocument/2006/relationships/image" Target="../media/image1.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6.xml"/><Relationship Id="rId12" Type="http://schemas.openxmlformats.org/officeDocument/2006/relationships/theme" Target="../theme/theme3.xml"/><Relationship Id="rId1" Type="http://schemas.openxmlformats.org/officeDocument/2006/relationships/slideLayout" Target="../slideLayouts/slideLayout26.xml"/><Relationship Id="rId2" Type="http://schemas.openxmlformats.org/officeDocument/2006/relationships/slideLayout" Target="../slideLayouts/slideLayout27.xml"/><Relationship Id="rId3" Type="http://schemas.openxmlformats.org/officeDocument/2006/relationships/slideLayout" Target="../slideLayouts/slideLayout28.xml"/><Relationship Id="rId4" Type="http://schemas.openxmlformats.org/officeDocument/2006/relationships/slideLayout" Target="../slideLayouts/slideLayout29.xml"/><Relationship Id="rId5" Type="http://schemas.openxmlformats.org/officeDocument/2006/relationships/slideLayout" Target="../slideLayouts/slideLayout30.xml"/><Relationship Id="rId6" Type="http://schemas.openxmlformats.org/officeDocument/2006/relationships/slideLayout" Target="../slideLayouts/slideLayout31.xml"/><Relationship Id="rId7" Type="http://schemas.openxmlformats.org/officeDocument/2006/relationships/slideLayout" Target="../slideLayouts/slideLayout32.xml"/><Relationship Id="rId8" Type="http://schemas.openxmlformats.org/officeDocument/2006/relationships/slideLayout" Target="../slideLayouts/slideLayout33.xml"/><Relationship Id="rId9" Type="http://schemas.openxmlformats.org/officeDocument/2006/relationships/slideLayout" Target="../slideLayouts/slideLayout34.xml"/><Relationship Id="rId10"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7.xml"/><Relationship Id="rId12" Type="http://schemas.openxmlformats.org/officeDocument/2006/relationships/theme" Target="../theme/theme4.xml"/><Relationship Id="rId1" Type="http://schemas.openxmlformats.org/officeDocument/2006/relationships/slideLayout" Target="../slideLayouts/slideLayout37.xml"/><Relationship Id="rId2" Type="http://schemas.openxmlformats.org/officeDocument/2006/relationships/slideLayout" Target="../slideLayouts/slideLayout38.xml"/><Relationship Id="rId3" Type="http://schemas.openxmlformats.org/officeDocument/2006/relationships/slideLayout" Target="../slideLayouts/slideLayout39.xml"/><Relationship Id="rId4" Type="http://schemas.openxmlformats.org/officeDocument/2006/relationships/slideLayout" Target="../slideLayouts/slideLayout40.xml"/><Relationship Id="rId5" Type="http://schemas.openxmlformats.org/officeDocument/2006/relationships/slideLayout" Target="../slideLayouts/slideLayout41.xml"/><Relationship Id="rId6" Type="http://schemas.openxmlformats.org/officeDocument/2006/relationships/slideLayout" Target="../slideLayouts/slideLayout42.xml"/><Relationship Id="rId7" Type="http://schemas.openxmlformats.org/officeDocument/2006/relationships/slideLayout" Target="../slideLayouts/slideLayout43.xml"/><Relationship Id="rId8" Type="http://schemas.openxmlformats.org/officeDocument/2006/relationships/slideLayout" Target="../slideLayouts/slideLayout44.xml"/><Relationship Id="rId9" Type="http://schemas.openxmlformats.org/officeDocument/2006/relationships/slideLayout" Target="../slideLayouts/slideLayout45.xml"/><Relationship Id="rId10" Type="http://schemas.openxmlformats.org/officeDocument/2006/relationships/slideLayout" Target="../slideLayouts/slideLayout46.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8.xml"/><Relationship Id="rId12" Type="http://schemas.openxmlformats.org/officeDocument/2006/relationships/theme" Target="../theme/theme5.xml"/><Relationship Id="rId1" Type="http://schemas.openxmlformats.org/officeDocument/2006/relationships/slideLayout" Target="../slideLayouts/slideLayout48.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it"/>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grpSp>
        <p:nvGrpSpPr>
          <p:cNvPr id="51" name="Google Shape;51;p13"/>
          <p:cNvGrpSpPr/>
          <p:nvPr/>
        </p:nvGrpSpPr>
        <p:grpSpPr>
          <a:xfrm>
            <a:off x="0" y="4572000"/>
            <a:ext cx="9144000" cy="571500"/>
            <a:chOff x="0" y="3840"/>
            <a:chExt cx="5760" cy="480"/>
          </a:xfrm>
        </p:grpSpPr>
        <p:sp>
          <p:nvSpPr>
            <p:cNvPr id="52" name="Google Shape;52;p13"/>
            <p:cNvSpPr txBox="1"/>
            <p:nvPr/>
          </p:nvSpPr>
          <p:spPr>
            <a:xfrm>
              <a:off x="0" y="3984"/>
              <a:ext cx="5760" cy="336"/>
            </a:xfrm>
            <a:prstGeom prst="rect">
              <a:avLst/>
            </a:prstGeom>
            <a:solidFill>
              <a:srgbClr val="8224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900" b="0" i="0" u="none">
                <a:solidFill>
                  <a:schemeClr val="lt1"/>
                </a:solidFill>
                <a:latin typeface="Arial"/>
                <a:ea typeface="Arial"/>
                <a:cs typeface="Arial"/>
                <a:sym typeface="Arial"/>
              </a:endParaRPr>
            </a:p>
          </p:txBody>
        </p:sp>
        <p:sp>
          <p:nvSpPr>
            <p:cNvPr id="53" name="Google Shape;53;p13"/>
            <p:cNvSpPr txBox="1"/>
            <p:nvPr/>
          </p:nvSpPr>
          <p:spPr>
            <a:xfrm>
              <a:off x="768" y="3840"/>
              <a:ext cx="4992" cy="480"/>
            </a:xfrm>
            <a:prstGeom prst="rect">
              <a:avLst/>
            </a:prstGeom>
            <a:solidFill>
              <a:srgbClr val="8224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900" b="0" i="0" u="none">
                <a:solidFill>
                  <a:schemeClr val="lt1"/>
                </a:solidFill>
                <a:latin typeface="Arial"/>
                <a:ea typeface="Arial"/>
                <a:cs typeface="Arial"/>
                <a:sym typeface="Arial"/>
              </a:endParaRPr>
            </a:p>
          </p:txBody>
        </p:sp>
      </p:grpSp>
      <p:sp>
        <p:nvSpPr>
          <p:cNvPr id="54" name="Google Shape;54;p13"/>
          <p:cNvSpPr txBox="1">
            <a:spLocks noGrp="1"/>
          </p:cNvSpPr>
          <p:nvPr>
            <p:ph type="title"/>
          </p:nvPr>
        </p:nvSpPr>
        <p:spPr>
          <a:xfrm>
            <a:off x="1258887" y="844153"/>
            <a:ext cx="7416800" cy="378619"/>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2400" b="1" i="0" u="none" strike="noStrike" cap="none">
                <a:solidFill>
                  <a:srgbClr val="822433"/>
                </a:solidFill>
                <a:latin typeface="Calibri"/>
                <a:ea typeface="Calibri"/>
                <a:cs typeface="Calibri"/>
                <a:sym typeface="Calibri"/>
              </a:defRPr>
            </a:lvl1pPr>
            <a:lvl2pPr marR="0" lvl="1" algn="l" rtl="0">
              <a:spcBef>
                <a:spcPts val="0"/>
              </a:spcBef>
              <a:spcAft>
                <a:spcPts val="0"/>
              </a:spcAft>
              <a:buSzPts val="1400"/>
              <a:buNone/>
              <a:defRPr sz="2400" b="1" i="0" u="none" strike="noStrike" cap="none">
                <a:solidFill>
                  <a:srgbClr val="822433"/>
                </a:solidFill>
                <a:latin typeface="Calibri"/>
                <a:ea typeface="Calibri"/>
                <a:cs typeface="Calibri"/>
                <a:sym typeface="Calibri"/>
              </a:defRPr>
            </a:lvl2pPr>
            <a:lvl3pPr marR="0" lvl="2" algn="l" rtl="0">
              <a:spcBef>
                <a:spcPts val="0"/>
              </a:spcBef>
              <a:spcAft>
                <a:spcPts val="0"/>
              </a:spcAft>
              <a:buSzPts val="1400"/>
              <a:buNone/>
              <a:defRPr sz="2400" b="1" i="0" u="none" strike="noStrike" cap="none">
                <a:solidFill>
                  <a:srgbClr val="822433"/>
                </a:solidFill>
                <a:latin typeface="Calibri"/>
                <a:ea typeface="Calibri"/>
                <a:cs typeface="Calibri"/>
                <a:sym typeface="Calibri"/>
              </a:defRPr>
            </a:lvl3pPr>
            <a:lvl4pPr marR="0" lvl="3" algn="l" rtl="0">
              <a:spcBef>
                <a:spcPts val="0"/>
              </a:spcBef>
              <a:spcAft>
                <a:spcPts val="0"/>
              </a:spcAft>
              <a:buSzPts val="1400"/>
              <a:buNone/>
              <a:defRPr sz="2400" b="1" i="0" u="none" strike="noStrike" cap="none">
                <a:solidFill>
                  <a:srgbClr val="822433"/>
                </a:solidFill>
                <a:latin typeface="Calibri"/>
                <a:ea typeface="Calibri"/>
                <a:cs typeface="Calibri"/>
                <a:sym typeface="Calibri"/>
              </a:defRPr>
            </a:lvl4pPr>
            <a:lvl5pPr marR="0" lvl="4" algn="l" rtl="0">
              <a:spcBef>
                <a:spcPts val="0"/>
              </a:spcBef>
              <a:spcAft>
                <a:spcPts val="0"/>
              </a:spcAft>
              <a:buSzPts val="1400"/>
              <a:buNone/>
              <a:defRPr sz="2400" b="1" i="0" u="none" strike="noStrike" cap="none">
                <a:solidFill>
                  <a:srgbClr val="822433"/>
                </a:solidFill>
                <a:latin typeface="Calibri"/>
                <a:ea typeface="Calibri"/>
                <a:cs typeface="Calibri"/>
                <a:sym typeface="Calibri"/>
              </a:defRPr>
            </a:lvl5pPr>
            <a:lvl6pPr marR="0" lvl="5" algn="l" rtl="0">
              <a:spcBef>
                <a:spcPts val="0"/>
              </a:spcBef>
              <a:spcAft>
                <a:spcPts val="0"/>
              </a:spcAft>
              <a:buSzPts val="1400"/>
              <a:buNone/>
              <a:defRPr sz="2400" b="1" i="0" u="none" strike="noStrike" cap="none">
                <a:solidFill>
                  <a:srgbClr val="822433"/>
                </a:solidFill>
                <a:latin typeface="Arial"/>
                <a:ea typeface="Arial"/>
                <a:cs typeface="Arial"/>
                <a:sym typeface="Arial"/>
              </a:defRPr>
            </a:lvl6pPr>
            <a:lvl7pPr marR="0" lvl="6" algn="l" rtl="0">
              <a:spcBef>
                <a:spcPts val="0"/>
              </a:spcBef>
              <a:spcAft>
                <a:spcPts val="0"/>
              </a:spcAft>
              <a:buSzPts val="1400"/>
              <a:buNone/>
              <a:defRPr sz="2400" b="1" i="0" u="none" strike="noStrike" cap="none">
                <a:solidFill>
                  <a:srgbClr val="822433"/>
                </a:solidFill>
                <a:latin typeface="Arial"/>
                <a:ea typeface="Arial"/>
                <a:cs typeface="Arial"/>
                <a:sym typeface="Arial"/>
              </a:defRPr>
            </a:lvl7pPr>
            <a:lvl8pPr marR="0" lvl="7" algn="l" rtl="0">
              <a:spcBef>
                <a:spcPts val="0"/>
              </a:spcBef>
              <a:spcAft>
                <a:spcPts val="0"/>
              </a:spcAft>
              <a:buSzPts val="1400"/>
              <a:buNone/>
              <a:defRPr sz="2400" b="1" i="0" u="none" strike="noStrike" cap="none">
                <a:solidFill>
                  <a:srgbClr val="822433"/>
                </a:solidFill>
                <a:latin typeface="Arial"/>
                <a:ea typeface="Arial"/>
                <a:cs typeface="Arial"/>
                <a:sym typeface="Arial"/>
              </a:defRPr>
            </a:lvl8pPr>
            <a:lvl9pPr marR="0" lvl="8" algn="l" rtl="0">
              <a:spcBef>
                <a:spcPts val="0"/>
              </a:spcBef>
              <a:spcAft>
                <a:spcPts val="0"/>
              </a:spcAft>
              <a:buSzPts val="1400"/>
              <a:buNone/>
              <a:defRPr sz="2400" b="1" i="0" u="none" strike="noStrike" cap="none">
                <a:solidFill>
                  <a:srgbClr val="822433"/>
                </a:solidFill>
                <a:latin typeface="Arial"/>
                <a:ea typeface="Arial"/>
                <a:cs typeface="Arial"/>
                <a:sym typeface="Arial"/>
              </a:defRPr>
            </a:lvl9pPr>
          </a:lstStyle>
          <a:p>
            <a:endParaRPr/>
          </a:p>
        </p:txBody>
      </p:sp>
      <p:sp>
        <p:nvSpPr>
          <p:cNvPr id="55" name="Google Shape;55;p13"/>
          <p:cNvSpPr txBox="1">
            <a:spLocks noGrp="1"/>
          </p:cNvSpPr>
          <p:nvPr>
            <p:ph type="body" idx="1"/>
          </p:nvPr>
        </p:nvSpPr>
        <p:spPr>
          <a:xfrm>
            <a:off x="1258887" y="1314450"/>
            <a:ext cx="7416800" cy="3086100"/>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rgbClr val="822433"/>
              </a:buClr>
              <a:buSzPts val="2400"/>
              <a:buFont typeface="Calibri"/>
              <a:buChar char="•"/>
              <a:defRPr sz="2400" b="0" i="0" u="none" strike="noStrike" cap="none">
                <a:solidFill>
                  <a:srgbClr val="000000"/>
                </a:solidFill>
                <a:latin typeface="Calibri"/>
                <a:ea typeface="Calibri"/>
                <a:cs typeface="Calibri"/>
                <a:sym typeface="Calibri"/>
              </a:defRPr>
            </a:lvl1pPr>
            <a:lvl2pPr marL="914400" marR="0" lvl="1" indent="-355600" algn="l" rtl="0">
              <a:spcBef>
                <a:spcPts val="400"/>
              </a:spcBef>
              <a:spcAft>
                <a:spcPts val="0"/>
              </a:spcAft>
              <a:buClr>
                <a:srgbClr val="000000"/>
              </a:buClr>
              <a:buSzPts val="2000"/>
              <a:buFont typeface="Calibri"/>
              <a:buChar char="–"/>
              <a:defRPr sz="2000" b="0" i="0" u="none" strike="noStrike" cap="none">
                <a:solidFill>
                  <a:srgbClr val="000000"/>
                </a:solidFill>
                <a:latin typeface="Calibri"/>
                <a:ea typeface="Calibri"/>
                <a:cs typeface="Calibri"/>
                <a:sym typeface="Calibri"/>
              </a:defRPr>
            </a:lvl2pPr>
            <a:lvl3pPr marL="1371600" marR="0" lvl="2" indent="-330200" algn="l" rtl="0">
              <a:spcBef>
                <a:spcPts val="320"/>
              </a:spcBef>
              <a:spcAft>
                <a:spcPts val="0"/>
              </a:spcAft>
              <a:buClr>
                <a:srgbClr val="000000"/>
              </a:buClr>
              <a:buSzPts val="1600"/>
              <a:buFont typeface="Calibri"/>
              <a:buChar char="•"/>
              <a:defRPr sz="1600" b="0" i="0" u="none" strike="noStrike" cap="none">
                <a:solidFill>
                  <a:srgbClr val="000000"/>
                </a:solidFill>
                <a:latin typeface="Calibri"/>
                <a:ea typeface="Calibri"/>
                <a:cs typeface="Calibri"/>
                <a:sym typeface="Calibri"/>
              </a:defRPr>
            </a:lvl3pPr>
            <a:lvl4pPr marL="1828800" marR="0" lvl="3" indent="-317500" algn="l" rtl="0">
              <a:spcBef>
                <a:spcPts val="280"/>
              </a:spcBef>
              <a:spcAft>
                <a:spcPts val="0"/>
              </a:spcAft>
              <a:buClr>
                <a:srgbClr val="000000"/>
              </a:buClr>
              <a:buSzPts val="1400"/>
              <a:buFont typeface="Calibri"/>
              <a:buChar char="–"/>
              <a:defRPr sz="1400" b="0" i="0" u="none" strike="noStrike" cap="none">
                <a:solidFill>
                  <a:srgbClr val="000000"/>
                </a:solidFill>
                <a:latin typeface="Calibri"/>
                <a:ea typeface="Calibri"/>
                <a:cs typeface="Calibri"/>
                <a:sym typeface="Calibri"/>
              </a:defRPr>
            </a:lvl4pPr>
            <a:lvl5pPr marL="2286000" marR="0" lvl="4" indent="-304800" algn="l" rtl="0">
              <a:spcBef>
                <a:spcPts val="240"/>
              </a:spcBef>
              <a:spcAft>
                <a:spcPts val="0"/>
              </a:spcAft>
              <a:buClr>
                <a:srgbClr val="000000"/>
              </a:buClr>
              <a:buSzPts val="1200"/>
              <a:buFont typeface="Calibri"/>
              <a:buChar char="»"/>
              <a:defRPr sz="1200" b="0" i="0" u="none" strike="noStrike" cap="none">
                <a:solidFill>
                  <a:srgbClr val="000000"/>
                </a:solidFill>
                <a:latin typeface="Calibri"/>
                <a:ea typeface="Calibri"/>
                <a:cs typeface="Calibri"/>
                <a:sym typeface="Calibri"/>
              </a:defRPr>
            </a:lvl5pPr>
            <a:lvl6pPr marL="2743200" marR="0" lvl="5" indent="-304800" algn="l" rtl="0">
              <a:spcBef>
                <a:spcPts val="240"/>
              </a:spcBef>
              <a:spcAft>
                <a:spcPts val="0"/>
              </a:spcAft>
              <a:buClr>
                <a:srgbClr val="000000"/>
              </a:buClr>
              <a:buSzPts val="1200"/>
              <a:buFont typeface="Calibri"/>
              <a:buChar char="»"/>
              <a:defRPr sz="1200" b="0" i="0" u="none" strike="noStrike" cap="none">
                <a:solidFill>
                  <a:srgbClr val="000000"/>
                </a:solidFill>
                <a:latin typeface="Calibri"/>
                <a:ea typeface="Calibri"/>
                <a:cs typeface="Calibri"/>
                <a:sym typeface="Calibri"/>
              </a:defRPr>
            </a:lvl6pPr>
            <a:lvl7pPr marL="3200400" marR="0" lvl="6" indent="-304800" algn="l" rtl="0">
              <a:spcBef>
                <a:spcPts val="240"/>
              </a:spcBef>
              <a:spcAft>
                <a:spcPts val="0"/>
              </a:spcAft>
              <a:buClr>
                <a:srgbClr val="000000"/>
              </a:buClr>
              <a:buSzPts val="1200"/>
              <a:buFont typeface="Calibri"/>
              <a:buChar char="»"/>
              <a:defRPr sz="1200" b="0" i="0" u="none" strike="noStrike" cap="none">
                <a:solidFill>
                  <a:srgbClr val="000000"/>
                </a:solidFill>
                <a:latin typeface="Calibri"/>
                <a:ea typeface="Calibri"/>
                <a:cs typeface="Calibri"/>
                <a:sym typeface="Calibri"/>
              </a:defRPr>
            </a:lvl7pPr>
            <a:lvl8pPr marL="3657600" marR="0" lvl="7" indent="-304800" algn="l" rtl="0">
              <a:spcBef>
                <a:spcPts val="240"/>
              </a:spcBef>
              <a:spcAft>
                <a:spcPts val="0"/>
              </a:spcAft>
              <a:buClr>
                <a:srgbClr val="000000"/>
              </a:buClr>
              <a:buSzPts val="1200"/>
              <a:buFont typeface="Calibri"/>
              <a:buChar char="»"/>
              <a:defRPr sz="1200" b="0" i="0" u="none" strike="noStrike" cap="none">
                <a:solidFill>
                  <a:srgbClr val="000000"/>
                </a:solidFill>
                <a:latin typeface="Calibri"/>
                <a:ea typeface="Calibri"/>
                <a:cs typeface="Calibri"/>
                <a:sym typeface="Calibri"/>
              </a:defRPr>
            </a:lvl8pPr>
            <a:lvl9pPr marL="4114800" marR="0" lvl="8" indent="-304800" algn="l" rtl="0">
              <a:spcBef>
                <a:spcPts val="240"/>
              </a:spcBef>
              <a:spcAft>
                <a:spcPts val="0"/>
              </a:spcAft>
              <a:buClr>
                <a:srgbClr val="000000"/>
              </a:buClr>
              <a:buSzPts val="1200"/>
              <a:buFont typeface="Calibri"/>
              <a:buChar char="»"/>
              <a:defRPr sz="1200" b="0" i="0" u="none" strike="noStrike" cap="none">
                <a:solidFill>
                  <a:srgbClr val="000000"/>
                </a:solidFill>
                <a:latin typeface="Calibri"/>
                <a:ea typeface="Calibri"/>
                <a:cs typeface="Calibri"/>
                <a:sym typeface="Calibri"/>
              </a:defRPr>
            </a:lvl9pPr>
          </a:lstStyle>
          <a:p>
            <a:endParaRPr/>
          </a:p>
        </p:txBody>
      </p:sp>
      <p:pic>
        <p:nvPicPr>
          <p:cNvPr id="56" name="Google Shape;56;p13"/>
          <p:cNvPicPr preferRelativeResize="0"/>
          <p:nvPr/>
        </p:nvPicPr>
        <p:blipFill rotWithShape="1">
          <a:blip r:embed="rId16">
            <a:alphaModFix/>
          </a:blip>
          <a:srcRect/>
          <a:stretch/>
        </p:blipFill>
        <p:spPr>
          <a:xfrm>
            <a:off x="107950" y="86915"/>
            <a:ext cx="1916906" cy="62388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Torta 6"/>
          <p:cNvSpPr/>
          <p:nvPr/>
        </p:nvSpPr>
        <p:spPr>
          <a:xfrm>
            <a:off x="-815927" y="-611941"/>
            <a:ext cx="1638887" cy="1229165"/>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buClrTx/>
              <a:buFontTx/>
              <a:buNone/>
            </a:pPr>
            <a:endParaRPr lang="en-US" sz="1350" kern="1200">
              <a:solidFill>
                <a:prstClr val="white"/>
              </a:solidFill>
            </a:endParaRPr>
          </a:p>
        </p:txBody>
      </p:sp>
      <p:sp>
        <p:nvSpPr>
          <p:cNvPr id="8" name="Ovale 7"/>
          <p:cNvSpPr/>
          <p:nvPr/>
        </p:nvSpPr>
        <p:spPr>
          <a:xfrm>
            <a:off x="168817" y="15827"/>
            <a:ext cx="1702191" cy="1276643"/>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buClrTx/>
              <a:buFontTx/>
              <a:buNone/>
            </a:pPr>
            <a:endParaRPr lang="en-US" sz="1350" kern="1200">
              <a:solidFill>
                <a:prstClr val="white"/>
              </a:solidFill>
            </a:endParaRPr>
          </a:p>
        </p:txBody>
      </p:sp>
      <p:sp>
        <p:nvSpPr>
          <p:cNvPr id="11" name="Anello 10"/>
          <p:cNvSpPr/>
          <p:nvPr/>
        </p:nvSpPr>
        <p:spPr>
          <a:xfrm rot="2315675">
            <a:off x="182882" y="791308"/>
            <a:ext cx="1125717" cy="826968"/>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buClrTx/>
              <a:buFontTx/>
              <a:buNone/>
            </a:pPr>
            <a:endParaRPr lang="en-US" sz="1350" kern="1200">
              <a:solidFill>
                <a:prstClr val="white"/>
              </a:solidFill>
            </a:endParaRPr>
          </a:p>
        </p:txBody>
      </p:sp>
      <p:sp>
        <p:nvSpPr>
          <p:cNvPr id="12" name="Rettangolo 11"/>
          <p:cNvSpPr/>
          <p:nvPr/>
        </p:nvSpPr>
        <p:spPr>
          <a:xfrm>
            <a:off x="1012874" y="-41"/>
            <a:ext cx="8131127"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buClrTx/>
              <a:buFontTx/>
              <a:buNone/>
            </a:pPr>
            <a:endParaRPr lang="en-US" sz="1350" kern="1200">
              <a:solidFill>
                <a:prstClr val="white"/>
              </a:solidFill>
            </a:endParaRPr>
          </a:p>
        </p:txBody>
      </p:sp>
      <p:sp>
        <p:nvSpPr>
          <p:cNvPr id="5" name="Segnaposto titolo 4"/>
          <p:cNvSpPr>
            <a:spLocks noGrp="1"/>
          </p:cNvSpPr>
          <p:nvPr>
            <p:ph type="title"/>
          </p:nvPr>
        </p:nvSpPr>
        <p:spPr>
          <a:xfrm>
            <a:off x="1435608" y="205979"/>
            <a:ext cx="7498080" cy="857250"/>
          </a:xfrm>
          <a:prstGeom prst="rect">
            <a:avLst/>
          </a:prstGeom>
        </p:spPr>
        <p:txBody>
          <a:bodyPr anchor="ctr">
            <a:normAutofit/>
          </a:bodyPr>
          <a:lstStyle>
            <a:extLst/>
          </a:lstStyle>
          <a:p>
            <a:r>
              <a:rPr kumimoji="0" lang="it-IT" smtClean="0"/>
              <a:t>Fare clic per modificare stile</a:t>
            </a:r>
            <a:endParaRPr kumimoji="0" lang="en-US"/>
          </a:p>
        </p:txBody>
      </p:sp>
      <p:sp>
        <p:nvSpPr>
          <p:cNvPr id="9" name="Segnaposto testo 8"/>
          <p:cNvSpPr>
            <a:spLocks noGrp="1"/>
          </p:cNvSpPr>
          <p:nvPr>
            <p:ph type="body" idx="1"/>
          </p:nvPr>
        </p:nvSpPr>
        <p:spPr>
          <a:xfrm>
            <a:off x="1435608" y="1085850"/>
            <a:ext cx="7498080" cy="3600450"/>
          </a:xfrm>
          <a:prstGeom prst="rect">
            <a:avLst/>
          </a:prstGeom>
        </p:spPr>
        <p:txBody>
          <a:bodyPr>
            <a:normAutofit/>
          </a:bodyPr>
          <a:lstStyle>
            <a:extLst/>
          </a:lstStyle>
          <a:p>
            <a:pPr lvl="0" eaLnBrk="1" latinLnBrk="0" hangingPunct="1"/>
            <a:r>
              <a:rPr kumimoji="0" lang="it-IT" smtClean="0"/>
              <a:t>Fare clic per modificare gli stili del testo dello schema</a:t>
            </a:r>
          </a:p>
          <a:p>
            <a:pPr lvl="1" eaLnBrk="1" latinLnBrk="0" hangingPunct="1"/>
            <a:r>
              <a:rPr kumimoji="0" lang="it-IT" smtClean="0"/>
              <a:t>Secondo livello</a:t>
            </a:r>
          </a:p>
          <a:p>
            <a:pPr lvl="2" eaLnBrk="1" latinLnBrk="0" hangingPunct="1"/>
            <a:r>
              <a:rPr kumimoji="0" lang="it-IT" smtClean="0"/>
              <a:t>Terzo livello</a:t>
            </a:r>
          </a:p>
          <a:p>
            <a:pPr lvl="3" eaLnBrk="1" latinLnBrk="0" hangingPunct="1"/>
            <a:r>
              <a:rPr kumimoji="0" lang="it-IT" smtClean="0"/>
              <a:t>Quarto livello</a:t>
            </a:r>
          </a:p>
          <a:p>
            <a:pPr lvl="4" eaLnBrk="1" latinLnBrk="0" hangingPunct="1"/>
            <a:r>
              <a:rPr kumimoji="0" lang="it-IT" smtClean="0"/>
              <a:t>Quinto livello</a:t>
            </a:r>
            <a:endParaRPr kumimoji="0" lang="en-US"/>
          </a:p>
        </p:txBody>
      </p:sp>
      <p:sp>
        <p:nvSpPr>
          <p:cNvPr id="24" name="Segnaposto data 23"/>
          <p:cNvSpPr>
            <a:spLocks noGrp="1"/>
          </p:cNvSpPr>
          <p:nvPr>
            <p:ph type="dt" sz="half" idx="2"/>
          </p:nvPr>
        </p:nvSpPr>
        <p:spPr>
          <a:xfrm>
            <a:off x="3581400" y="4729162"/>
            <a:ext cx="2133600" cy="357188"/>
          </a:xfrm>
          <a:prstGeom prst="rect">
            <a:avLst/>
          </a:prstGeom>
        </p:spPr>
        <p:txBody>
          <a:bodyPr anchor="b"/>
          <a:lstStyle>
            <a:lvl1pPr algn="r" eaLnBrk="1" latinLnBrk="0" hangingPunct="1">
              <a:defRPr kumimoji="0" sz="900">
                <a:solidFill>
                  <a:schemeClr val="bg2">
                    <a:shade val="50000"/>
                    <a:satMod val="200000"/>
                  </a:schemeClr>
                </a:solidFill>
              </a:defRPr>
            </a:lvl1pPr>
            <a:extLst/>
          </a:lstStyle>
          <a:p>
            <a:pPr>
              <a:buClrTx/>
              <a:buFontTx/>
              <a:buNone/>
            </a:pPr>
            <a:fld id="{54AB02A5-4FE5-49D9-9E24-09F23B90C450}" type="datetimeFigureOut">
              <a:rPr lang="en-US" kern="1200" smtClean="0">
                <a:solidFill>
                  <a:srgbClr val="E7DEC9">
                    <a:shade val="50000"/>
                    <a:satMod val="200000"/>
                  </a:srgbClr>
                </a:solidFill>
                <a:latin typeface="Gill Sans MT"/>
                <a:ea typeface=""/>
                <a:cs typeface=""/>
              </a:rPr>
              <a:pPr>
                <a:buClrTx/>
                <a:buFontTx/>
                <a:buNone/>
              </a:pPr>
              <a:t>4/11/23</a:t>
            </a:fld>
            <a:endParaRPr lang="en-US" kern="1200">
              <a:solidFill>
                <a:srgbClr val="E7DEC9">
                  <a:shade val="50000"/>
                </a:srgbClr>
              </a:solidFill>
              <a:latin typeface="Gill Sans MT"/>
              <a:ea typeface=""/>
              <a:cs typeface=""/>
            </a:endParaRPr>
          </a:p>
        </p:txBody>
      </p:sp>
      <p:sp>
        <p:nvSpPr>
          <p:cNvPr id="10" name="Segnaposto piè di pagina 9"/>
          <p:cNvSpPr>
            <a:spLocks noGrp="1"/>
          </p:cNvSpPr>
          <p:nvPr>
            <p:ph type="ftr" sz="quarter" idx="3"/>
          </p:nvPr>
        </p:nvSpPr>
        <p:spPr>
          <a:xfrm>
            <a:off x="5715000" y="4729162"/>
            <a:ext cx="2895600" cy="357188"/>
          </a:xfrm>
          <a:prstGeom prst="rect">
            <a:avLst/>
          </a:prstGeom>
        </p:spPr>
        <p:txBody>
          <a:bodyPr anchor="b"/>
          <a:lstStyle>
            <a:lvl1pPr eaLnBrk="1" latinLnBrk="0" hangingPunct="1">
              <a:defRPr kumimoji="0" sz="900">
                <a:solidFill>
                  <a:schemeClr val="bg2">
                    <a:shade val="50000"/>
                    <a:satMod val="200000"/>
                  </a:schemeClr>
                </a:solidFill>
                <a:effectLst/>
              </a:defRPr>
            </a:lvl1pPr>
            <a:extLst/>
          </a:lstStyle>
          <a:p>
            <a:pPr>
              <a:buClrTx/>
              <a:buFontTx/>
              <a:buNone/>
            </a:pPr>
            <a:endParaRPr lang="en-US" kern="1200">
              <a:solidFill>
                <a:srgbClr val="E7DEC9">
                  <a:shade val="50000"/>
                </a:srgbClr>
              </a:solidFill>
              <a:latin typeface="Gill Sans MT"/>
              <a:ea typeface=""/>
              <a:cs typeface=""/>
            </a:endParaRPr>
          </a:p>
        </p:txBody>
      </p:sp>
      <p:sp>
        <p:nvSpPr>
          <p:cNvPr id="22" name="Segnaposto numero diapositiva 21"/>
          <p:cNvSpPr>
            <a:spLocks noGrp="1"/>
          </p:cNvSpPr>
          <p:nvPr>
            <p:ph type="sldNum" sz="quarter" idx="4"/>
          </p:nvPr>
        </p:nvSpPr>
        <p:spPr>
          <a:xfrm>
            <a:off x="8613648" y="4729162"/>
            <a:ext cx="457200" cy="357188"/>
          </a:xfrm>
          <a:prstGeom prst="rect">
            <a:avLst/>
          </a:prstGeom>
        </p:spPr>
        <p:txBody>
          <a:bodyPr anchor="b"/>
          <a:lstStyle>
            <a:lvl1pPr algn="ctr" eaLnBrk="1" latinLnBrk="0" hangingPunct="1">
              <a:defRPr kumimoji="0" sz="900">
                <a:solidFill>
                  <a:schemeClr val="bg2">
                    <a:shade val="50000"/>
                    <a:satMod val="200000"/>
                  </a:schemeClr>
                </a:solidFill>
                <a:effectLst/>
              </a:defRPr>
            </a:lvl1pPr>
            <a:extLst/>
          </a:lstStyle>
          <a:p>
            <a:pPr>
              <a:buClrTx/>
              <a:buFontTx/>
              <a:buNone/>
            </a:pPr>
            <a:fld id="{6294C92D-0306-4E69-9CD3-20855E849650}" type="slidenum">
              <a:rPr lang="en-US" kern="1200" smtClean="0">
                <a:solidFill>
                  <a:srgbClr val="E7DEC9">
                    <a:shade val="50000"/>
                    <a:satMod val="200000"/>
                  </a:srgbClr>
                </a:solidFill>
                <a:latin typeface="Gill Sans MT"/>
                <a:ea typeface=""/>
                <a:cs typeface=""/>
              </a:rPr>
              <a:pPr>
                <a:buClrTx/>
                <a:buFontTx/>
                <a:buNone/>
              </a:pPr>
              <a:t>‹#›</a:t>
            </a:fld>
            <a:endParaRPr lang="en-US" kern="1200">
              <a:solidFill>
                <a:srgbClr val="E7DEC9">
                  <a:shade val="50000"/>
                </a:srgbClr>
              </a:solidFill>
              <a:latin typeface="Gill Sans MT"/>
              <a:ea typeface=""/>
              <a:cs typeface=""/>
            </a:endParaRPr>
          </a:p>
        </p:txBody>
      </p:sp>
      <p:sp>
        <p:nvSpPr>
          <p:cNvPr id="15" name="Rettangolo 14"/>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buClrTx/>
              <a:buFontTx/>
              <a:buNone/>
            </a:pPr>
            <a:endParaRPr lang="en-US" sz="1350" kern="1200">
              <a:solidFill>
                <a:prstClr val="white"/>
              </a:solidFill>
            </a:endParaRPr>
          </a:p>
        </p:txBody>
      </p:sp>
    </p:spTree>
    <p:extLst>
      <p:ext uri="{BB962C8B-B14F-4D97-AF65-F5344CB8AC3E}">
        <p14:creationId xmlns:p14="http://schemas.microsoft.com/office/powerpoint/2010/main" val="133118648"/>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iming>
    <p:tnLst>
      <p:par>
        <p:cTn id="1" dur="indefinite" restart="never" nodeType="tmRoot"/>
      </p:par>
    </p:tnLst>
  </p:timing>
  <p:txStyles>
    <p:titleStyle>
      <a:lvl1pPr algn="l" rtl="0" eaLnBrk="1" latinLnBrk="0" hangingPunct="1">
        <a:spcBef>
          <a:spcPct val="0"/>
        </a:spcBef>
        <a:buNone/>
        <a:defRPr kumimoji="0" sz="3225"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274320" indent="-212598" algn="l" rtl="0" eaLnBrk="1" latinLnBrk="0" hangingPunct="1">
        <a:lnSpc>
          <a:spcPct val="100000"/>
        </a:lnSpc>
        <a:spcBef>
          <a:spcPts val="450"/>
        </a:spcBef>
        <a:buClr>
          <a:schemeClr val="accent1"/>
        </a:buClr>
        <a:buSzPct val="80000"/>
        <a:buFont typeface="Wingdings 2"/>
        <a:buChar char=""/>
        <a:defRPr kumimoji="0" sz="2400" kern="1200">
          <a:solidFill>
            <a:schemeClr val="tx1"/>
          </a:solidFill>
          <a:latin typeface="+mn-lt"/>
          <a:ea typeface="+mn-ea"/>
          <a:cs typeface="+mn-cs"/>
        </a:defRPr>
      </a:lvl1pPr>
      <a:lvl2pPr marL="480060" indent="-178308" algn="l" rtl="0" eaLnBrk="1" latinLnBrk="0" hangingPunct="1">
        <a:lnSpc>
          <a:spcPct val="100000"/>
        </a:lnSpc>
        <a:spcBef>
          <a:spcPts val="413"/>
        </a:spcBef>
        <a:buClr>
          <a:schemeClr val="accent1"/>
        </a:buClr>
        <a:buFont typeface="Verdana"/>
        <a:buChar char="◦"/>
        <a:defRPr kumimoji="0" sz="2100" kern="1200">
          <a:solidFill>
            <a:schemeClr val="tx1"/>
          </a:solidFill>
          <a:latin typeface="+mn-lt"/>
          <a:ea typeface="+mn-ea"/>
          <a:cs typeface="+mn-cs"/>
        </a:defRPr>
      </a:lvl2pPr>
      <a:lvl3pPr marL="665226" indent="-171450" algn="l" rtl="0" eaLnBrk="1" latinLnBrk="0" hangingPunct="1">
        <a:lnSpc>
          <a:spcPct val="100000"/>
        </a:lnSpc>
        <a:spcBef>
          <a:spcPct val="20000"/>
        </a:spcBef>
        <a:buClr>
          <a:schemeClr val="accent2"/>
        </a:buClr>
        <a:buFont typeface="Wingdings 2"/>
        <a:buChar char=""/>
        <a:defRPr kumimoji="0" sz="1800" kern="1200">
          <a:solidFill>
            <a:schemeClr val="tx1"/>
          </a:solidFill>
          <a:latin typeface="+mn-lt"/>
          <a:ea typeface="+mn-ea"/>
          <a:cs typeface="+mn-cs"/>
        </a:defRPr>
      </a:lvl3pPr>
      <a:lvl4pPr marL="822960" indent="-130302" algn="l" rtl="0" eaLnBrk="1" latinLnBrk="0" hangingPunct="1">
        <a:lnSpc>
          <a:spcPct val="100000"/>
        </a:lnSpc>
        <a:spcBef>
          <a:spcPct val="20000"/>
        </a:spcBef>
        <a:buClr>
          <a:schemeClr val="accent3"/>
        </a:buClr>
        <a:buFont typeface="Wingdings 2"/>
        <a:buChar char=""/>
        <a:defRPr kumimoji="0" sz="1500" kern="1200">
          <a:solidFill>
            <a:schemeClr val="tx1"/>
          </a:solidFill>
          <a:latin typeface="+mn-lt"/>
          <a:ea typeface="+mn-ea"/>
          <a:cs typeface="+mn-cs"/>
        </a:defRPr>
      </a:lvl4pPr>
      <a:lvl5pPr marL="973836" indent="-137160" algn="l" rtl="0" eaLnBrk="1" latinLnBrk="0" hangingPunct="1">
        <a:lnSpc>
          <a:spcPct val="100000"/>
        </a:lnSpc>
        <a:spcBef>
          <a:spcPct val="20000"/>
        </a:spcBef>
        <a:buClr>
          <a:schemeClr val="accent4"/>
        </a:buClr>
        <a:buFont typeface="Wingdings 2"/>
        <a:buChar char=""/>
        <a:defRPr kumimoji="0" sz="1500" kern="1200">
          <a:solidFill>
            <a:schemeClr val="tx1"/>
          </a:solidFill>
          <a:latin typeface="+mn-lt"/>
          <a:ea typeface="+mn-ea"/>
          <a:cs typeface="+mn-cs"/>
        </a:defRPr>
      </a:lvl5pPr>
      <a:lvl6pPr marL="1131570" indent="-137160" algn="l" rtl="0" eaLnBrk="1" latinLnBrk="0" hangingPunct="1">
        <a:lnSpc>
          <a:spcPct val="100000"/>
        </a:lnSpc>
        <a:spcBef>
          <a:spcPct val="20000"/>
        </a:spcBef>
        <a:buClr>
          <a:schemeClr val="accent5"/>
        </a:buClr>
        <a:buFont typeface="Wingdings 2"/>
        <a:buChar char=""/>
        <a:defRPr kumimoji="0" sz="1500" kern="1200">
          <a:solidFill>
            <a:schemeClr val="tx1"/>
          </a:solidFill>
          <a:latin typeface="+mn-lt"/>
          <a:ea typeface="+mn-ea"/>
          <a:cs typeface="+mn-cs"/>
        </a:defRPr>
      </a:lvl6pPr>
      <a:lvl7pPr marL="1289304" indent="-137160" algn="l" rtl="0" eaLnBrk="1" latinLnBrk="0" hangingPunct="1">
        <a:lnSpc>
          <a:spcPct val="100000"/>
        </a:lnSpc>
        <a:spcBef>
          <a:spcPct val="20000"/>
        </a:spcBef>
        <a:buClr>
          <a:schemeClr val="accent6"/>
        </a:buClr>
        <a:buFont typeface="Wingdings 2"/>
        <a:buChar char=""/>
        <a:defRPr kumimoji="0" sz="1500" kern="1200">
          <a:solidFill>
            <a:schemeClr val="tx1"/>
          </a:solidFill>
          <a:latin typeface="+mn-lt"/>
          <a:ea typeface="+mn-ea"/>
          <a:cs typeface="+mn-cs"/>
        </a:defRPr>
      </a:lvl7pPr>
      <a:lvl8pPr marL="1440180" indent="-137160" algn="l" rtl="0" eaLnBrk="1" latinLnBrk="0" hangingPunct="1">
        <a:lnSpc>
          <a:spcPct val="100000"/>
        </a:lnSpc>
        <a:spcBef>
          <a:spcPct val="20000"/>
        </a:spcBef>
        <a:buClr>
          <a:schemeClr val="accent6"/>
        </a:buClr>
        <a:buFont typeface="Wingdings 2"/>
        <a:buChar char=""/>
        <a:defRPr kumimoji="0" sz="1500" kern="1200">
          <a:solidFill>
            <a:schemeClr val="tx1"/>
          </a:solidFill>
          <a:latin typeface="+mn-lt"/>
          <a:ea typeface="+mn-ea"/>
          <a:cs typeface="+mn-cs"/>
        </a:defRPr>
      </a:lvl8pPr>
      <a:lvl9pPr marL="1597914" indent="-137160" algn="l" rtl="0" eaLnBrk="1" latinLnBrk="0" hangingPunct="1">
        <a:lnSpc>
          <a:spcPct val="100000"/>
        </a:lnSpc>
        <a:spcBef>
          <a:spcPct val="20000"/>
        </a:spcBef>
        <a:buClr>
          <a:schemeClr val="accent6"/>
        </a:buClr>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a:extLst/>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5"/>
            <a:ext cx="7886700" cy="99417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4767264"/>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pPr>
              <a:buClrTx/>
              <a:buFontTx/>
              <a:buNone/>
            </a:pPr>
            <a:fld id="{29714111-1A77-A04E-838C-586F84529E84}" type="datetimeFigureOut">
              <a:rPr lang="it-IT" kern="1200" smtClean="0">
                <a:solidFill>
                  <a:prstClr val="black">
                    <a:tint val="75000"/>
                  </a:prstClr>
                </a:solidFill>
                <a:latin typeface="Calibri" panose="020F0502020204030204"/>
                <a:ea typeface=""/>
                <a:cs typeface=""/>
              </a:rPr>
              <a:pPr>
                <a:buClrTx/>
                <a:buFontTx/>
                <a:buNone/>
              </a:pPr>
              <a:t>11/04/23</a:t>
            </a:fld>
            <a:endParaRPr lang="it-IT" kern="1200">
              <a:solidFill>
                <a:prstClr val="black">
                  <a:tint val="75000"/>
                </a:prstClr>
              </a:solidFill>
              <a:latin typeface="Calibri" panose="020F0502020204030204"/>
              <a:ea typeface=""/>
              <a:cs typeface=""/>
            </a:endParaRPr>
          </a:p>
        </p:txBody>
      </p:sp>
      <p:sp>
        <p:nvSpPr>
          <p:cNvPr id="5" name="Footer Placeholder 4"/>
          <p:cNvSpPr>
            <a:spLocks noGrp="1"/>
          </p:cNvSpPr>
          <p:nvPr>
            <p:ph type="ftr" sz="quarter" idx="3"/>
          </p:nvPr>
        </p:nvSpPr>
        <p:spPr>
          <a:xfrm>
            <a:off x="3028950" y="4767264"/>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pPr>
              <a:buClrTx/>
              <a:buFontTx/>
              <a:buNone/>
            </a:pPr>
            <a:endParaRPr lang="it-IT" kern="1200">
              <a:solidFill>
                <a:prstClr val="black">
                  <a:tint val="75000"/>
                </a:prstClr>
              </a:solidFill>
              <a:latin typeface="Calibri" panose="020F0502020204030204"/>
              <a:ea typeface=""/>
              <a:cs typeface=""/>
            </a:endParaRPr>
          </a:p>
        </p:txBody>
      </p:sp>
      <p:sp>
        <p:nvSpPr>
          <p:cNvPr id="6" name="Slide Number Placeholder 5"/>
          <p:cNvSpPr>
            <a:spLocks noGrp="1"/>
          </p:cNvSpPr>
          <p:nvPr>
            <p:ph type="sldNum" sz="quarter" idx="4"/>
          </p:nvPr>
        </p:nvSpPr>
        <p:spPr>
          <a:xfrm>
            <a:off x="6457950" y="4767264"/>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a:buClrTx/>
              <a:buFontTx/>
              <a:buNone/>
            </a:pPr>
            <a:fld id="{74D85727-FF69-4B48-8CBE-E00E602D9277}" type="slidenum">
              <a:rPr lang="it-IT" kern="1200" smtClean="0">
                <a:solidFill>
                  <a:prstClr val="black">
                    <a:tint val="75000"/>
                  </a:prstClr>
                </a:solidFill>
                <a:latin typeface="Calibri" panose="020F0502020204030204"/>
                <a:ea typeface=""/>
                <a:cs typeface=""/>
              </a:rPr>
              <a:pPr>
                <a:buClrTx/>
                <a:buFontTx/>
                <a:buNone/>
              </a:pPr>
              <a:t>‹#›</a:t>
            </a:fld>
            <a:endParaRPr lang="it-IT" kern="1200">
              <a:solidFill>
                <a:prstClr val="black">
                  <a:tint val="75000"/>
                </a:prstClr>
              </a:solidFill>
              <a:latin typeface="Calibri" panose="020F0502020204030204"/>
              <a:ea typeface=""/>
              <a:cs typeface=""/>
            </a:endParaRPr>
          </a:p>
        </p:txBody>
      </p:sp>
    </p:spTree>
    <p:extLst>
      <p:ext uri="{BB962C8B-B14F-4D97-AF65-F5344CB8AC3E}">
        <p14:creationId xmlns:p14="http://schemas.microsoft.com/office/powerpoint/2010/main" val="38697671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5"/>
            <a:ext cx="7886700" cy="99417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4767264"/>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pPr>
              <a:buClrTx/>
              <a:buFontTx/>
              <a:buNone/>
            </a:pPr>
            <a:fld id="{29714111-1A77-A04E-838C-586F84529E84}" type="datetimeFigureOut">
              <a:rPr lang="it-IT" kern="1200" smtClean="0">
                <a:solidFill>
                  <a:prstClr val="black">
                    <a:tint val="75000"/>
                  </a:prstClr>
                </a:solidFill>
                <a:latin typeface="Calibri" panose="020F0502020204030204"/>
                <a:ea typeface=""/>
                <a:cs typeface=""/>
              </a:rPr>
              <a:pPr>
                <a:buClrTx/>
                <a:buFontTx/>
                <a:buNone/>
              </a:pPr>
              <a:t>11/04/23</a:t>
            </a:fld>
            <a:endParaRPr lang="it-IT" kern="1200">
              <a:solidFill>
                <a:prstClr val="black">
                  <a:tint val="75000"/>
                </a:prstClr>
              </a:solidFill>
              <a:latin typeface="Calibri" panose="020F0502020204030204"/>
              <a:ea typeface=""/>
              <a:cs typeface=""/>
            </a:endParaRPr>
          </a:p>
        </p:txBody>
      </p:sp>
      <p:sp>
        <p:nvSpPr>
          <p:cNvPr id="5" name="Footer Placeholder 4"/>
          <p:cNvSpPr>
            <a:spLocks noGrp="1"/>
          </p:cNvSpPr>
          <p:nvPr>
            <p:ph type="ftr" sz="quarter" idx="3"/>
          </p:nvPr>
        </p:nvSpPr>
        <p:spPr>
          <a:xfrm>
            <a:off x="3028950" y="4767264"/>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pPr>
              <a:buClrTx/>
              <a:buFontTx/>
              <a:buNone/>
            </a:pPr>
            <a:endParaRPr lang="it-IT" kern="1200">
              <a:solidFill>
                <a:prstClr val="black">
                  <a:tint val="75000"/>
                </a:prstClr>
              </a:solidFill>
              <a:latin typeface="Calibri" panose="020F0502020204030204"/>
              <a:ea typeface=""/>
              <a:cs typeface=""/>
            </a:endParaRPr>
          </a:p>
        </p:txBody>
      </p:sp>
      <p:sp>
        <p:nvSpPr>
          <p:cNvPr id="6" name="Slide Number Placeholder 5"/>
          <p:cNvSpPr>
            <a:spLocks noGrp="1"/>
          </p:cNvSpPr>
          <p:nvPr>
            <p:ph type="sldNum" sz="quarter" idx="4"/>
          </p:nvPr>
        </p:nvSpPr>
        <p:spPr>
          <a:xfrm>
            <a:off x="6457950" y="4767264"/>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a:buClrTx/>
              <a:buFontTx/>
              <a:buNone/>
            </a:pPr>
            <a:fld id="{74D85727-FF69-4B48-8CBE-E00E602D9277}" type="slidenum">
              <a:rPr lang="it-IT" kern="1200" smtClean="0">
                <a:solidFill>
                  <a:prstClr val="black">
                    <a:tint val="75000"/>
                  </a:prstClr>
                </a:solidFill>
                <a:latin typeface="Calibri" panose="020F0502020204030204"/>
                <a:ea typeface=""/>
                <a:cs typeface=""/>
              </a:rPr>
              <a:pPr>
                <a:buClrTx/>
                <a:buFontTx/>
                <a:buNone/>
              </a:pPr>
              <a:t>‹#›</a:t>
            </a:fld>
            <a:endParaRPr lang="it-IT" kern="1200">
              <a:solidFill>
                <a:prstClr val="black">
                  <a:tint val="75000"/>
                </a:prstClr>
              </a:solidFill>
              <a:latin typeface="Calibri" panose="020F0502020204030204"/>
              <a:ea typeface=""/>
              <a:cs typeface=""/>
            </a:endParaRPr>
          </a:p>
        </p:txBody>
      </p:sp>
    </p:spTree>
    <p:extLst>
      <p:ext uri="{BB962C8B-B14F-4D97-AF65-F5344CB8AC3E}">
        <p14:creationId xmlns:p14="http://schemas.microsoft.com/office/powerpoint/2010/main" val="1297229993"/>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jpg"/><Relationship Id="rId5" Type="http://schemas.openxmlformats.org/officeDocument/2006/relationships/image" Target="../media/image5.jpg"/><Relationship Id="rId6" Type="http://schemas.openxmlformats.org/officeDocument/2006/relationships/hyperlink" Target="https://web.uniroma1.it/i3s/" TargetMode="External"/><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38.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8"/>
          <p:cNvSpPr txBox="1"/>
          <p:nvPr/>
        </p:nvSpPr>
        <p:spPr>
          <a:xfrm>
            <a:off x="0" y="0"/>
            <a:ext cx="9144000" cy="2571750"/>
          </a:xfrm>
          <a:prstGeom prst="rect">
            <a:avLst/>
          </a:prstGeom>
          <a:solidFill>
            <a:srgbClr val="00677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900" b="0" i="0" u="none">
              <a:solidFill>
                <a:schemeClr val="lt1"/>
              </a:solidFill>
              <a:latin typeface="Arial"/>
              <a:ea typeface="Arial"/>
              <a:cs typeface="Arial"/>
              <a:sym typeface="Arial"/>
            </a:endParaRPr>
          </a:p>
        </p:txBody>
      </p:sp>
      <p:grpSp>
        <p:nvGrpSpPr>
          <p:cNvPr id="108" name="Google Shape;108;p28"/>
          <p:cNvGrpSpPr/>
          <p:nvPr/>
        </p:nvGrpSpPr>
        <p:grpSpPr>
          <a:xfrm>
            <a:off x="0" y="2069300"/>
            <a:ext cx="9144553" cy="3074110"/>
            <a:chOff x="0" y="1738"/>
            <a:chExt cx="7680" cy="2582"/>
          </a:xfrm>
        </p:grpSpPr>
        <p:pic>
          <p:nvPicPr>
            <p:cNvPr id="109" name="Google Shape;109;p28" descr="Fondino"/>
            <p:cNvPicPr preferRelativeResize="0"/>
            <p:nvPr/>
          </p:nvPicPr>
          <p:blipFill rotWithShape="1">
            <a:blip r:embed="rId3">
              <a:alphaModFix/>
            </a:blip>
            <a:srcRect r="24998"/>
            <a:stretch/>
          </p:blipFill>
          <p:spPr>
            <a:xfrm>
              <a:off x="0" y="2158"/>
              <a:ext cx="7680" cy="2162"/>
            </a:xfrm>
            <a:prstGeom prst="rect">
              <a:avLst/>
            </a:prstGeom>
            <a:noFill/>
            <a:ln>
              <a:noFill/>
            </a:ln>
          </p:spPr>
        </p:pic>
        <p:pic>
          <p:nvPicPr>
            <p:cNvPr id="110" name="Google Shape;110;p28" descr="logo +marchio"/>
            <p:cNvPicPr preferRelativeResize="0"/>
            <p:nvPr/>
          </p:nvPicPr>
          <p:blipFill rotWithShape="1">
            <a:blip r:embed="rId4">
              <a:alphaModFix/>
            </a:blip>
            <a:srcRect/>
            <a:stretch/>
          </p:blipFill>
          <p:spPr>
            <a:xfrm>
              <a:off x="0" y="2160"/>
              <a:ext cx="5760" cy="722"/>
            </a:xfrm>
            <a:prstGeom prst="rect">
              <a:avLst/>
            </a:prstGeom>
            <a:noFill/>
            <a:ln>
              <a:noFill/>
            </a:ln>
          </p:spPr>
        </p:pic>
        <p:pic>
          <p:nvPicPr>
            <p:cNvPr id="111" name="Google Shape;111;p28" descr="fascia"/>
            <p:cNvPicPr preferRelativeResize="0"/>
            <p:nvPr/>
          </p:nvPicPr>
          <p:blipFill rotWithShape="1">
            <a:blip r:embed="rId5">
              <a:alphaModFix/>
            </a:blip>
            <a:srcRect/>
            <a:stretch/>
          </p:blipFill>
          <p:spPr>
            <a:xfrm>
              <a:off x="1316" y="1738"/>
              <a:ext cx="6364" cy="422"/>
            </a:xfrm>
            <a:prstGeom prst="rect">
              <a:avLst/>
            </a:prstGeom>
            <a:noFill/>
            <a:ln w="9525" cap="flat" cmpd="sng">
              <a:solidFill>
                <a:schemeClr val="dk2"/>
              </a:solidFill>
              <a:prstDash val="solid"/>
              <a:miter lim="800000"/>
              <a:headEnd type="none" w="sm" len="sm"/>
              <a:tailEnd type="none" w="sm" len="sm"/>
            </a:ln>
          </p:spPr>
        </p:pic>
      </p:grpSp>
      <p:sp>
        <p:nvSpPr>
          <p:cNvPr id="112" name="Google Shape;112;p28"/>
          <p:cNvSpPr txBox="1">
            <a:spLocks noGrp="1"/>
          </p:cNvSpPr>
          <p:nvPr>
            <p:ph type="ctrTitle"/>
          </p:nvPr>
        </p:nvSpPr>
        <p:spPr>
          <a:xfrm>
            <a:off x="2098750" y="256674"/>
            <a:ext cx="6369000" cy="1689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600"/>
              <a:buFont typeface="Calibri"/>
              <a:buNone/>
            </a:pPr>
            <a:r>
              <a:rPr lang="it" sz="1600" b="0">
                <a:solidFill>
                  <a:srgbClr val="FFFFFF"/>
                </a:solidFill>
              </a:rPr>
              <a:t>Esercizi svolti di Progettazione di algoritmi</a:t>
            </a:r>
            <a:br>
              <a:rPr lang="it" sz="1600" b="0">
                <a:solidFill>
                  <a:srgbClr val="FFFFFF"/>
                </a:solidFill>
              </a:rPr>
            </a:br>
            <a:r>
              <a:rPr lang="it" sz="1600" b="0">
                <a:solidFill>
                  <a:srgbClr val="FFFFFF"/>
                </a:solidFill>
                <a:uFill>
                  <a:noFill/>
                </a:uFill>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Facoltà di Ingegneria dell'informazione, informatica e statistica</a:t>
            </a:r>
            <a:endParaRPr sz="1600" b="0">
              <a:solidFill>
                <a:srgbClr val="FFFFFF"/>
              </a:solidFill>
            </a:endParaRPr>
          </a:p>
          <a:p>
            <a:pPr marL="0" lvl="0" indent="0" algn="l" rtl="0">
              <a:lnSpc>
                <a:spcPct val="100000"/>
              </a:lnSpc>
              <a:spcBef>
                <a:spcPts val="0"/>
              </a:spcBef>
              <a:spcAft>
                <a:spcPts val="0"/>
              </a:spcAft>
              <a:buClr>
                <a:srgbClr val="FFFFFF"/>
              </a:buClr>
              <a:buSzPts val="1600"/>
              <a:buFont typeface="Calibri"/>
              <a:buNone/>
            </a:pPr>
            <a:r>
              <a:rPr lang="it" sz="1600" b="0">
                <a:solidFill>
                  <a:srgbClr val="FFFFFF"/>
                </a:solidFill>
              </a:rPr>
              <a:t>Dipartimento di informatica</a:t>
            </a:r>
            <a:endParaRPr sz="1600" b="0">
              <a:solidFill>
                <a:srgbClr val="FFFFFF"/>
              </a:solidFill>
            </a:endParaRPr>
          </a:p>
          <a:p>
            <a:pPr marL="0" lvl="0" indent="0" algn="l" rtl="0">
              <a:lnSpc>
                <a:spcPct val="100000"/>
              </a:lnSpc>
              <a:spcBef>
                <a:spcPts val="0"/>
              </a:spcBef>
              <a:spcAft>
                <a:spcPts val="0"/>
              </a:spcAft>
              <a:buClr>
                <a:srgbClr val="FFFFFF"/>
              </a:buClr>
              <a:buSzPts val="1600"/>
              <a:buFont typeface="Calibri"/>
              <a:buNone/>
            </a:pPr>
            <a:r>
              <a:rPr lang="it" sz="1600" b="0" i="0" u="none">
                <a:solidFill>
                  <a:srgbClr val="FFFFFF"/>
                </a:solidFill>
                <a:latin typeface="Calibri"/>
                <a:ea typeface="Calibri"/>
                <a:cs typeface="Calibri"/>
                <a:sym typeface="Calibri"/>
              </a:rPr>
              <a:t>Anno Accademico 20</a:t>
            </a:r>
            <a:r>
              <a:rPr lang="it" sz="1600" b="0">
                <a:solidFill>
                  <a:srgbClr val="FFFFFF"/>
                </a:solidFill>
              </a:rPr>
              <a:t>22</a:t>
            </a:r>
            <a:r>
              <a:rPr lang="it" sz="1600" b="0" i="0" u="none">
                <a:solidFill>
                  <a:srgbClr val="FFFFFF"/>
                </a:solidFill>
                <a:latin typeface="Calibri"/>
                <a:ea typeface="Calibri"/>
                <a:cs typeface="Calibri"/>
                <a:sym typeface="Calibri"/>
              </a:rPr>
              <a:t>-20</a:t>
            </a:r>
            <a:r>
              <a:rPr lang="it" sz="1600" b="0">
                <a:solidFill>
                  <a:srgbClr val="FFFFFF"/>
                </a:solidFill>
              </a:rPr>
              <a:t>23</a:t>
            </a:r>
            <a:endParaRPr sz="1600" b="0">
              <a:solidFill>
                <a:srgbClr val="FFFFFF"/>
              </a:solidFill>
            </a:endParaRPr>
          </a:p>
          <a:p>
            <a:pPr marL="0" lvl="0" indent="0" algn="l" rtl="0">
              <a:lnSpc>
                <a:spcPct val="100000"/>
              </a:lnSpc>
              <a:spcBef>
                <a:spcPts val="0"/>
              </a:spcBef>
              <a:spcAft>
                <a:spcPts val="0"/>
              </a:spcAft>
              <a:buClr>
                <a:srgbClr val="FFFFFF"/>
              </a:buClr>
              <a:buSzPts val="1600"/>
              <a:buFont typeface="Calibri"/>
              <a:buNone/>
            </a:pPr>
            <a:endParaRPr sz="1600" b="0">
              <a:solidFill>
                <a:srgbClr val="FFFFFF"/>
              </a:solidFill>
            </a:endParaRPr>
          </a:p>
          <a:p>
            <a:pPr marL="0" lvl="0" indent="0" algn="l" rtl="0">
              <a:lnSpc>
                <a:spcPct val="100000"/>
              </a:lnSpc>
              <a:spcBef>
                <a:spcPts val="0"/>
              </a:spcBef>
              <a:spcAft>
                <a:spcPts val="0"/>
              </a:spcAft>
              <a:buClr>
                <a:srgbClr val="FFFFFF"/>
              </a:buClr>
              <a:buSzPts val="1600"/>
              <a:buFont typeface="Calibri"/>
              <a:buNone/>
            </a:pPr>
            <a:r>
              <a:rPr lang="it">
                <a:solidFill>
                  <a:srgbClr val="FFFFFF"/>
                </a:solidFill>
              </a:rPr>
              <a:t>Esercitazione 1</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6"/>
          <p:cNvSpPr txBox="1">
            <a:spLocks noGrp="1"/>
          </p:cNvSpPr>
          <p:nvPr>
            <p:ph type="title"/>
          </p:nvPr>
        </p:nvSpPr>
        <p:spPr>
          <a:xfrm>
            <a:off x="2180375" y="92725"/>
            <a:ext cx="6560100" cy="834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22433"/>
              </a:buClr>
              <a:buSzPts val="2400"/>
              <a:buFont typeface="Calibri"/>
              <a:buNone/>
            </a:pPr>
            <a:r>
              <a:rPr lang="it"/>
              <a:t>Es. 3. Dire se </a:t>
            </a:r>
            <a:r>
              <a:rPr lang="it" i="1"/>
              <a:t>v</a:t>
            </a:r>
            <a:r>
              <a:rPr lang="it"/>
              <a:t> è un nodo principale in un grafo orientato </a:t>
            </a:r>
            <a:endParaRPr/>
          </a:p>
        </p:txBody>
      </p:sp>
      <p:sp>
        <p:nvSpPr>
          <p:cNvPr id="173" name="Google Shape;173;p36"/>
          <p:cNvSpPr txBox="1">
            <a:spLocks noGrp="1"/>
          </p:cNvSpPr>
          <p:nvPr>
            <p:ph type="title"/>
          </p:nvPr>
        </p:nvSpPr>
        <p:spPr>
          <a:xfrm>
            <a:off x="373850" y="927325"/>
            <a:ext cx="8366700" cy="433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22433"/>
              </a:buClr>
              <a:buSzPts val="2400"/>
              <a:buFont typeface="Calibri"/>
              <a:buNone/>
            </a:pPr>
            <a:r>
              <a:rPr lang="it" sz="2000"/>
              <a:t>Testo</a:t>
            </a:r>
            <a:endParaRPr sz="2000"/>
          </a:p>
        </p:txBody>
      </p:sp>
      <p:sp>
        <p:nvSpPr>
          <p:cNvPr id="174" name="Google Shape;174;p36"/>
          <p:cNvSpPr txBox="1">
            <a:spLocks noGrp="1"/>
          </p:cNvSpPr>
          <p:nvPr>
            <p:ph type="body" idx="1"/>
          </p:nvPr>
        </p:nvSpPr>
        <p:spPr>
          <a:xfrm>
            <a:off x="373775" y="1361050"/>
            <a:ext cx="8366700" cy="3153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22433"/>
              </a:buClr>
              <a:buSzPts val="2400"/>
              <a:buFont typeface="Calibri"/>
              <a:buNone/>
            </a:pPr>
            <a:r>
              <a:rPr lang="it" sz="1800"/>
              <a:t>Un vertice </a:t>
            </a:r>
            <a:r>
              <a:rPr lang="it" sz="1800" i="1"/>
              <a:t>v</a:t>
            </a:r>
            <a:r>
              <a:rPr lang="it" sz="1800"/>
              <a:t> in un grafo diretto </a:t>
            </a:r>
            <a:r>
              <a:rPr lang="it" sz="1800" i="1"/>
              <a:t>G</a:t>
            </a:r>
            <a:r>
              <a:rPr lang="it" sz="1800"/>
              <a:t>, si dice principale se ogni altro vertice in </a:t>
            </a:r>
            <a:r>
              <a:rPr lang="it" sz="1800" i="1"/>
              <a:t>G</a:t>
            </a:r>
            <a:r>
              <a:rPr lang="it" sz="1800"/>
              <a:t> puo’ essere raggiunto con un cammino diretto che parte da </a:t>
            </a:r>
            <a:r>
              <a:rPr lang="it" sz="1800" i="1"/>
              <a:t>v</a:t>
            </a:r>
            <a:r>
              <a:rPr lang="it" sz="1800"/>
              <a:t>.</a:t>
            </a:r>
            <a:endParaRPr sz="1800"/>
          </a:p>
          <a:p>
            <a:pPr marL="0" marR="0" lvl="0" indent="0" algn="l" rtl="0">
              <a:lnSpc>
                <a:spcPct val="100000"/>
              </a:lnSpc>
              <a:spcBef>
                <a:spcPts val="0"/>
              </a:spcBef>
              <a:spcAft>
                <a:spcPts val="0"/>
              </a:spcAft>
              <a:buClr>
                <a:srgbClr val="822433"/>
              </a:buClr>
              <a:buSzPts val="2400"/>
              <a:buFont typeface="Calibri"/>
              <a:buNone/>
            </a:pPr>
            <a:r>
              <a:rPr lang="it" sz="1800"/>
              <a:t>Descrivere un algoritmo che dati un grafo </a:t>
            </a:r>
            <a:r>
              <a:rPr lang="it" sz="1800" i="1"/>
              <a:t>G</a:t>
            </a:r>
            <a:r>
              <a:rPr lang="it" sz="1800"/>
              <a:t> e un vertice </a:t>
            </a:r>
            <a:r>
              <a:rPr lang="it" sz="1800" i="1"/>
              <a:t>v</a:t>
            </a:r>
            <a:r>
              <a:rPr lang="it" sz="1800"/>
              <a:t>, determina se </a:t>
            </a:r>
            <a:r>
              <a:rPr lang="it" sz="1800" i="1"/>
              <a:t>v</a:t>
            </a:r>
            <a:r>
              <a:rPr lang="it" sz="1800"/>
              <a:t> e’ un vertice principale in </a:t>
            </a:r>
            <a:r>
              <a:rPr lang="it" sz="1800" i="1"/>
              <a:t>G</a:t>
            </a:r>
            <a:r>
              <a:rPr lang="it" sz="1800"/>
              <a:t>. L’algoritmo deve avere complessita’ O(n+m).</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7"/>
          <p:cNvSpPr txBox="1">
            <a:spLocks noGrp="1"/>
          </p:cNvSpPr>
          <p:nvPr>
            <p:ph type="title"/>
          </p:nvPr>
        </p:nvSpPr>
        <p:spPr>
          <a:xfrm>
            <a:off x="2180375" y="92725"/>
            <a:ext cx="6560100" cy="834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22433"/>
              </a:buClr>
              <a:buSzPts val="2400"/>
              <a:buFont typeface="Calibri"/>
              <a:buNone/>
            </a:pPr>
            <a:r>
              <a:rPr lang="it"/>
              <a:t>Es. 3. Dire se </a:t>
            </a:r>
            <a:r>
              <a:rPr lang="it" i="1"/>
              <a:t>v</a:t>
            </a:r>
            <a:r>
              <a:rPr lang="it"/>
              <a:t> è un nodo principale in un grafo orientato </a:t>
            </a:r>
            <a:endParaRPr/>
          </a:p>
        </p:txBody>
      </p:sp>
      <p:sp>
        <p:nvSpPr>
          <p:cNvPr id="180" name="Google Shape;180;p37"/>
          <p:cNvSpPr txBox="1">
            <a:spLocks noGrp="1"/>
          </p:cNvSpPr>
          <p:nvPr>
            <p:ph type="title"/>
          </p:nvPr>
        </p:nvSpPr>
        <p:spPr>
          <a:xfrm>
            <a:off x="373850" y="927325"/>
            <a:ext cx="8366700" cy="433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22433"/>
              </a:buClr>
              <a:buSzPts val="2400"/>
              <a:buFont typeface="Calibri"/>
              <a:buNone/>
            </a:pPr>
            <a:r>
              <a:rPr lang="it" sz="2000"/>
              <a:t>Idea</a:t>
            </a:r>
            <a:endParaRPr sz="2000"/>
          </a:p>
        </p:txBody>
      </p:sp>
      <p:sp>
        <p:nvSpPr>
          <p:cNvPr id="181" name="Google Shape;181;p37"/>
          <p:cNvSpPr txBox="1">
            <a:spLocks noGrp="1"/>
          </p:cNvSpPr>
          <p:nvPr>
            <p:ph type="body" idx="1"/>
          </p:nvPr>
        </p:nvSpPr>
        <p:spPr>
          <a:xfrm>
            <a:off x="373775" y="1361050"/>
            <a:ext cx="8366700" cy="3153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22433"/>
              </a:buClr>
              <a:buSzPts val="2400"/>
              <a:buFont typeface="Calibri"/>
              <a:buNone/>
            </a:pPr>
            <a:r>
              <a:rPr lang="it" sz="1800" dirty="0"/>
              <a:t>In un grafo orientato, un nodo è considerato un "nodo principale" se è raggiungibile da tutti gli altri nodi del grafo attraverso un percorso diretto. In altre parole, tutti i nodi del grafo raggiungono il "nodo principale". </a:t>
            </a:r>
            <a:endParaRPr sz="1800" dirty="0"/>
          </a:p>
          <a:p>
            <a:pPr marL="0" marR="0" lvl="0" indent="0" algn="l" rtl="0">
              <a:lnSpc>
                <a:spcPct val="100000"/>
              </a:lnSpc>
              <a:spcBef>
                <a:spcPts val="0"/>
              </a:spcBef>
              <a:spcAft>
                <a:spcPts val="0"/>
              </a:spcAft>
              <a:buClr>
                <a:srgbClr val="822433"/>
              </a:buClr>
              <a:buSzPts val="2400"/>
              <a:buFont typeface="Calibri"/>
              <a:buNone/>
            </a:pPr>
            <a:r>
              <a:rPr lang="it" sz="1800" dirty="0"/>
              <a:t>Per verificare se v è un nodo con questa proprietà, possiamo notare che basta effettuare una visita DFS con </a:t>
            </a:r>
            <a:r>
              <a:rPr lang="it" sz="1800" b="1" dirty="0" smtClean="0">
                <a:solidFill>
                  <a:srgbClr val="FF0000"/>
                </a:solidFill>
              </a:rPr>
              <a:t>archi invertiti</a:t>
            </a:r>
            <a:r>
              <a:rPr lang="it-IT" sz="1800" b="1" dirty="0" smtClean="0">
                <a:solidFill>
                  <a:srgbClr val="FF0000"/>
                </a:solidFill>
              </a:rPr>
              <a:t> (NOOOO!!)</a:t>
            </a:r>
            <a:r>
              <a:rPr lang="it" sz="1800" dirty="0" smtClean="0"/>
              <a:t> </a:t>
            </a:r>
            <a:r>
              <a:rPr lang="it" sz="1800" dirty="0"/>
              <a:t>con v come radice della DFS e controllare se la visita raggiunge tutti i nodi. </a:t>
            </a:r>
            <a:endParaRPr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8"/>
          <p:cNvSpPr txBox="1">
            <a:spLocks noGrp="1"/>
          </p:cNvSpPr>
          <p:nvPr>
            <p:ph type="title"/>
          </p:nvPr>
        </p:nvSpPr>
        <p:spPr>
          <a:xfrm>
            <a:off x="2180375" y="92725"/>
            <a:ext cx="6560100" cy="834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22433"/>
              </a:buClr>
              <a:buSzPts val="2400"/>
              <a:buFont typeface="Calibri"/>
              <a:buNone/>
            </a:pPr>
            <a:r>
              <a:rPr lang="it"/>
              <a:t>Es. 3. Dire se </a:t>
            </a:r>
            <a:r>
              <a:rPr lang="it" i="1"/>
              <a:t>v</a:t>
            </a:r>
            <a:r>
              <a:rPr lang="it"/>
              <a:t> è un nodo principale in un grafo orientato </a:t>
            </a:r>
            <a:endParaRPr/>
          </a:p>
        </p:txBody>
      </p:sp>
      <p:sp>
        <p:nvSpPr>
          <p:cNvPr id="187" name="Google Shape;187;p38"/>
          <p:cNvSpPr txBox="1">
            <a:spLocks noGrp="1"/>
          </p:cNvSpPr>
          <p:nvPr>
            <p:ph type="title"/>
          </p:nvPr>
        </p:nvSpPr>
        <p:spPr>
          <a:xfrm>
            <a:off x="373850" y="927325"/>
            <a:ext cx="8366700" cy="433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22433"/>
              </a:buClr>
              <a:buSzPts val="2400"/>
              <a:buFont typeface="Calibri"/>
              <a:buNone/>
            </a:pPr>
            <a:r>
              <a:rPr lang="it" sz="2000"/>
              <a:t>Soluzione</a:t>
            </a:r>
            <a:endParaRPr sz="2000"/>
          </a:p>
        </p:txBody>
      </p:sp>
      <p:sp>
        <p:nvSpPr>
          <p:cNvPr id="188" name="Google Shape;188;p38"/>
          <p:cNvSpPr txBox="1">
            <a:spLocks noGrp="1"/>
          </p:cNvSpPr>
          <p:nvPr>
            <p:ph type="body" idx="1"/>
          </p:nvPr>
        </p:nvSpPr>
        <p:spPr>
          <a:xfrm>
            <a:off x="388650" y="1361050"/>
            <a:ext cx="8366700" cy="3153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22433"/>
              </a:buClr>
              <a:buSzPts val="2400"/>
              <a:buFont typeface="Calibri"/>
              <a:buNone/>
            </a:pPr>
            <a:r>
              <a:rPr lang="it" sz="1800"/>
              <a:t>def is_main_node(graph, v):</a:t>
            </a:r>
            <a:endParaRPr sz="1800"/>
          </a:p>
          <a:p>
            <a:pPr marL="0" marR="0" lvl="0" indent="0" algn="l" rtl="0">
              <a:lnSpc>
                <a:spcPct val="100000"/>
              </a:lnSpc>
              <a:spcBef>
                <a:spcPts val="0"/>
              </a:spcBef>
              <a:spcAft>
                <a:spcPts val="0"/>
              </a:spcAft>
              <a:buClr>
                <a:srgbClr val="822433"/>
              </a:buClr>
              <a:buSzPts val="2400"/>
              <a:buFont typeface="Calibri"/>
              <a:buNone/>
            </a:pPr>
            <a:r>
              <a:rPr lang="it" sz="1800"/>
              <a:t>    inverted_graph = invert_edges(graph)</a:t>
            </a:r>
            <a:endParaRPr sz="1800"/>
          </a:p>
          <a:p>
            <a:pPr marL="0" marR="0" lvl="0" indent="0" algn="l" rtl="0">
              <a:lnSpc>
                <a:spcPct val="100000"/>
              </a:lnSpc>
              <a:spcBef>
                <a:spcPts val="0"/>
              </a:spcBef>
              <a:spcAft>
                <a:spcPts val="0"/>
              </a:spcAft>
              <a:buClr>
                <a:srgbClr val="822433"/>
              </a:buClr>
              <a:buSzPts val="2400"/>
              <a:buFont typeface="Calibri"/>
              <a:buNone/>
            </a:pPr>
            <a:r>
              <a:rPr lang="it" sz="1800"/>
              <a:t>    visited = set()</a:t>
            </a:r>
            <a:endParaRPr sz="1800"/>
          </a:p>
          <a:p>
            <a:pPr marL="0" marR="0" lvl="0" indent="0" algn="l" rtl="0">
              <a:lnSpc>
                <a:spcPct val="100000"/>
              </a:lnSpc>
              <a:spcBef>
                <a:spcPts val="0"/>
              </a:spcBef>
              <a:spcAft>
                <a:spcPts val="0"/>
              </a:spcAft>
              <a:buClr>
                <a:srgbClr val="822433"/>
              </a:buClr>
              <a:buSzPts val="2400"/>
              <a:buFont typeface="Calibri"/>
              <a:buNone/>
            </a:pPr>
            <a:r>
              <a:rPr lang="it" sz="1800"/>
              <a:t>    stack = [v]</a:t>
            </a:r>
            <a:endParaRPr sz="1800"/>
          </a:p>
          <a:p>
            <a:pPr marL="0" marR="0" lvl="0" indent="0" algn="l" rtl="0">
              <a:lnSpc>
                <a:spcPct val="100000"/>
              </a:lnSpc>
              <a:spcBef>
                <a:spcPts val="0"/>
              </a:spcBef>
              <a:spcAft>
                <a:spcPts val="0"/>
              </a:spcAft>
              <a:buClr>
                <a:srgbClr val="822433"/>
              </a:buClr>
              <a:buSzPts val="2400"/>
              <a:buFont typeface="Calibri"/>
              <a:buNone/>
            </a:pPr>
            <a:r>
              <a:rPr lang="it" sz="1800"/>
              <a:t>    while stack:</a:t>
            </a:r>
            <a:endParaRPr sz="1800"/>
          </a:p>
          <a:p>
            <a:pPr marL="0" marR="0" lvl="0" indent="0" algn="l" rtl="0">
              <a:lnSpc>
                <a:spcPct val="100000"/>
              </a:lnSpc>
              <a:spcBef>
                <a:spcPts val="0"/>
              </a:spcBef>
              <a:spcAft>
                <a:spcPts val="0"/>
              </a:spcAft>
              <a:buClr>
                <a:srgbClr val="822433"/>
              </a:buClr>
              <a:buSzPts val="2400"/>
              <a:buFont typeface="Calibri"/>
              <a:buNone/>
            </a:pPr>
            <a:r>
              <a:rPr lang="it" sz="1800"/>
              <a:t>        current_node = stack.pop()</a:t>
            </a:r>
            <a:endParaRPr sz="1800"/>
          </a:p>
          <a:p>
            <a:pPr marL="0" marR="0" lvl="0" indent="0" algn="l" rtl="0">
              <a:lnSpc>
                <a:spcPct val="100000"/>
              </a:lnSpc>
              <a:spcBef>
                <a:spcPts val="0"/>
              </a:spcBef>
              <a:spcAft>
                <a:spcPts val="0"/>
              </a:spcAft>
              <a:buClr>
                <a:srgbClr val="822433"/>
              </a:buClr>
              <a:buSzPts val="2400"/>
              <a:buFont typeface="Calibri"/>
              <a:buNone/>
            </a:pPr>
            <a:r>
              <a:rPr lang="it" sz="1800"/>
              <a:t>        visited.add(current_node)</a:t>
            </a:r>
            <a:endParaRPr sz="1800"/>
          </a:p>
          <a:p>
            <a:pPr marL="0" marR="0" lvl="0" indent="0" algn="l" rtl="0">
              <a:lnSpc>
                <a:spcPct val="100000"/>
              </a:lnSpc>
              <a:spcBef>
                <a:spcPts val="0"/>
              </a:spcBef>
              <a:spcAft>
                <a:spcPts val="0"/>
              </a:spcAft>
              <a:buClr>
                <a:srgbClr val="822433"/>
              </a:buClr>
              <a:buSzPts val="2400"/>
              <a:buFont typeface="Calibri"/>
              <a:buNone/>
            </a:pPr>
            <a:r>
              <a:rPr lang="it" sz="1800"/>
              <a:t>        for neighbor in inverted_graph:</a:t>
            </a:r>
            <a:endParaRPr sz="1800"/>
          </a:p>
          <a:p>
            <a:pPr marL="0" marR="0" lvl="0" indent="0" algn="l" rtl="0">
              <a:lnSpc>
                <a:spcPct val="100000"/>
              </a:lnSpc>
              <a:spcBef>
                <a:spcPts val="0"/>
              </a:spcBef>
              <a:spcAft>
                <a:spcPts val="0"/>
              </a:spcAft>
              <a:buClr>
                <a:srgbClr val="822433"/>
              </a:buClr>
              <a:buSzPts val="2400"/>
              <a:buFont typeface="Calibri"/>
              <a:buNone/>
            </a:pPr>
            <a:r>
              <a:rPr lang="it" sz="1800"/>
              <a:t>            if neighbor not in visited:</a:t>
            </a:r>
            <a:endParaRPr sz="1800"/>
          </a:p>
          <a:p>
            <a:pPr marL="0" marR="0" lvl="0" indent="0" algn="l" rtl="0">
              <a:lnSpc>
                <a:spcPct val="100000"/>
              </a:lnSpc>
              <a:spcBef>
                <a:spcPts val="0"/>
              </a:spcBef>
              <a:spcAft>
                <a:spcPts val="0"/>
              </a:spcAft>
              <a:buClr>
                <a:srgbClr val="822433"/>
              </a:buClr>
              <a:buSzPts val="2400"/>
              <a:buFont typeface="Calibri"/>
              <a:buNone/>
            </a:pPr>
            <a:r>
              <a:rPr lang="it" sz="1800"/>
              <a:t>                stack.append(neighbor)</a:t>
            </a:r>
            <a:endParaRPr sz="1800"/>
          </a:p>
          <a:p>
            <a:pPr marL="0" marR="0" lvl="0" indent="0" algn="l" rtl="0">
              <a:lnSpc>
                <a:spcPct val="100000"/>
              </a:lnSpc>
              <a:spcBef>
                <a:spcPts val="0"/>
              </a:spcBef>
              <a:spcAft>
                <a:spcPts val="0"/>
              </a:spcAft>
              <a:buClr>
                <a:srgbClr val="822433"/>
              </a:buClr>
              <a:buSzPts val="2400"/>
              <a:buFont typeface="Calibri"/>
              <a:buNone/>
            </a:pPr>
            <a:r>
              <a:rPr lang="it" sz="1800"/>
              <a:t>    return len(visited) == len(graph)</a:t>
            </a:r>
            <a:endParaRPr sz="1800"/>
          </a:p>
        </p:txBody>
      </p:sp>
      <p:sp>
        <p:nvSpPr>
          <p:cNvPr id="189" name="Google Shape;189;p38"/>
          <p:cNvSpPr txBox="1"/>
          <p:nvPr/>
        </p:nvSpPr>
        <p:spPr>
          <a:xfrm>
            <a:off x="4572000" y="1361050"/>
            <a:ext cx="4168800" cy="2401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822433"/>
              </a:buClr>
              <a:buSzPts val="2400"/>
              <a:buFont typeface="Calibri"/>
              <a:buNone/>
            </a:pPr>
            <a:r>
              <a:rPr lang="it" sz="1800">
                <a:latin typeface="Calibri"/>
                <a:ea typeface="Calibri"/>
                <a:cs typeface="Calibri"/>
                <a:sym typeface="Calibri"/>
              </a:rPr>
              <a:t>def invert_edges(graph):</a:t>
            </a:r>
            <a:endParaRPr sz="1800">
              <a:latin typeface="Calibri"/>
              <a:ea typeface="Calibri"/>
              <a:cs typeface="Calibri"/>
              <a:sym typeface="Calibri"/>
            </a:endParaRPr>
          </a:p>
          <a:p>
            <a:pPr marL="0" marR="0" lvl="0" indent="0" algn="l" rtl="0">
              <a:lnSpc>
                <a:spcPct val="100000"/>
              </a:lnSpc>
              <a:spcBef>
                <a:spcPts val="0"/>
              </a:spcBef>
              <a:spcAft>
                <a:spcPts val="0"/>
              </a:spcAft>
              <a:buClr>
                <a:srgbClr val="822433"/>
              </a:buClr>
              <a:buSzPts val="2400"/>
              <a:buFont typeface="Calibri"/>
              <a:buNone/>
            </a:pPr>
            <a:r>
              <a:rPr lang="it" sz="1800">
                <a:latin typeface="Calibri"/>
                <a:ea typeface="Calibri"/>
                <a:cs typeface="Calibri"/>
                <a:sym typeface="Calibri"/>
              </a:rPr>
              <a:t>    inverted_graph = {}</a:t>
            </a:r>
            <a:endParaRPr sz="1800">
              <a:latin typeface="Calibri"/>
              <a:ea typeface="Calibri"/>
              <a:cs typeface="Calibri"/>
              <a:sym typeface="Calibri"/>
            </a:endParaRPr>
          </a:p>
          <a:p>
            <a:pPr marL="0" marR="0" lvl="0" indent="0" algn="l" rtl="0">
              <a:lnSpc>
                <a:spcPct val="100000"/>
              </a:lnSpc>
              <a:spcBef>
                <a:spcPts val="0"/>
              </a:spcBef>
              <a:spcAft>
                <a:spcPts val="0"/>
              </a:spcAft>
              <a:buClr>
                <a:srgbClr val="822433"/>
              </a:buClr>
              <a:buSzPts val="2400"/>
              <a:buFont typeface="Calibri"/>
              <a:buNone/>
            </a:pPr>
            <a:r>
              <a:rPr lang="it" sz="1800">
                <a:latin typeface="Calibri"/>
                <a:ea typeface="Calibri"/>
                <a:cs typeface="Calibri"/>
                <a:sym typeface="Calibri"/>
              </a:rPr>
              <a:t>    for node in graph:</a:t>
            </a:r>
            <a:endParaRPr sz="1800">
              <a:latin typeface="Calibri"/>
              <a:ea typeface="Calibri"/>
              <a:cs typeface="Calibri"/>
              <a:sym typeface="Calibri"/>
            </a:endParaRPr>
          </a:p>
          <a:p>
            <a:pPr marL="0" marR="0" lvl="0" indent="0" algn="l" rtl="0">
              <a:lnSpc>
                <a:spcPct val="100000"/>
              </a:lnSpc>
              <a:spcBef>
                <a:spcPts val="0"/>
              </a:spcBef>
              <a:spcAft>
                <a:spcPts val="0"/>
              </a:spcAft>
              <a:buClr>
                <a:srgbClr val="822433"/>
              </a:buClr>
              <a:buSzPts val="2400"/>
              <a:buFont typeface="Calibri"/>
              <a:buNone/>
            </a:pPr>
            <a:r>
              <a:rPr lang="it" sz="1800">
                <a:latin typeface="Calibri"/>
                <a:ea typeface="Calibri"/>
                <a:cs typeface="Calibri"/>
                <a:sym typeface="Calibri"/>
              </a:rPr>
              <a:t>        inverted_graph[node] = set()</a:t>
            </a:r>
            <a:endParaRPr sz="1800">
              <a:latin typeface="Calibri"/>
              <a:ea typeface="Calibri"/>
              <a:cs typeface="Calibri"/>
              <a:sym typeface="Calibri"/>
            </a:endParaRPr>
          </a:p>
          <a:p>
            <a:pPr marL="0" marR="0" lvl="0" indent="0" algn="l" rtl="0">
              <a:lnSpc>
                <a:spcPct val="100000"/>
              </a:lnSpc>
              <a:spcBef>
                <a:spcPts val="0"/>
              </a:spcBef>
              <a:spcAft>
                <a:spcPts val="0"/>
              </a:spcAft>
              <a:buClr>
                <a:srgbClr val="822433"/>
              </a:buClr>
              <a:buSzPts val="2400"/>
              <a:buFont typeface="Calibri"/>
              <a:buNone/>
            </a:pPr>
            <a:r>
              <a:rPr lang="it" sz="1800">
                <a:latin typeface="Calibri"/>
                <a:ea typeface="Calibri"/>
                <a:cs typeface="Calibri"/>
                <a:sym typeface="Calibri"/>
              </a:rPr>
              <a:t>    for node in graph:</a:t>
            </a:r>
            <a:endParaRPr sz="1800">
              <a:latin typeface="Calibri"/>
              <a:ea typeface="Calibri"/>
              <a:cs typeface="Calibri"/>
              <a:sym typeface="Calibri"/>
            </a:endParaRPr>
          </a:p>
          <a:p>
            <a:pPr marL="0" marR="0" lvl="0" indent="0" algn="l" rtl="0">
              <a:lnSpc>
                <a:spcPct val="100000"/>
              </a:lnSpc>
              <a:spcBef>
                <a:spcPts val="0"/>
              </a:spcBef>
              <a:spcAft>
                <a:spcPts val="0"/>
              </a:spcAft>
              <a:buClr>
                <a:srgbClr val="822433"/>
              </a:buClr>
              <a:buSzPts val="2400"/>
              <a:buFont typeface="Calibri"/>
              <a:buNone/>
            </a:pPr>
            <a:r>
              <a:rPr lang="it" sz="1800">
                <a:latin typeface="Calibri"/>
                <a:ea typeface="Calibri"/>
                <a:cs typeface="Calibri"/>
                <a:sym typeface="Calibri"/>
              </a:rPr>
              <a:t>        for neighbor in graph[node]:</a:t>
            </a:r>
            <a:endParaRPr sz="1800">
              <a:latin typeface="Calibri"/>
              <a:ea typeface="Calibri"/>
              <a:cs typeface="Calibri"/>
              <a:sym typeface="Calibri"/>
            </a:endParaRPr>
          </a:p>
          <a:p>
            <a:pPr marL="0" marR="0" lvl="0" indent="0" algn="l" rtl="0">
              <a:lnSpc>
                <a:spcPct val="100000"/>
              </a:lnSpc>
              <a:spcBef>
                <a:spcPts val="0"/>
              </a:spcBef>
              <a:spcAft>
                <a:spcPts val="0"/>
              </a:spcAft>
              <a:buClr>
                <a:srgbClr val="822433"/>
              </a:buClr>
              <a:buSzPts val="2400"/>
              <a:buFont typeface="Calibri"/>
              <a:buNone/>
            </a:pPr>
            <a:r>
              <a:rPr lang="it" sz="1800">
                <a:latin typeface="Calibri"/>
                <a:ea typeface="Calibri"/>
                <a:cs typeface="Calibri"/>
                <a:sym typeface="Calibri"/>
              </a:rPr>
              <a:t>         inverted_graph[neighbor].add(node)</a:t>
            </a:r>
            <a:endParaRPr sz="1800">
              <a:latin typeface="Calibri"/>
              <a:ea typeface="Calibri"/>
              <a:cs typeface="Calibri"/>
              <a:sym typeface="Calibri"/>
            </a:endParaRPr>
          </a:p>
          <a:p>
            <a:pPr marL="0" marR="0" lvl="0" indent="0" algn="l" rtl="0">
              <a:lnSpc>
                <a:spcPct val="100000"/>
              </a:lnSpc>
              <a:spcBef>
                <a:spcPts val="0"/>
              </a:spcBef>
              <a:spcAft>
                <a:spcPts val="0"/>
              </a:spcAft>
              <a:buClr>
                <a:srgbClr val="822433"/>
              </a:buClr>
              <a:buSzPts val="2400"/>
              <a:buFont typeface="Calibri"/>
              <a:buNone/>
            </a:pPr>
            <a:r>
              <a:rPr lang="it" sz="1800">
                <a:latin typeface="Calibri"/>
                <a:ea typeface="Calibri"/>
                <a:cs typeface="Calibri"/>
                <a:sym typeface="Calibri"/>
              </a:rPr>
              <a:t>    return inverted_graph</a:t>
            </a:r>
            <a:endParaRPr sz="18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9"/>
          <p:cNvSpPr txBox="1">
            <a:spLocks noGrp="1"/>
          </p:cNvSpPr>
          <p:nvPr>
            <p:ph type="title"/>
          </p:nvPr>
        </p:nvSpPr>
        <p:spPr>
          <a:xfrm>
            <a:off x="2180375" y="92725"/>
            <a:ext cx="6560100" cy="834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22433"/>
              </a:buClr>
              <a:buSzPts val="2400"/>
              <a:buFont typeface="Calibri"/>
              <a:buNone/>
            </a:pPr>
            <a:r>
              <a:rPr lang="it"/>
              <a:t>Es. 4. Trovare (se esiste) un nodo principale in un grafo orientato</a:t>
            </a:r>
            <a:endParaRPr/>
          </a:p>
        </p:txBody>
      </p:sp>
      <p:sp>
        <p:nvSpPr>
          <p:cNvPr id="195" name="Google Shape;195;p39"/>
          <p:cNvSpPr txBox="1">
            <a:spLocks noGrp="1"/>
          </p:cNvSpPr>
          <p:nvPr>
            <p:ph type="title"/>
          </p:nvPr>
        </p:nvSpPr>
        <p:spPr>
          <a:xfrm>
            <a:off x="373850" y="927325"/>
            <a:ext cx="8366700" cy="433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22433"/>
              </a:buClr>
              <a:buSzPts val="2400"/>
              <a:buFont typeface="Calibri"/>
              <a:buNone/>
            </a:pPr>
            <a:r>
              <a:rPr lang="it" sz="2000"/>
              <a:t>Testo</a:t>
            </a:r>
            <a:endParaRPr sz="2000"/>
          </a:p>
        </p:txBody>
      </p:sp>
      <p:sp>
        <p:nvSpPr>
          <p:cNvPr id="196" name="Google Shape;196;p39"/>
          <p:cNvSpPr txBox="1">
            <a:spLocks noGrp="1"/>
          </p:cNvSpPr>
          <p:nvPr>
            <p:ph type="body" idx="1"/>
          </p:nvPr>
        </p:nvSpPr>
        <p:spPr>
          <a:xfrm>
            <a:off x="373775" y="1361050"/>
            <a:ext cx="8366700" cy="3153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400"/>
              <a:buFont typeface="Calibri"/>
              <a:buNone/>
            </a:pPr>
            <a:r>
              <a:rPr lang="it" sz="1800" dirty="0"/>
              <a:t>Un vertice </a:t>
            </a:r>
            <a:r>
              <a:rPr lang="it" sz="1800" i="1" dirty="0"/>
              <a:t>v</a:t>
            </a:r>
            <a:r>
              <a:rPr lang="it" sz="1800" dirty="0"/>
              <a:t> in un grafo diretto </a:t>
            </a:r>
            <a:r>
              <a:rPr lang="it" sz="1800" i="1" dirty="0"/>
              <a:t>G</a:t>
            </a:r>
            <a:r>
              <a:rPr lang="it" sz="1800" dirty="0"/>
              <a:t>, si dice principale se ogni altro vertice in </a:t>
            </a:r>
            <a:r>
              <a:rPr lang="it" sz="1800" i="1" dirty="0"/>
              <a:t>G</a:t>
            </a:r>
            <a:r>
              <a:rPr lang="it" sz="1800" dirty="0"/>
              <a:t> puo’ essere raggiunto con un cammino diretto che parte da </a:t>
            </a:r>
            <a:r>
              <a:rPr lang="it" sz="1800" i="1" dirty="0"/>
              <a:t>v</a:t>
            </a:r>
            <a:r>
              <a:rPr lang="it" sz="1800" dirty="0"/>
              <a:t>.</a:t>
            </a:r>
            <a:endParaRPr sz="1800" dirty="0"/>
          </a:p>
          <a:p>
            <a:pPr marL="0" marR="0" lvl="0" indent="0" algn="l" rtl="0">
              <a:lnSpc>
                <a:spcPct val="100000"/>
              </a:lnSpc>
              <a:spcBef>
                <a:spcPts val="0"/>
              </a:spcBef>
              <a:spcAft>
                <a:spcPts val="0"/>
              </a:spcAft>
              <a:buClr>
                <a:srgbClr val="822433"/>
              </a:buClr>
              <a:buSzPts val="2400"/>
              <a:buFont typeface="Calibri"/>
              <a:buNone/>
            </a:pPr>
            <a:r>
              <a:rPr lang="it" sz="1800" dirty="0"/>
              <a:t>Descrivere un algoritmo che, dato un grafo </a:t>
            </a:r>
            <a:r>
              <a:rPr lang="it" sz="1800" i="1" dirty="0"/>
              <a:t>G</a:t>
            </a:r>
            <a:r>
              <a:rPr lang="it" sz="1800" dirty="0"/>
              <a:t>, determina se </a:t>
            </a:r>
            <a:r>
              <a:rPr lang="it" sz="1800" i="1" dirty="0"/>
              <a:t>G</a:t>
            </a:r>
            <a:r>
              <a:rPr lang="it" sz="1800" dirty="0"/>
              <a:t> contiene un vertice principale. L’algoritmo deve avere complessita’ O(n + m</a:t>
            </a:r>
            <a:r>
              <a:rPr lang="it" sz="1800" dirty="0" smtClean="0"/>
              <a:t>).</a:t>
            </a:r>
            <a:endParaRPr lang="it-IT" sz="1800" dirty="0" smtClean="0"/>
          </a:p>
          <a:p>
            <a:pPr marL="0" marR="0" lvl="0" indent="0" algn="l" rtl="0">
              <a:lnSpc>
                <a:spcPct val="100000"/>
              </a:lnSpc>
              <a:spcBef>
                <a:spcPts val="0"/>
              </a:spcBef>
              <a:spcAft>
                <a:spcPts val="0"/>
              </a:spcAft>
              <a:buClr>
                <a:srgbClr val="822433"/>
              </a:buClr>
              <a:buSzPts val="2400"/>
              <a:buFont typeface="Calibri"/>
              <a:buNone/>
            </a:pPr>
            <a:endParaRPr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40"/>
          <p:cNvSpPr txBox="1">
            <a:spLocks noGrp="1"/>
          </p:cNvSpPr>
          <p:nvPr>
            <p:ph type="title"/>
          </p:nvPr>
        </p:nvSpPr>
        <p:spPr>
          <a:xfrm>
            <a:off x="2180375" y="92725"/>
            <a:ext cx="6560100" cy="834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22433"/>
              </a:buClr>
              <a:buSzPts val="2400"/>
              <a:buFont typeface="Calibri"/>
              <a:buNone/>
            </a:pPr>
            <a:r>
              <a:rPr lang="it"/>
              <a:t>Es. 4. Trovare (se esiste) un nodo principale in un grafo orientato</a:t>
            </a:r>
            <a:endParaRPr/>
          </a:p>
        </p:txBody>
      </p:sp>
      <p:sp>
        <p:nvSpPr>
          <p:cNvPr id="202" name="Google Shape;202;p40"/>
          <p:cNvSpPr txBox="1">
            <a:spLocks noGrp="1"/>
          </p:cNvSpPr>
          <p:nvPr>
            <p:ph type="title"/>
          </p:nvPr>
        </p:nvSpPr>
        <p:spPr>
          <a:xfrm>
            <a:off x="373850" y="927325"/>
            <a:ext cx="8366700" cy="433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22433"/>
              </a:buClr>
              <a:buSzPts val="2400"/>
              <a:buFont typeface="Calibri"/>
              <a:buNone/>
            </a:pPr>
            <a:r>
              <a:rPr lang="it" sz="2000"/>
              <a:t>Soluzione</a:t>
            </a:r>
            <a:endParaRPr sz="2000"/>
          </a:p>
        </p:txBody>
      </p:sp>
      <p:sp>
        <p:nvSpPr>
          <p:cNvPr id="203" name="Google Shape;203;p40"/>
          <p:cNvSpPr txBox="1">
            <a:spLocks noGrp="1"/>
          </p:cNvSpPr>
          <p:nvPr>
            <p:ph type="body" idx="1"/>
          </p:nvPr>
        </p:nvSpPr>
        <p:spPr>
          <a:xfrm>
            <a:off x="373775" y="1361050"/>
            <a:ext cx="8366700" cy="3153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Calibri"/>
              <a:buNone/>
            </a:pPr>
            <a:r>
              <a:rPr lang="it-IT" sz="1800" b="1" dirty="0" smtClean="0">
                <a:solidFill>
                  <a:srgbClr val="FF0000"/>
                </a:solidFill>
              </a:rPr>
              <a:t>È più facile fare il 5: un insieme principale minimo di nodi, si ottiene </a:t>
            </a:r>
            <a:r>
              <a:rPr lang="it-IT" sz="1800" b="1" dirty="0" smtClean="0">
                <a:solidFill>
                  <a:srgbClr val="FF0000"/>
                </a:solidFill>
              </a:rPr>
              <a:t>prendendo 1 rappresentante da ogni componente connessa che non ha archi entranti.</a:t>
            </a:r>
          </a:p>
          <a:p>
            <a:pPr marL="0" marR="0" lvl="0" indent="0" algn="l" rtl="0">
              <a:lnSpc>
                <a:spcPct val="100000"/>
              </a:lnSpc>
              <a:spcBef>
                <a:spcPts val="0"/>
              </a:spcBef>
              <a:spcAft>
                <a:spcPts val="0"/>
              </a:spcAft>
              <a:buClr>
                <a:schemeClr val="dk1"/>
              </a:buClr>
              <a:buSzPts val="2400"/>
              <a:buFont typeface="Calibri"/>
              <a:buNone/>
            </a:pPr>
            <a:r>
              <a:rPr lang="it-IT" sz="1800" b="1" dirty="0" smtClean="0">
                <a:solidFill>
                  <a:srgbClr val="FF0000"/>
                </a:solidFill>
              </a:rPr>
              <a:t>Se </a:t>
            </a:r>
            <a:r>
              <a:rPr lang="it-IT" sz="1800" b="1" dirty="0" smtClean="0">
                <a:solidFill>
                  <a:srgbClr val="FF0000"/>
                </a:solidFill>
              </a:rPr>
              <a:t>c’è una sola componente connessa con queste proprietà, allora esiste un nodo principale.</a:t>
            </a:r>
          </a:p>
          <a:p>
            <a:pPr marL="0" marR="0" lvl="0" indent="0" algn="l" rtl="0">
              <a:lnSpc>
                <a:spcPct val="100000"/>
              </a:lnSpc>
              <a:spcBef>
                <a:spcPts val="0"/>
              </a:spcBef>
              <a:spcAft>
                <a:spcPts val="0"/>
              </a:spcAft>
              <a:buClr>
                <a:schemeClr val="dk1"/>
              </a:buClr>
              <a:buSzPts val="2400"/>
              <a:buFont typeface="Calibri"/>
              <a:buNone/>
            </a:pPr>
            <a:endParaRPr lang="it-IT" sz="1800" b="1" dirty="0">
              <a:solidFill>
                <a:srgbClr val="FF0000"/>
              </a:solidFill>
            </a:endParaRPr>
          </a:p>
          <a:p>
            <a:pPr marL="0" marR="0" lvl="0" indent="0" algn="l" rtl="0">
              <a:lnSpc>
                <a:spcPct val="100000"/>
              </a:lnSpc>
              <a:spcBef>
                <a:spcPts val="0"/>
              </a:spcBef>
              <a:spcAft>
                <a:spcPts val="0"/>
              </a:spcAft>
              <a:buClr>
                <a:schemeClr val="dk1"/>
              </a:buClr>
              <a:buSzPts val="2400"/>
              <a:buFont typeface="Calibri"/>
              <a:buNone/>
            </a:pPr>
            <a:r>
              <a:rPr lang="it-IT" sz="1800" b="1" dirty="0" smtClean="0">
                <a:solidFill>
                  <a:srgbClr val="FF0000"/>
                </a:solidFill>
              </a:rPr>
              <a:t>Vedi soluzioni </a:t>
            </a:r>
            <a:r>
              <a:rPr lang="it-IT" sz="1800" b="1" dirty="0" err="1" smtClean="0">
                <a:solidFill>
                  <a:srgbClr val="FF0000"/>
                </a:solidFill>
              </a:rPr>
              <a:t>next</a:t>
            </a:r>
            <a:r>
              <a:rPr lang="it-IT" sz="1800" b="1" dirty="0" smtClean="0">
                <a:solidFill>
                  <a:srgbClr val="FF0000"/>
                </a:solidFill>
              </a:rPr>
              <a:t> </a:t>
            </a:r>
            <a:r>
              <a:rPr lang="it-IT" sz="1800" b="1" dirty="0" err="1" smtClean="0">
                <a:solidFill>
                  <a:srgbClr val="FF0000"/>
                </a:solidFill>
              </a:rPr>
              <a:t>slides</a:t>
            </a:r>
            <a:r>
              <a:rPr lang="it-IT" sz="1800" b="1" dirty="0" smtClean="0">
                <a:solidFill>
                  <a:srgbClr val="FF0000"/>
                </a:solidFill>
              </a:rPr>
              <a:t> di un problema simile.</a:t>
            </a:r>
            <a:endParaRPr lang="it-IT" sz="1800" b="1" dirty="0" smtClean="0">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4488" y="145254"/>
            <a:ext cx="5915025" cy="487871"/>
          </a:xfrm>
          <a:solidFill>
            <a:schemeClr val="bg1">
              <a:lumMod val="95000"/>
              <a:alpha val="20000"/>
            </a:schemeClr>
          </a:solidFill>
          <a:effectLst>
            <a:outerShdw blurRad="50800" dist="50800" dir="5400000" algn="ctr" rotWithShape="0">
              <a:srgbClr val="000000">
                <a:alpha val="24000"/>
              </a:srgbClr>
            </a:outerShdw>
          </a:effectLst>
        </p:spPr>
        <p:txBody>
          <a:bodyPr>
            <a:noAutofit/>
          </a:bodyPr>
          <a:lstStyle/>
          <a:p>
            <a:pPr algn="ctr"/>
            <a:r>
              <a:rPr lang="it-IT" sz="2700" b="1" i="1" dirty="0">
                <a:solidFill>
                  <a:srgbClr val="941100"/>
                </a:solidFill>
                <a:effectLst>
                  <a:outerShdw blurRad="50800" dist="38100" dir="5400000" algn="t" rotWithShape="0">
                    <a:prstClr val="black">
                      <a:alpha val="24000"/>
                    </a:prstClr>
                  </a:outerShdw>
                </a:effectLst>
                <a:latin typeface="Book Antiqua" charset="0"/>
                <a:ea typeface="Book Antiqua" charset="0"/>
                <a:cs typeface="Book Antiqua" charset="0"/>
              </a:rPr>
              <a:t>IV esonero, problema 2</a:t>
            </a:r>
            <a:endParaRPr lang="it-IT" sz="2700" b="1" i="1" dirty="0">
              <a:solidFill>
                <a:srgbClr val="941100"/>
              </a:solidFill>
              <a:effectLst>
                <a:outerShdw blurRad="50800" dist="38100" dir="5400000" algn="t" rotWithShape="0">
                  <a:prstClr val="black">
                    <a:alpha val="24000"/>
                  </a:prstClr>
                </a:outerShdw>
              </a:effectLst>
              <a:latin typeface="Book Antiqua" charset="0"/>
              <a:ea typeface="Book Antiqua" charset="0"/>
              <a:cs typeface="Book Antiqua" charset="0"/>
            </a:endParaRPr>
          </a:p>
        </p:txBody>
      </p:sp>
      <p:pic>
        <p:nvPicPr>
          <p:cNvPr id="3" name="Picture 2"/>
          <p:cNvPicPr>
            <a:picLocks noChangeAspect="1"/>
          </p:cNvPicPr>
          <p:nvPr/>
        </p:nvPicPr>
        <p:blipFill>
          <a:blip r:embed="rId3"/>
          <a:stretch>
            <a:fillRect/>
          </a:stretch>
        </p:blipFill>
        <p:spPr>
          <a:xfrm>
            <a:off x="3787663" y="3435388"/>
            <a:ext cx="1568675" cy="1448846"/>
          </a:xfrm>
          <a:prstGeom prst="rect">
            <a:avLst/>
          </a:prstGeom>
        </p:spPr>
      </p:pic>
      <p:pic>
        <p:nvPicPr>
          <p:cNvPr id="4" name="Picture 3"/>
          <p:cNvPicPr>
            <a:picLocks noChangeAspect="1"/>
          </p:cNvPicPr>
          <p:nvPr/>
        </p:nvPicPr>
        <p:blipFill>
          <a:blip r:embed="rId4"/>
          <a:stretch>
            <a:fillRect/>
          </a:stretch>
        </p:blipFill>
        <p:spPr>
          <a:xfrm>
            <a:off x="1537173" y="1062154"/>
            <a:ext cx="5992340" cy="2188074"/>
          </a:xfrm>
          <a:prstGeom prst="rect">
            <a:avLst/>
          </a:prstGeom>
        </p:spPr>
      </p:pic>
    </p:spTree>
    <p:extLst>
      <p:ext uri="{BB962C8B-B14F-4D97-AF65-F5344CB8AC3E}">
        <p14:creationId xmlns:p14="http://schemas.microsoft.com/office/powerpoint/2010/main" val="13371154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1602122" y="102777"/>
            <a:ext cx="5915025" cy="446796"/>
          </a:xfrm>
          <a:solidFill>
            <a:schemeClr val="bg1">
              <a:lumMod val="95000"/>
              <a:alpha val="20000"/>
            </a:schemeClr>
          </a:solidFill>
          <a:effectLst>
            <a:outerShdw blurRad="50800" dist="50800" dir="5400000" algn="ctr" rotWithShape="0">
              <a:srgbClr val="000000">
                <a:alpha val="24000"/>
              </a:srgbClr>
            </a:outerShdw>
          </a:effectLst>
        </p:spPr>
        <p:txBody>
          <a:bodyPr>
            <a:noAutofit/>
          </a:bodyPr>
          <a:lstStyle/>
          <a:p>
            <a:pPr algn="ctr"/>
            <a:r>
              <a:rPr lang="it-IT" sz="2400" b="1" i="1" dirty="0">
                <a:solidFill>
                  <a:srgbClr val="941100"/>
                </a:solidFill>
                <a:effectLst>
                  <a:outerShdw blurRad="50800" dist="38100" dir="5400000" algn="t" rotWithShape="0">
                    <a:prstClr val="black">
                      <a:alpha val="24000"/>
                    </a:prstClr>
                  </a:outerShdw>
                </a:effectLst>
                <a:latin typeface="Book Antiqua" charset="0"/>
                <a:ea typeface="Book Antiqua" charset="0"/>
                <a:cs typeface="Book Antiqua" charset="0"/>
              </a:rPr>
              <a:t>Problema 2: quesiti 1-3 </a:t>
            </a:r>
            <a:endParaRPr lang="it-IT" sz="2400" dirty="0">
              <a:solidFill>
                <a:srgbClr val="941100"/>
              </a:solidFill>
              <a:effectLst>
                <a:outerShdw blurRad="50800" dist="38100" dir="5400000" algn="t" rotWithShape="0">
                  <a:prstClr val="black">
                    <a:alpha val="24000"/>
                  </a:prstClr>
                </a:outerShdw>
              </a:effectLst>
              <a:latin typeface="Book Antiqua" charset="0"/>
              <a:ea typeface="Book Antiqua" charset="0"/>
              <a:cs typeface="Book Antiqua" charset="0"/>
            </a:endParaRPr>
          </a:p>
        </p:txBody>
      </p:sp>
      <p:sp>
        <p:nvSpPr>
          <p:cNvPr id="4" name="Content Placeholder 2"/>
          <p:cNvSpPr>
            <a:spLocks noGrp="1"/>
          </p:cNvSpPr>
          <p:nvPr>
            <p:ph idx="1"/>
          </p:nvPr>
        </p:nvSpPr>
        <p:spPr>
          <a:xfrm>
            <a:off x="1602122" y="741413"/>
            <a:ext cx="5915025" cy="4310090"/>
          </a:xfrm>
          <a:solidFill>
            <a:schemeClr val="bg1">
              <a:lumMod val="95000"/>
              <a:alpha val="40000"/>
            </a:schemeClr>
          </a:solidFill>
          <a:ln>
            <a:noFill/>
          </a:ln>
          <a:effectLst/>
        </p:spPr>
        <p:txBody>
          <a:bodyPr>
            <a:noAutofit/>
          </a:bodyPr>
          <a:lstStyle/>
          <a:p>
            <a:pPr marL="0" indent="0">
              <a:spcBef>
                <a:spcPts val="0"/>
              </a:spcBef>
              <a:spcAft>
                <a:spcPts val="450"/>
              </a:spcAft>
              <a:buNone/>
            </a:pPr>
            <a:r>
              <a:rPr lang="it-IT" sz="1500" b="1" dirty="0">
                <a:latin typeface="Book Antiqua" charset="0"/>
                <a:ea typeface="Book Antiqua" charset="0"/>
                <a:cs typeface="Book Antiqua" charset="0"/>
              </a:rPr>
              <a:t>1</a:t>
            </a:r>
            <a:r>
              <a:rPr lang="it-IT" sz="1500" dirty="0">
                <a:latin typeface="Book Antiqua" charset="0"/>
                <a:ea typeface="Book Antiqua" charset="0"/>
                <a:cs typeface="Book Antiqua" charset="0"/>
              </a:rPr>
              <a:t>. La presenza di un qualsiasi arco </a:t>
            </a:r>
            <a:r>
              <a:rPr lang="it-IT" sz="1500" i="1" dirty="0">
                <a:latin typeface="Book Antiqua" charset="0"/>
                <a:ea typeface="Book Antiqua" charset="0"/>
                <a:cs typeface="Book Antiqua" charset="0"/>
              </a:rPr>
              <a:t>u </a:t>
            </a:r>
            <a:r>
              <a:rPr lang="it-IT" sz="1500" dirty="0">
                <a:latin typeface="Book Antiqua" charset="0"/>
                <a:ea typeface="Book Antiqua" charset="0"/>
                <a:cs typeface="Book Antiqua" charset="0"/>
              </a:rPr>
              <a:t>→ </a:t>
            </a:r>
            <a:r>
              <a:rPr lang="it-IT" sz="1500" i="1" dirty="0">
                <a:latin typeface="Book Antiqua" charset="0"/>
                <a:ea typeface="Book Antiqua" charset="0"/>
                <a:cs typeface="Book Antiqua" charset="0"/>
              </a:rPr>
              <a:t>v</a:t>
            </a:r>
            <a:r>
              <a:rPr lang="it-IT" sz="1500" dirty="0">
                <a:latin typeface="Book Antiqua" charset="0"/>
                <a:ea typeface="Book Antiqua" charset="0"/>
                <a:cs typeface="Book Antiqua" charset="0"/>
              </a:rPr>
              <a:t>, con </a:t>
            </a:r>
            <a:r>
              <a:rPr lang="it-IT" sz="1500" i="1" dirty="0">
                <a:latin typeface="Book Antiqua" charset="0"/>
                <a:ea typeface="Book Antiqua" charset="0"/>
                <a:cs typeface="Book Antiqua" charset="0"/>
              </a:rPr>
              <a:t>u</a:t>
            </a:r>
            <a:r>
              <a:rPr lang="it-IT" sz="1500" dirty="0">
                <a:latin typeface="Book Antiqua" charset="0"/>
                <a:ea typeface="Book Antiqua" charset="0"/>
                <a:cs typeface="Book Antiqua" charset="0"/>
              </a:rPr>
              <a:t> ≠ </a:t>
            </a:r>
            <a:r>
              <a:rPr lang="it-IT" sz="1500" i="1" dirty="0">
                <a:latin typeface="Book Antiqua" charset="0"/>
                <a:ea typeface="Book Antiqua" charset="0"/>
                <a:cs typeface="Book Antiqua" charset="0"/>
              </a:rPr>
              <a:t>v</a:t>
            </a:r>
            <a:r>
              <a:rPr lang="it-IT" sz="1500" dirty="0">
                <a:latin typeface="Book Antiqua" charset="0"/>
                <a:ea typeface="Book Antiqua" charset="0"/>
                <a:cs typeface="Book Antiqua" charset="0"/>
              </a:rPr>
              <a:t>, fa sì che </a:t>
            </a:r>
            <a:r>
              <a:rPr lang="it-IT" sz="1500" i="1" dirty="0">
                <a:latin typeface="Book Antiqua" charset="0"/>
                <a:ea typeface="Book Antiqua" charset="0"/>
                <a:cs typeface="Book Antiqua" charset="0"/>
              </a:rPr>
              <a:t>v</a:t>
            </a:r>
            <a:r>
              <a:rPr lang="it-IT" sz="1500" dirty="0">
                <a:latin typeface="Book Antiqua" charset="0"/>
                <a:ea typeface="Book Antiqua" charset="0"/>
                <a:cs typeface="Book Antiqua" charset="0"/>
              </a:rPr>
              <a:t> non sia mai in un insieme principale insieme a </a:t>
            </a:r>
            <a:r>
              <a:rPr lang="it-IT" sz="1500" i="1" dirty="0">
                <a:latin typeface="Book Antiqua" charset="0"/>
                <a:ea typeface="Book Antiqua" charset="0"/>
                <a:cs typeface="Book Antiqua" charset="0"/>
              </a:rPr>
              <a:t>u</a:t>
            </a:r>
            <a:r>
              <a:rPr lang="it-IT" sz="1500" dirty="0">
                <a:latin typeface="Book Antiqua" charset="0"/>
                <a:ea typeface="Book Antiqua" charset="0"/>
                <a:cs typeface="Book Antiqua" charset="0"/>
              </a:rPr>
              <a:t>. Di conseguenza, </a:t>
            </a:r>
            <a:r>
              <a:rPr lang="it-IT" sz="1500" i="1" dirty="0">
                <a:latin typeface="Book Antiqua" charset="0"/>
                <a:ea typeface="Book Antiqua" charset="0"/>
                <a:cs typeface="Book Antiqua" charset="0"/>
              </a:rPr>
              <a:t>V</a:t>
            </a:r>
            <a:r>
              <a:rPr lang="it-IT" sz="1500" dirty="0">
                <a:latin typeface="Book Antiqua" charset="0"/>
                <a:ea typeface="Book Antiqua" charset="0"/>
                <a:cs typeface="Book Antiqua" charset="0"/>
              </a:rPr>
              <a:t> è un insieme principale (è sempre completo) se e solo se </a:t>
            </a:r>
            <a:r>
              <a:rPr lang="it-IT" sz="1500" b="1" dirty="0">
                <a:solidFill>
                  <a:srgbClr val="C00000"/>
                </a:solidFill>
                <a:latin typeface="Book Antiqua" charset="0"/>
                <a:ea typeface="Book Antiqua" charset="0"/>
                <a:cs typeface="Book Antiqua" charset="0"/>
              </a:rPr>
              <a:t>l’insieme degli archi del grafo è vuoto</a:t>
            </a:r>
            <a:r>
              <a:rPr lang="it-IT" sz="1500" dirty="0">
                <a:latin typeface="Book Antiqua" charset="0"/>
                <a:ea typeface="Book Antiqua" charset="0"/>
                <a:cs typeface="Book Antiqua" charset="0"/>
              </a:rPr>
              <a:t>.</a:t>
            </a:r>
          </a:p>
          <a:p>
            <a:pPr marL="0" indent="0">
              <a:spcBef>
                <a:spcPts val="0"/>
              </a:spcBef>
              <a:spcAft>
                <a:spcPts val="450"/>
              </a:spcAft>
              <a:buNone/>
            </a:pPr>
            <a:r>
              <a:rPr lang="it-IT" sz="1500" b="1" dirty="0">
                <a:latin typeface="Book Antiqua" charset="0"/>
                <a:ea typeface="Book Antiqua" charset="0"/>
                <a:cs typeface="Book Antiqua" charset="0"/>
              </a:rPr>
              <a:t>2</a:t>
            </a:r>
            <a:r>
              <a:rPr lang="it-IT" sz="1500" dirty="0">
                <a:latin typeface="Book Antiqua" charset="0"/>
                <a:ea typeface="Book Antiqua" charset="0"/>
                <a:cs typeface="Book Antiqua" charset="0"/>
              </a:rPr>
              <a:t>. Al più un nodo di un ciclo può appartenere a un insieme principale. Nel grafo in figura, in un insieme principale ci deve essere un nodo del ciclo 2, 3 ed uno del ciclo 4, 5 devono sempre appartenere a un insieme principale. Quindi tutti gli insiemi principali di nodi sono {2, 4}, {2, 5}, {3, 4} e {3, 5}.</a:t>
            </a:r>
            <a:endParaRPr lang="it-IT" sz="1500" dirty="0">
              <a:latin typeface="Book Antiqua" charset="0"/>
              <a:ea typeface="Book Antiqua" charset="0"/>
              <a:cs typeface="Book Antiqua" charset="0"/>
            </a:endParaRPr>
          </a:p>
          <a:p>
            <a:pPr marL="0" indent="0">
              <a:spcBef>
                <a:spcPts val="0"/>
              </a:spcBef>
              <a:spcAft>
                <a:spcPts val="450"/>
              </a:spcAft>
              <a:buNone/>
            </a:pPr>
            <a:r>
              <a:rPr lang="it-IT" sz="1500" b="1" dirty="0">
                <a:latin typeface="Book Antiqua" charset="0"/>
                <a:ea typeface="Book Antiqua" charset="0"/>
                <a:cs typeface="Book Antiqua" charset="0"/>
              </a:rPr>
              <a:t>3</a:t>
            </a:r>
            <a:r>
              <a:rPr lang="it-IT" sz="1500" dirty="0">
                <a:latin typeface="Book Antiqua" charset="0"/>
                <a:ea typeface="Book Antiqua" charset="0"/>
                <a:cs typeface="Book Antiqua" charset="0"/>
              </a:rPr>
              <a:t>. In un DAG, l’unico insieme di nodi principale è </a:t>
            </a:r>
            <a:r>
              <a:rPr lang="it-IT" sz="1500" b="1" dirty="0">
                <a:solidFill>
                  <a:srgbClr val="008F00"/>
                </a:solidFill>
                <a:latin typeface="Book Antiqua" charset="0"/>
                <a:ea typeface="Book Antiqua" charset="0"/>
                <a:cs typeface="Book Antiqua" charset="0"/>
              </a:rPr>
              <a:t>l’insieme delle radici</a:t>
            </a:r>
            <a:r>
              <a:rPr lang="it-IT" sz="1500" dirty="0">
                <a:latin typeface="Book Antiqua" charset="0"/>
                <a:ea typeface="Book Antiqua" charset="0"/>
                <a:cs typeface="Book Antiqua" charset="0"/>
              </a:rPr>
              <a:t>, cioè dei nodi senza archi entranti. Tali nodi devono esserci (non possono essere altrimenti raggiunti) in ogni insieme completo, e tutti gli altri sono raggiungibili da almeno uno di essi.</a:t>
            </a:r>
          </a:p>
          <a:p>
            <a:pPr marL="0" indent="0">
              <a:spcBef>
                <a:spcPts val="0"/>
              </a:spcBef>
              <a:spcAft>
                <a:spcPts val="450"/>
              </a:spcAft>
              <a:buNone/>
            </a:pPr>
            <a:r>
              <a:rPr lang="it-IT" sz="1500" dirty="0">
                <a:latin typeface="Book Antiqua" charset="0"/>
                <a:ea typeface="Book Antiqua" charset="0"/>
                <a:cs typeface="Book Antiqua" charset="0"/>
              </a:rPr>
              <a:t>L’algoritmo per trovare tali nodi, consiste semplicemente nel calcolare i gradi entranti di ciascun nodo (𝛳(</a:t>
            </a:r>
            <a:r>
              <a:rPr lang="it-IT" sz="1500" i="1" dirty="0" err="1">
                <a:latin typeface="Book Antiqua" charset="0"/>
                <a:ea typeface="Book Antiqua" charset="0"/>
                <a:cs typeface="Book Antiqua" charset="0"/>
              </a:rPr>
              <a:t>n</a:t>
            </a:r>
            <a:r>
              <a:rPr lang="it-IT" sz="1500" dirty="0" err="1">
                <a:latin typeface="Book Antiqua" charset="0"/>
                <a:ea typeface="Book Antiqua" charset="0"/>
                <a:cs typeface="Book Antiqua" charset="0"/>
              </a:rPr>
              <a:t>+</a:t>
            </a:r>
            <a:r>
              <a:rPr lang="it-IT" sz="1500" i="1" dirty="0" err="1">
                <a:latin typeface="Book Antiqua" charset="0"/>
                <a:ea typeface="Book Antiqua" charset="0"/>
                <a:cs typeface="Book Antiqua" charset="0"/>
              </a:rPr>
              <a:t>m</a:t>
            </a:r>
            <a:r>
              <a:rPr lang="it-IT" sz="1500" dirty="0">
                <a:latin typeface="Book Antiqua" charset="0"/>
                <a:ea typeface="Book Antiqua" charset="0"/>
                <a:cs typeface="Book Antiqua" charset="0"/>
              </a:rPr>
              <a:t>)) e poi selezionare quelli con gradi entranti 0 (𝛳</a:t>
            </a:r>
            <a:r>
              <a:rPr lang="it-IT" sz="1500" dirty="0">
                <a:latin typeface="Book Antiqua" charset="0"/>
                <a:ea typeface="Book Antiqua" charset="0"/>
                <a:cs typeface="Book Antiqua" charset="0"/>
              </a:rPr>
              <a:t>(</a:t>
            </a:r>
            <a:r>
              <a:rPr lang="it-IT" sz="1500" i="1" dirty="0" err="1">
                <a:latin typeface="Book Antiqua" charset="0"/>
                <a:ea typeface="Book Antiqua" charset="0"/>
                <a:cs typeface="Book Antiqua" charset="0"/>
              </a:rPr>
              <a:t>n</a:t>
            </a:r>
            <a:r>
              <a:rPr lang="it-IT" sz="1500" dirty="0">
                <a:latin typeface="Book Antiqua" charset="0"/>
                <a:ea typeface="Book Antiqua" charset="0"/>
                <a:cs typeface="Book Antiqua" charset="0"/>
              </a:rPr>
              <a:t>)). Totale: </a:t>
            </a:r>
            <a:r>
              <a:rPr lang="it-IT" sz="1500" dirty="0">
                <a:latin typeface="Book Antiqua" charset="0"/>
                <a:ea typeface="Book Antiqua" charset="0"/>
                <a:cs typeface="Book Antiqua" charset="0"/>
              </a:rPr>
              <a:t>𝛳(</a:t>
            </a:r>
            <a:r>
              <a:rPr lang="it-IT" sz="1500" i="1" dirty="0" err="1">
                <a:latin typeface="Book Antiqua" charset="0"/>
                <a:ea typeface="Book Antiqua" charset="0"/>
                <a:cs typeface="Book Antiqua" charset="0"/>
              </a:rPr>
              <a:t>n</a:t>
            </a:r>
            <a:r>
              <a:rPr lang="it-IT" sz="1500" dirty="0" err="1">
                <a:latin typeface="Book Antiqua" charset="0"/>
                <a:ea typeface="Book Antiqua" charset="0"/>
                <a:cs typeface="Book Antiqua" charset="0"/>
              </a:rPr>
              <a:t>+</a:t>
            </a:r>
            <a:r>
              <a:rPr lang="it-IT" sz="1500" i="1" dirty="0" err="1">
                <a:latin typeface="Book Antiqua" charset="0"/>
                <a:ea typeface="Book Antiqua" charset="0"/>
                <a:cs typeface="Book Antiqua" charset="0"/>
              </a:rPr>
              <a:t>m</a:t>
            </a:r>
            <a:r>
              <a:rPr lang="it-IT" sz="1500" dirty="0">
                <a:latin typeface="Book Antiqua" charset="0"/>
                <a:ea typeface="Book Antiqua" charset="0"/>
                <a:cs typeface="Book Antiqua" charset="0"/>
              </a:rPr>
              <a:t>).</a:t>
            </a:r>
          </a:p>
          <a:p>
            <a:pPr marL="0" indent="0">
              <a:spcBef>
                <a:spcPts val="0"/>
              </a:spcBef>
              <a:spcAft>
                <a:spcPts val="450"/>
              </a:spcAft>
              <a:buNone/>
            </a:pPr>
            <a:r>
              <a:rPr lang="it-IT" sz="1500" dirty="0">
                <a:latin typeface="Book Antiqua" charset="0"/>
                <a:ea typeface="Book Antiqua" charset="0"/>
                <a:cs typeface="Book Antiqua" charset="0"/>
              </a:rPr>
              <a:t>Osservo che </a:t>
            </a:r>
            <a:r>
              <a:rPr lang="it-IT" sz="1500" b="1" dirty="0">
                <a:solidFill>
                  <a:srgbClr val="FF0000"/>
                </a:solidFill>
                <a:latin typeface="Book Antiqua" charset="0"/>
                <a:ea typeface="Book Antiqua" charset="0"/>
                <a:cs typeface="Book Antiqua" charset="0"/>
              </a:rPr>
              <a:t>non è necessario calcolare il </a:t>
            </a:r>
            <a:r>
              <a:rPr lang="it-IT" sz="1500" b="1" dirty="0" err="1">
                <a:solidFill>
                  <a:srgbClr val="FF0000"/>
                </a:solidFill>
                <a:latin typeface="Book Antiqua" charset="0"/>
                <a:ea typeface="Book Antiqua" charset="0"/>
                <a:cs typeface="Book Antiqua" charset="0"/>
              </a:rPr>
              <a:t>Topological</a:t>
            </a:r>
            <a:r>
              <a:rPr lang="it-IT" sz="1500" b="1" dirty="0">
                <a:solidFill>
                  <a:srgbClr val="FF0000"/>
                </a:solidFill>
                <a:latin typeface="Book Antiqua" charset="0"/>
                <a:ea typeface="Book Antiqua" charset="0"/>
                <a:cs typeface="Book Antiqua" charset="0"/>
              </a:rPr>
              <a:t> </a:t>
            </a:r>
            <a:r>
              <a:rPr lang="it-IT" sz="1500" b="1" dirty="0" err="1">
                <a:solidFill>
                  <a:srgbClr val="FF0000"/>
                </a:solidFill>
                <a:latin typeface="Book Antiqua" charset="0"/>
                <a:ea typeface="Book Antiqua" charset="0"/>
                <a:cs typeface="Book Antiqua" charset="0"/>
              </a:rPr>
              <a:t>Sort</a:t>
            </a:r>
            <a:r>
              <a:rPr lang="it-IT" sz="1500" dirty="0">
                <a:latin typeface="Book Antiqua" charset="0"/>
                <a:ea typeface="Book Antiqua" charset="0"/>
                <a:cs typeface="Book Antiqua" charset="0"/>
              </a:rPr>
              <a:t>, né utile (una radice isolata potrebbe essere l’ultimo nodo nell’ordine topologico)</a:t>
            </a:r>
          </a:p>
        </p:txBody>
      </p:sp>
    </p:spTree>
    <p:extLst>
      <p:ext uri="{BB962C8B-B14F-4D97-AF65-F5344CB8AC3E}">
        <p14:creationId xmlns:p14="http://schemas.microsoft.com/office/powerpoint/2010/main" val="1290508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dissolv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dissolv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dissolv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1602122" y="102777"/>
            <a:ext cx="5915025" cy="446796"/>
          </a:xfrm>
          <a:solidFill>
            <a:schemeClr val="bg1">
              <a:lumMod val="95000"/>
              <a:alpha val="20000"/>
            </a:schemeClr>
          </a:solidFill>
          <a:effectLst>
            <a:outerShdw blurRad="50800" dist="50800" dir="5400000" algn="ctr" rotWithShape="0">
              <a:srgbClr val="000000">
                <a:alpha val="24000"/>
              </a:srgbClr>
            </a:outerShdw>
          </a:effectLst>
        </p:spPr>
        <p:txBody>
          <a:bodyPr>
            <a:noAutofit/>
          </a:bodyPr>
          <a:lstStyle/>
          <a:p>
            <a:pPr algn="ctr"/>
            <a:r>
              <a:rPr lang="it-IT" sz="2400" b="1" i="1" dirty="0">
                <a:solidFill>
                  <a:srgbClr val="941100"/>
                </a:solidFill>
                <a:effectLst>
                  <a:outerShdw blurRad="50800" dist="38100" dir="5400000" algn="t" rotWithShape="0">
                    <a:prstClr val="black">
                      <a:alpha val="24000"/>
                    </a:prstClr>
                  </a:outerShdw>
                </a:effectLst>
                <a:latin typeface="Book Antiqua" charset="0"/>
                <a:ea typeface="Book Antiqua" charset="0"/>
                <a:cs typeface="Book Antiqua" charset="0"/>
              </a:rPr>
              <a:t>Problema 2: quesiti 4-5</a:t>
            </a:r>
            <a:endParaRPr lang="it-IT" sz="2400" dirty="0">
              <a:solidFill>
                <a:srgbClr val="941100"/>
              </a:solidFill>
              <a:effectLst>
                <a:outerShdw blurRad="50800" dist="38100" dir="5400000" algn="t" rotWithShape="0">
                  <a:prstClr val="black">
                    <a:alpha val="24000"/>
                  </a:prstClr>
                </a:outerShdw>
              </a:effectLst>
              <a:latin typeface="Book Antiqua" charset="0"/>
              <a:ea typeface="Book Antiqua" charset="0"/>
              <a:cs typeface="Book Antiqua" charset="0"/>
            </a:endParaRPr>
          </a:p>
        </p:txBody>
      </p:sp>
      <p:sp>
        <p:nvSpPr>
          <p:cNvPr id="4" name="Content Placeholder 2"/>
          <p:cNvSpPr>
            <a:spLocks noGrp="1"/>
          </p:cNvSpPr>
          <p:nvPr>
            <p:ph idx="1"/>
          </p:nvPr>
        </p:nvSpPr>
        <p:spPr>
          <a:xfrm>
            <a:off x="1602122" y="1310125"/>
            <a:ext cx="5915025" cy="3139211"/>
          </a:xfrm>
          <a:solidFill>
            <a:schemeClr val="bg1">
              <a:lumMod val="95000"/>
              <a:alpha val="40000"/>
            </a:schemeClr>
          </a:solidFill>
          <a:ln>
            <a:noFill/>
          </a:ln>
          <a:effectLst/>
        </p:spPr>
        <p:txBody>
          <a:bodyPr>
            <a:noAutofit/>
          </a:bodyPr>
          <a:lstStyle/>
          <a:p>
            <a:pPr marL="0" indent="0">
              <a:spcBef>
                <a:spcPts val="0"/>
              </a:spcBef>
              <a:spcAft>
                <a:spcPts val="450"/>
              </a:spcAft>
              <a:buNone/>
            </a:pPr>
            <a:r>
              <a:rPr lang="it-IT" sz="1500" b="1" dirty="0">
                <a:latin typeface="Book Antiqua" charset="0"/>
                <a:ea typeface="Book Antiqua" charset="0"/>
                <a:cs typeface="Book Antiqua" charset="0"/>
              </a:rPr>
              <a:t>4</a:t>
            </a:r>
            <a:r>
              <a:rPr lang="it-IT" sz="1500" dirty="0">
                <a:latin typeface="Book Antiqua" charset="0"/>
                <a:ea typeface="Book Antiqua" charset="0"/>
                <a:cs typeface="Book Antiqua" charset="0"/>
              </a:rPr>
              <a:t>. Avendo capito le soluzioni a </a:t>
            </a:r>
            <a:r>
              <a:rPr lang="it-IT" sz="1500" b="1" dirty="0">
                <a:latin typeface="Book Antiqua" charset="0"/>
                <a:ea typeface="Book Antiqua" charset="0"/>
                <a:cs typeface="Book Antiqua" charset="0"/>
              </a:rPr>
              <a:t>2</a:t>
            </a:r>
            <a:r>
              <a:rPr lang="it-IT" sz="1500" dirty="0">
                <a:latin typeface="Book Antiqua" charset="0"/>
                <a:ea typeface="Book Antiqua" charset="0"/>
                <a:cs typeface="Book Antiqua" charset="0"/>
              </a:rPr>
              <a:t> e </a:t>
            </a:r>
            <a:r>
              <a:rPr lang="it-IT" sz="1500" b="1" dirty="0">
                <a:latin typeface="Book Antiqua" charset="0"/>
                <a:ea typeface="Book Antiqua" charset="0"/>
                <a:cs typeface="Book Antiqua" charset="0"/>
              </a:rPr>
              <a:t>3</a:t>
            </a:r>
            <a:r>
              <a:rPr lang="it-IT" sz="1500" dirty="0">
                <a:latin typeface="Book Antiqua" charset="0"/>
                <a:ea typeface="Book Antiqua" charset="0"/>
                <a:cs typeface="Book Antiqua" charset="0"/>
              </a:rPr>
              <a:t>, l’algoritmo per un grafo generico diretto dovrebbe essere chiaro:</a:t>
            </a:r>
            <a:br>
              <a:rPr lang="it-IT" sz="1500" dirty="0">
                <a:latin typeface="Book Antiqua" charset="0"/>
                <a:ea typeface="Book Antiqua" charset="0"/>
                <a:cs typeface="Book Antiqua" charset="0"/>
              </a:rPr>
            </a:br>
            <a:r>
              <a:rPr lang="it-IT" sz="1500" dirty="0">
                <a:latin typeface="Book Antiqua" charset="0"/>
                <a:ea typeface="Book Antiqua" charset="0"/>
                <a:cs typeface="Book Antiqua" charset="0"/>
              </a:rPr>
              <a:t>	1. Calcolo il grafo condensato G</a:t>
            </a:r>
            <a:r>
              <a:rPr lang="it-IT" sz="1500" baseline="30000" dirty="0">
                <a:latin typeface="Book Antiqua" charset="0"/>
                <a:ea typeface="Book Antiqua" charset="0"/>
                <a:cs typeface="Book Antiqua" charset="0"/>
              </a:rPr>
              <a:t>SCC</a:t>
            </a:r>
            <a:r>
              <a:rPr lang="it-IT" sz="1500" dirty="0">
                <a:latin typeface="Book Antiqua" charset="0"/>
                <a:ea typeface="Book Antiqua" charset="0"/>
                <a:cs typeface="Book Antiqua" charset="0"/>
              </a:rPr>
              <a:t> delle componenti fortemente connesse, che è un DAG</a:t>
            </a:r>
          </a:p>
          <a:p>
            <a:pPr marL="0" indent="0">
              <a:spcBef>
                <a:spcPts val="0"/>
              </a:spcBef>
              <a:spcAft>
                <a:spcPts val="450"/>
              </a:spcAft>
              <a:buNone/>
            </a:pPr>
            <a:r>
              <a:rPr lang="it-IT" sz="1500" dirty="0">
                <a:latin typeface="Book Antiqua" charset="0"/>
                <a:ea typeface="Book Antiqua" charset="0"/>
                <a:cs typeface="Book Antiqua" charset="0"/>
              </a:rPr>
              <a:t>	</a:t>
            </a:r>
            <a:r>
              <a:rPr lang="it-IT" sz="1500" dirty="0">
                <a:latin typeface="Book Antiqua" charset="0"/>
                <a:ea typeface="Book Antiqua" charset="0"/>
                <a:cs typeface="Book Antiqua" charset="0"/>
              </a:rPr>
              <a:t>2. Calcolo i nodi </a:t>
            </a:r>
            <a:r>
              <a:rPr lang="it-IT" sz="1500" i="1" dirty="0" err="1">
                <a:latin typeface="Book Antiqua" charset="0"/>
                <a:ea typeface="Book Antiqua" charset="0"/>
                <a:cs typeface="Book Antiqua" charset="0"/>
              </a:rPr>
              <a:t>R</a:t>
            </a:r>
            <a:r>
              <a:rPr lang="it-IT" sz="1500" dirty="0">
                <a:latin typeface="Book Antiqua" charset="0"/>
                <a:ea typeface="Book Antiqua" charset="0"/>
                <a:cs typeface="Book Antiqua" charset="0"/>
              </a:rPr>
              <a:t> di G</a:t>
            </a:r>
            <a:r>
              <a:rPr lang="it-IT" sz="1500" baseline="30000" dirty="0">
                <a:latin typeface="Book Antiqua" charset="0"/>
                <a:ea typeface="Book Antiqua" charset="0"/>
                <a:cs typeface="Book Antiqua" charset="0"/>
              </a:rPr>
              <a:t>SCC</a:t>
            </a:r>
            <a:r>
              <a:rPr lang="it-IT" sz="1500" dirty="0">
                <a:latin typeface="Book Antiqua" charset="0"/>
                <a:ea typeface="Book Antiqua" charset="0"/>
                <a:cs typeface="Book Antiqua" charset="0"/>
              </a:rPr>
              <a:t> con 0 archi entranti</a:t>
            </a:r>
          </a:p>
          <a:p>
            <a:pPr marL="0" indent="0">
              <a:spcBef>
                <a:spcPts val="0"/>
              </a:spcBef>
              <a:spcAft>
                <a:spcPts val="450"/>
              </a:spcAft>
              <a:buNone/>
            </a:pPr>
            <a:r>
              <a:rPr lang="it-IT" sz="1500" dirty="0">
                <a:latin typeface="Book Antiqua" charset="0"/>
                <a:ea typeface="Book Antiqua" charset="0"/>
                <a:cs typeface="Book Antiqua" charset="0"/>
              </a:rPr>
              <a:t>	</a:t>
            </a:r>
            <a:r>
              <a:rPr lang="it-IT" sz="1500" dirty="0">
                <a:latin typeface="Book Antiqua" charset="0"/>
                <a:ea typeface="Book Antiqua" charset="0"/>
                <a:cs typeface="Book Antiqua" charset="0"/>
              </a:rPr>
              <a:t>3. scelgo arbitrariamente un nodo di </a:t>
            </a:r>
            <a:r>
              <a:rPr lang="it-IT" sz="1500" i="1" dirty="0">
                <a:latin typeface="Book Antiqua" charset="0"/>
                <a:ea typeface="Book Antiqua" charset="0"/>
                <a:cs typeface="Book Antiqua" charset="0"/>
              </a:rPr>
              <a:t>G</a:t>
            </a:r>
            <a:r>
              <a:rPr lang="it-IT" sz="1500" dirty="0">
                <a:latin typeface="Book Antiqua" charset="0"/>
                <a:ea typeface="Book Antiqua" charset="0"/>
                <a:cs typeface="Book Antiqua" charset="0"/>
              </a:rPr>
              <a:t> da ciascuna delle componenti connesse in </a:t>
            </a:r>
            <a:r>
              <a:rPr lang="it-IT" sz="1500" i="1" dirty="0" err="1">
                <a:latin typeface="Book Antiqua" charset="0"/>
                <a:ea typeface="Book Antiqua" charset="0"/>
                <a:cs typeface="Book Antiqua" charset="0"/>
              </a:rPr>
              <a:t>R</a:t>
            </a:r>
            <a:r>
              <a:rPr lang="it-IT" sz="1500" i="1" dirty="0">
                <a:latin typeface="Book Antiqua" charset="0"/>
                <a:ea typeface="Book Antiqua" charset="0"/>
                <a:cs typeface="Book Antiqua" charset="0"/>
              </a:rPr>
              <a:t>.</a:t>
            </a:r>
          </a:p>
          <a:p>
            <a:pPr marL="0" indent="0">
              <a:spcBef>
                <a:spcPts val="0"/>
              </a:spcBef>
              <a:spcAft>
                <a:spcPts val="1350"/>
              </a:spcAft>
              <a:buNone/>
            </a:pPr>
            <a:r>
              <a:rPr lang="it-IT" sz="1500" dirty="0">
                <a:latin typeface="Book Antiqua" charset="0"/>
                <a:ea typeface="Book Antiqua" charset="0"/>
                <a:cs typeface="Book Antiqua" charset="0"/>
              </a:rPr>
              <a:t>Ciascuna di queste operazioni è dominata dalla complessità </a:t>
            </a:r>
            <a:r>
              <a:rPr lang="it-IT" sz="1500" dirty="0">
                <a:latin typeface="Book Antiqua" charset="0"/>
                <a:ea typeface="Book Antiqua" charset="0"/>
                <a:cs typeface="Book Antiqua" charset="0"/>
              </a:rPr>
              <a:t>𝛳(</a:t>
            </a:r>
            <a:r>
              <a:rPr lang="it-IT" sz="1500" i="1" dirty="0" err="1">
                <a:latin typeface="Book Antiqua" charset="0"/>
                <a:ea typeface="Book Antiqua" charset="0"/>
                <a:cs typeface="Book Antiqua" charset="0"/>
              </a:rPr>
              <a:t>n</a:t>
            </a:r>
            <a:r>
              <a:rPr lang="it-IT" sz="1500" dirty="0" err="1">
                <a:latin typeface="Book Antiqua" charset="0"/>
                <a:ea typeface="Book Antiqua" charset="0"/>
                <a:cs typeface="Book Antiqua" charset="0"/>
              </a:rPr>
              <a:t>+</a:t>
            </a:r>
            <a:r>
              <a:rPr lang="it-IT" sz="1500" i="1" dirty="0" err="1">
                <a:latin typeface="Book Antiqua" charset="0"/>
                <a:ea typeface="Book Antiqua" charset="0"/>
                <a:cs typeface="Book Antiqua" charset="0"/>
              </a:rPr>
              <a:t>m</a:t>
            </a:r>
            <a:r>
              <a:rPr lang="it-IT" sz="1500" dirty="0">
                <a:latin typeface="Book Antiqua" charset="0"/>
                <a:ea typeface="Book Antiqua" charset="0"/>
                <a:cs typeface="Book Antiqua" charset="0"/>
              </a:rPr>
              <a:t>) del calcolo delle componenti fortemente connesse.</a:t>
            </a:r>
          </a:p>
          <a:p>
            <a:pPr marL="0" indent="0">
              <a:spcBef>
                <a:spcPts val="0"/>
              </a:spcBef>
              <a:spcAft>
                <a:spcPts val="1350"/>
              </a:spcAft>
              <a:buNone/>
            </a:pPr>
            <a:r>
              <a:rPr lang="it-IT" sz="1500" b="1" dirty="0">
                <a:latin typeface="Book Antiqua" charset="0"/>
                <a:ea typeface="Book Antiqua" charset="0"/>
                <a:cs typeface="Book Antiqua" charset="0"/>
              </a:rPr>
              <a:t>5</a:t>
            </a:r>
            <a:r>
              <a:rPr lang="it-IT" sz="1500" dirty="0">
                <a:latin typeface="Book Antiqua" charset="0"/>
                <a:ea typeface="Book Antiqua" charset="0"/>
                <a:cs typeface="Book Antiqua" charset="0"/>
              </a:rPr>
              <a:t>. L’algoritmo precedente implica anche che fissato un grafo G, gli insiemi principali avranno sempre cardinalità uguale al numero di componenti connessi con grado entrante 0 </a:t>
            </a:r>
            <a:r>
              <a:rPr lang="it-IT" sz="1500" dirty="0">
                <a:latin typeface="Book Antiqua" charset="0"/>
                <a:ea typeface="Book Antiqua" charset="0"/>
                <a:cs typeface="Book Antiqua" charset="0"/>
              </a:rPr>
              <a:t>in G</a:t>
            </a:r>
            <a:r>
              <a:rPr lang="it-IT" sz="1500" baseline="30000" dirty="0">
                <a:latin typeface="Book Antiqua" charset="0"/>
                <a:ea typeface="Book Antiqua" charset="0"/>
                <a:cs typeface="Book Antiqua" charset="0"/>
              </a:rPr>
              <a:t>SCC</a:t>
            </a:r>
            <a:r>
              <a:rPr lang="it-IT" sz="1500" dirty="0">
                <a:latin typeface="Book Antiqua" charset="0"/>
                <a:ea typeface="Book Antiqua" charset="0"/>
                <a:cs typeface="Book Antiqua" charset="0"/>
              </a:rPr>
              <a:t>.</a:t>
            </a:r>
          </a:p>
        </p:txBody>
      </p:sp>
    </p:spTree>
    <p:extLst>
      <p:ext uri="{BB962C8B-B14F-4D97-AF65-F5344CB8AC3E}">
        <p14:creationId xmlns:p14="http://schemas.microsoft.com/office/powerpoint/2010/main" val="1764857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dissolv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dissolv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dissolv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41"/>
          <p:cNvSpPr txBox="1">
            <a:spLocks noGrp="1"/>
          </p:cNvSpPr>
          <p:nvPr>
            <p:ph type="title"/>
          </p:nvPr>
        </p:nvSpPr>
        <p:spPr>
          <a:xfrm>
            <a:off x="2180375" y="92725"/>
            <a:ext cx="6560100" cy="834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22433"/>
              </a:buClr>
              <a:buSzPts val="2400"/>
              <a:buFont typeface="Calibri"/>
              <a:buNone/>
            </a:pPr>
            <a:r>
              <a:rPr lang="it"/>
              <a:t>Es. 5. Trovare un insieme minimale di nodi principali</a:t>
            </a:r>
            <a:endParaRPr/>
          </a:p>
        </p:txBody>
      </p:sp>
      <p:sp>
        <p:nvSpPr>
          <p:cNvPr id="209" name="Google Shape;209;p41"/>
          <p:cNvSpPr txBox="1">
            <a:spLocks noGrp="1"/>
          </p:cNvSpPr>
          <p:nvPr>
            <p:ph type="title"/>
          </p:nvPr>
        </p:nvSpPr>
        <p:spPr>
          <a:xfrm>
            <a:off x="373850" y="927325"/>
            <a:ext cx="8366700" cy="433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22433"/>
              </a:buClr>
              <a:buSzPts val="2400"/>
              <a:buFont typeface="Calibri"/>
              <a:buNone/>
            </a:pPr>
            <a:r>
              <a:rPr lang="it" sz="2000"/>
              <a:t>Testo</a:t>
            </a:r>
            <a:endParaRPr sz="2000"/>
          </a:p>
        </p:txBody>
      </p:sp>
      <p:sp>
        <p:nvSpPr>
          <p:cNvPr id="210" name="Google Shape;210;p41"/>
          <p:cNvSpPr txBox="1">
            <a:spLocks noGrp="1"/>
          </p:cNvSpPr>
          <p:nvPr>
            <p:ph type="body" idx="1"/>
          </p:nvPr>
        </p:nvSpPr>
        <p:spPr>
          <a:xfrm>
            <a:off x="373775" y="1361050"/>
            <a:ext cx="8366700" cy="3153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22433"/>
              </a:buClr>
              <a:buSzPts val="2400"/>
              <a:buFont typeface="Calibri"/>
              <a:buNone/>
            </a:pPr>
            <a:r>
              <a:rPr lang="it" sz="1800"/>
              <a:t>Descrivere un algoritmo che dato un grafo diretto </a:t>
            </a:r>
            <a:r>
              <a:rPr lang="it" sz="1800" i="1"/>
              <a:t>G</a:t>
            </a:r>
            <a:r>
              <a:rPr lang="it" sz="1800"/>
              <a:t> trova il minimo numero di vertici da cui e’ possibile raggiungere tutti gli altri vertici del grafo. L’algoritmo deve avere complessita’ O(n + m).</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42"/>
          <p:cNvSpPr txBox="1">
            <a:spLocks noGrp="1"/>
          </p:cNvSpPr>
          <p:nvPr>
            <p:ph type="title"/>
          </p:nvPr>
        </p:nvSpPr>
        <p:spPr>
          <a:xfrm>
            <a:off x="2180375" y="92725"/>
            <a:ext cx="6560100" cy="834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22433"/>
              </a:buClr>
              <a:buSzPts val="2400"/>
              <a:buFont typeface="Calibri"/>
              <a:buNone/>
            </a:pPr>
            <a:r>
              <a:rPr lang="it"/>
              <a:t>Es. 5. Trovare un insieme minimale di nodi principali</a:t>
            </a:r>
            <a:endParaRPr/>
          </a:p>
        </p:txBody>
      </p:sp>
      <p:sp>
        <p:nvSpPr>
          <p:cNvPr id="216" name="Google Shape;216;p42"/>
          <p:cNvSpPr txBox="1">
            <a:spLocks noGrp="1"/>
          </p:cNvSpPr>
          <p:nvPr>
            <p:ph type="title"/>
          </p:nvPr>
        </p:nvSpPr>
        <p:spPr>
          <a:xfrm>
            <a:off x="373850" y="927325"/>
            <a:ext cx="8366700" cy="433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22433"/>
              </a:buClr>
              <a:buSzPts val="2400"/>
              <a:buFont typeface="Calibri"/>
              <a:buNone/>
            </a:pPr>
            <a:r>
              <a:rPr lang="it" sz="2000"/>
              <a:t>Soluzione</a:t>
            </a:r>
            <a:endParaRPr sz="2000"/>
          </a:p>
        </p:txBody>
      </p:sp>
      <p:sp>
        <p:nvSpPr>
          <p:cNvPr id="217" name="Google Shape;217;p42"/>
          <p:cNvSpPr txBox="1">
            <a:spLocks noGrp="1"/>
          </p:cNvSpPr>
          <p:nvPr>
            <p:ph type="body" idx="1"/>
          </p:nvPr>
        </p:nvSpPr>
        <p:spPr>
          <a:xfrm>
            <a:off x="373775" y="1361050"/>
            <a:ext cx="8366700" cy="3153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22433"/>
              </a:buClr>
              <a:buSzPts val="2400"/>
              <a:buFont typeface="Calibri"/>
              <a:buNone/>
            </a:pP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9"/>
          <p:cNvSpPr txBox="1">
            <a:spLocks noGrp="1"/>
          </p:cNvSpPr>
          <p:nvPr>
            <p:ph type="title"/>
          </p:nvPr>
        </p:nvSpPr>
        <p:spPr>
          <a:xfrm>
            <a:off x="2180375" y="92725"/>
            <a:ext cx="6560100" cy="834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22433"/>
              </a:buClr>
              <a:buSzPts val="2400"/>
              <a:buFont typeface="Calibri"/>
              <a:buNone/>
            </a:pPr>
            <a:r>
              <a:rPr lang="it"/>
              <a:t>Es. 1. Componenti fortemente connesse archi esterni/interni in una DFS</a:t>
            </a:r>
            <a:endParaRPr/>
          </a:p>
        </p:txBody>
      </p:sp>
      <p:sp>
        <p:nvSpPr>
          <p:cNvPr id="118" name="Google Shape;118;p29"/>
          <p:cNvSpPr txBox="1">
            <a:spLocks noGrp="1"/>
          </p:cNvSpPr>
          <p:nvPr>
            <p:ph type="body" idx="1"/>
          </p:nvPr>
        </p:nvSpPr>
        <p:spPr>
          <a:xfrm>
            <a:off x="373775" y="1361050"/>
            <a:ext cx="8366700" cy="3153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822433"/>
              </a:buClr>
              <a:buSzPts val="2400"/>
              <a:buFont typeface="Calibri"/>
              <a:buNone/>
            </a:pPr>
            <a:r>
              <a:rPr lang="it" sz="1800"/>
              <a:t>Per un grafo diretto G, diciamo che un arco da </a:t>
            </a:r>
            <a:r>
              <a:rPr lang="it" sz="1800" i="1"/>
              <a:t>u</a:t>
            </a:r>
            <a:r>
              <a:rPr lang="it" sz="1800"/>
              <a:t> a </a:t>
            </a:r>
            <a:r>
              <a:rPr lang="it" sz="1800" i="1"/>
              <a:t>v</a:t>
            </a:r>
            <a:r>
              <a:rPr lang="it" sz="1800"/>
              <a:t> e’ </a:t>
            </a:r>
            <a:r>
              <a:rPr lang="it" sz="1800" i="1"/>
              <a:t>interno</a:t>
            </a:r>
            <a:r>
              <a:rPr lang="it" sz="1800"/>
              <a:t> se </a:t>
            </a:r>
            <a:r>
              <a:rPr lang="it" sz="1800" i="1"/>
              <a:t>u</a:t>
            </a:r>
            <a:r>
              <a:rPr lang="it" sz="1800"/>
              <a:t> e </a:t>
            </a:r>
            <a:r>
              <a:rPr lang="it" sz="1800" i="1"/>
              <a:t>v</a:t>
            </a:r>
            <a:r>
              <a:rPr lang="it" sz="1800"/>
              <a:t> appartengono alla stessa componente fortemente connessa e altrimenti diciamo che e’ </a:t>
            </a:r>
            <a:r>
              <a:rPr lang="it" sz="1800" i="1"/>
              <a:t>esterno</a:t>
            </a:r>
            <a:r>
              <a:rPr lang="it" sz="1800"/>
              <a:t>. In relazione ad una qualsiasi DFS, rispondere alle seguenti domande: </a:t>
            </a:r>
            <a:endParaRPr sz="1800"/>
          </a:p>
          <a:p>
            <a:pPr marL="457200" marR="0" lvl="0" indent="-211499" algn="l" rtl="0">
              <a:spcBef>
                <a:spcPts val="0"/>
              </a:spcBef>
              <a:spcAft>
                <a:spcPts val="0"/>
              </a:spcAft>
              <a:buClr>
                <a:srgbClr val="000000"/>
              </a:buClr>
              <a:buSzPts val="1800"/>
              <a:buAutoNum type="arabicPeriod"/>
            </a:pPr>
            <a:r>
              <a:rPr lang="it" sz="1800"/>
              <a:t>un arco in avanti puo’ essere esterno? </a:t>
            </a:r>
            <a:endParaRPr sz="1800"/>
          </a:p>
          <a:p>
            <a:pPr marL="457200" marR="0" lvl="0" indent="-211499" algn="l" rtl="0">
              <a:spcBef>
                <a:spcPts val="0"/>
              </a:spcBef>
              <a:spcAft>
                <a:spcPts val="0"/>
              </a:spcAft>
              <a:buClr>
                <a:srgbClr val="000000"/>
              </a:buClr>
              <a:buSzPts val="1800"/>
              <a:buAutoNum type="arabicPeriod"/>
            </a:pPr>
            <a:r>
              <a:rPr lang="it" sz="1800"/>
              <a:t>un arco di attraversamento puo’ essere interno? </a:t>
            </a:r>
            <a:endParaRPr sz="1800"/>
          </a:p>
          <a:p>
            <a:pPr marL="457200" marR="0" lvl="0" indent="-211499" algn="l" rtl="0">
              <a:spcBef>
                <a:spcPts val="0"/>
              </a:spcBef>
              <a:spcAft>
                <a:spcPts val="0"/>
              </a:spcAft>
              <a:buClr>
                <a:srgbClr val="000000"/>
              </a:buClr>
              <a:buSzPts val="1800"/>
              <a:buAutoNum type="arabicPeriod"/>
            </a:pPr>
            <a:r>
              <a:rPr lang="it" sz="1800"/>
              <a:t>un arco di attraversamento puo’ essere esterno? </a:t>
            </a:r>
            <a:endParaRPr sz="1800"/>
          </a:p>
          <a:p>
            <a:pPr marL="457200" marR="0" lvl="0" indent="-211499" algn="l" rtl="0">
              <a:spcBef>
                <a:spcPts val="0"/>
              </a:spcBef>
              <a:spcAft>
                <a:spcPts val="0"/>
              </a:spcAft>
              <a:buClr>
                <a:srgbClr val="000000"/>
              </a:buClr>
              <a:buSzPts val="1800"/>
              <a:buAutoNum type="arabicPeriod"/>
            </a:pPr>
            <a:r>
              <a:rPr lang="it" sz="1800"/>
              <a:t>un arco all’indietro puo’ essere esterno? </a:t>
            </a:r>
            <a:endParaRPr sz="1800"/>
          </a:p>
          <a:p>
            <a:pPr marL="0" marR="0" lvl="0" indent="0" algn="l" rtl="0">
              <a:spcBef>
                <a:spcPts val="0"/>
              </a:spcBef>
              <a:spcAft>
                <a:spcPts val="0"/>
              </a:spcAft>
              <a:buClr>
                <a:srgbClr val="822433"/>
              </a:buClr>
              <a:buSzPts val="2400"/>
              <a:buFont typeface="Calibri"/>
              <a:buNone/>
            </a:pPr>
            <a:r>
              <a:rPr lang="it" sz="1800"/>
              <a:t>Per ognuna, in caso affermativo esibire un esempio e altrimenti dimostrare l’impossibilita’.</a:t>
            </a:r>
            <a:endParaRPr sz="1800">
              <a:solidFill>
                <a:srgbClr val="000000"/>
              </a:solidFill>
              <a:latin typeface="Calibri"/>
              <a:ea typeface="Calibri"/>
              <a:cs typeface="Calibri"/>
              <a:sym typeface="Calibri"/>
            </a:endParaRPr>
          </a:p>
        </p:txBody>
      </p:sp>
      <p:sp>
        <p:nvSpPr>
          <p:cNvPr id="119" name="Google Shape;119;p29"/>
          <p:cNvSpPr txBox="1">
            <a:spLocks noGrp="1"/>
          </p:cNvSpPr>
          <p:nvPr>
            <p:ph type="title"/>
          </p:nvPr>
        </p:nvSpPr>
        <p:spPr>
          <a:xfrm>
            <a:off x="373850" y="927325"/>
            <a:ext cx="8366700" cy="433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22433"/>
              </a:buClr>
              <a:buSzPts val="2400"/>
              <a:buFont typeface="Calibri"/>
              <a:buNone/>
            </a:pPr>
            <a:r>
              <a:rPr lang="it" sz="2000"/>
              <a:t>Testo</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30"/>
          <p:cNvSpPr txBox="1">
            <a:spLocks noGrp="1"/>
          </p:cNvSpPr>
          <p:nvPr>
            <p:ph type="title"/>
          </p:nvPr>
        </p:nvSpPr>
        <p:spPr>
          <a:xfrm>
            <a:off x="2180375" y="92725"/>
            <a:ext cx="6560100" cy="834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22433"/>
              </a:buClr>
              <a:buSzPts val="2400"/>
              <a:buFont typeface="Calibri"/>
              <a:buNone/>
            </a:pPr>
            <a:r>
              <a:rPr lang="it"/>
              <a:t>Es. 1. Componenti fortemente connesse archi esterni/interni in una DFS</a:t>
            </a:r>
            <a:endParaRPr/>
          </a:p>
        </p:txBody>
      </p:sp>
      <p:sp>
        <p:nvSpPr>
          <p:cNvPr id="125" name="Google Shape;125;p30"/>
          <p:cNvSpPr txBox="1">
            <a:spLocks noGrp="1"/>
          </p:cNvSpPr>
          <p:nvPr>
            <p:ph type="body" idx="1"/>
          </p:nvPr>
        </p:nvSpPr>
        <p:spPr>
          <a:xfrm>
            <a:off x="373775" y="1361050"/>
            <a:ext cx="8366700" cy="3153600"/>
          </a:xfrm>
          <a:prstGeom prst="rect">
            <a:avLst/>
          </a:prstGeom>
          <a:noFill/>
          <a:ln>
            <a:noFill/>
          </a:ln>
        </p:spPr>
        <p:txBody>
          <a:bodyPr spcFirstLastPara="1" wrap="square" lIns="91425" tIns="45700" rIns="91425" bIns="45700" anchor="t" anchorCtr="0">
            <a:noAutofit/>
          </a:bodyPr>
          <a:lstStyle/>
          <a:p>
            <a:pPr marL="457200" marR="0" lvl="0" indent="-342900" algn="l" rtl="0">
              <a:spcBef>
                <a:spcPts val="0"/>
              </a:spcBef>
              <a:spcAft>
                <a:spcPts val="0"/>
              </a:spcAft>
              <a:buSzPts val="1800"/>
              <a:buChar char="•"/>
            </a:pPr>
            <a:r>
              <a:rPr lang="it" sz="1800"/>
              <a:t>Un </a:t>
            </a:r>
            <a:r>
              <a:rPr lang="it" sz="1800" b="1"/>
              <a:t>arco in avanti</a:t>
            </a:r>
            <a:r>
              <a:rPr lang="it" sz="1800"/>
              <a:t> (forward edge) in una DFS rappresenta un arco che collega un nodo a un suo discendente nell'albero DFS. </a:t>
            </a:r>
            <a:endParaRPr sz="1800"/>
          </a:p>
          <a:p>
            <a:pPr marL="457200" marR="0" lvl="0" indent="-342900" algn="l" rtl="0">
              <a:spcBef>
                <a:spcPts val="0"/>
              </a:spcBef>
              <a:spcAft>
                <a:spcPts val="0"/>
              </a:spcAft>
              <a:buSzPts val="1800"/>
              <a:buChar char="•"/>
            </a:pPr>
            <a:r>
              <a:rPr lang="it" sz="1800"/>
              <a:t>Un </a:t>
            </a:r>
            <a:r>
              <a:rPr lang="it" sz="1800" b="1"/>
              <a:t>arco di attraversamento</a:t>
            </a:r>
            <a:r>
              <a:rPr lang="it" sz="1800"/>
              <a:t> (cross edge) rappresenta un arco che collega due nodi non in relazione gerarchica tra loro, ovvero non uno dei due è discendente dell'altro. </a:t>
            </a:r>
            <a:endParaRPr sz="1800"/>
          </a:p>
          <a:p>
            <a:pPr marL="457200" marR="0" lvl="0" indent="-342900" algn="l" rtl="0">
              <a:spcBef>
                <a:spcPts val="0"/>
              </a:spcBef>
              <a:spcAft>
                <a:spcPts val="0"/>
              </a:spcAft>
              <a:buSzPts val="1800"/>
              <a:buChar char="•"/>
            </a:pPr>
            <a:r>
              <a:rPr lang="it" sz="1800"/>
              <a:t>Un </a:t>
            </a:r>
            <a:r>
              <a:rPr lang="it" sz="1800" b="1"/>
              <a:t>arco all'indietro</a:t>
            </a:r>
            <a:r>
              <a:rPr lang="it" sz="1800"/>
              <a:t> (back edge) rappresenta un arco che collega un nodo ad un suo antenato nell'albero DFS.</a:t>
            </a:r>
            <a:endParaRPr sz="1800">
              <a:solidFill>
                <a:srgbClr val="000000"/>
              </a:solidFill>
              <a:latin typeface="Calibri"/>
              <a:ea typeface="Calibri"/>
              <a:cs typeface="Calibri"/>
              <a:sym typeface="Calibri"/>
            </a:endParaRPr>
          </a:p>
        </p:txBody>
      </p:sp>
      <p:sp>
        <p:nvSpPr>
          <p:cNvPr id="126" name="Google Shape;126;p30"/>
          <p:cNvSpPr txBox="1">
            <a:spLocks noGrp="1"/>
          </p:cNvSpPr>
          <p:nvPr>
            <p:ph type="title"/>
          </p:nvPr>
        </p:nvSpPr>
        <p:spPr>
          <a:xfrm>
            <a:off x="373850" y="927325"/>
            <a:ext cx="8366700" cy="433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22433"/>
              </a:buClr>
              <a:buSzPts val="2400"/>
              <a:buFont typeface="Calibri"/>
              <a:buNone/>
            </a:pPr>
            <a:r>
              <a:rPr lang="it" sz="2000"/>
              <a:t>Ricorda che</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31"/>
          <p:cNvSpPr txBox="1">
            <a:spLocks noGrp="1"/>
          </p:cNvSpPr>
          <p:nvPr>
            <p:ph type="title"/>
          </p:nvPr>
        </p:nvSpPr>
        <p:spPr>
          <a:xfrm>
            <a:off x="2180375" y="92725"/>
            <a:ext cx="6560100" cy="834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22433"/>
              </a:buClr>
              <a:buSzPts val="2400"/>
              <a:buFont typeface="Calibri"/>
              <a:buNone/>
            </a:pPr>
            <a:r>
              <a:rPr lang="it"/>
              <a:t>Es. 1. Componenti fortemente connesse archi esterni/interni in una DFS</a:t>
            </a:r>
            <a:endParaRPr/>
          </a:p>
        </p:txBody>
      </p:sp>
      <p:sp>
        <p:nvSpPr>
          <p:cNvPr id="132" name="Google Shape;132;p31"/>
          <p:cNvSpPr txBox="1">
            <a:spLocks noGrp="1"/>
          </p:cNvSpPr>
          <p:nvPr>
            <p:ph type="body" idx="1"/>
          </p:nvPr>
        </p:nvSpPr>
        <p:spPr>
          <a:xfrm>
            <a:off x="373775" y="1361050"/>
            <a:ext cx="6062100" cy="1370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it" sz="1800"/>
              <a:t>1. Sì, un arco in avanti può essere esterno. Nell’esempio in figura l’arco (1,3) e’ un arco in avanti della visita DFS (1, 2, 3) che collega due nodi di due diverse componenti fortemente connesse.</a:t>
            </a:r>
            <a:endParaRPr sz="1800"/>
          </a:p>
        </p:txBody>
      </p:sp>
      <p:sp>
        <p:nvSpPr>
          <p:cNvPr id="133" name="Google Shape;133;p31"/>
          <p:cNvSpPr txBox="1">
            <a:spLocks noGrp="1"/>
          </p:cNvSpPr>
          <p:nvPr>
            <p:ph type="title"/>
          </p:nvPr>
        </p:nvSpPr>
        <p:spPr>
          <a:xfrm>
            <a:off x="373850" y="927325"/>
            <a:ext cx="8366700" cy="433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22433"/>
              </a:buClr>
              <a:buSzPts val="2400"/>
              <a:buFont typeface="Calibri"/>
              <a:buNone/>
            </a:pPr>
            <a:r>
              <a:rPr lang="it" sz="2000"/>
              <a:t>Soluzione</a:t>
            </a:r>
            <a:endParaRPr sz="2000"/>
          </a:p>
        </p:txBody>
      </p:sp>
      <p:sp>
        <p:nvSpPr>
          <p:cNvPr id="134" name="Google Shape;134;p31"/>
          <p:cNvSpPr txBox="1"/>
          <p:nvPr/>
        </p:nvSpPr>
        <p:spPr>
          <a:xfrm>
            <a:off x="373775" y="2983900"/>
            <a:ext cx="60621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sz="1800">
                <a:latin typeface="Calibri"/>
                <a:ea typeface="Calibri"/>
                <a:cs typeface="Calibri"/>
                <a:sym typeface="Calibri"/>
              </a:rPr>
              <a:t>2. Sì, un arco di attraversamento può essere interno. Nell’esempio in figura l’arco (4,3) e’ un arco di attraversamento della visita DFS (1, 2, 3, 4) che collega due nodi della stessa componente fortemente connessa.</a:t>
            </a:r>
            <a:endParaRPr sz="1800">
              <a:latin typeface="Calibri"/>
              <a:ea typeface="Calibri"/>
              <a:cs typeface="Calibri"/>
              <a:sym typeface="Calibri"/>
            </a:endParaRPr>
          </a:p>
        </p:txBody>
      </p:sp>
      <p:pic>
        <p:nvPicPr>
          <p:cNvPr id="135" name="Google Shape;135;p31"/>
          <p:cNvPicPr preferRelativeResize="0"/>
          <p:nvPr/>
        </p:nvPicPr>
        <p:blipFill>
          <a:blip r:embed="rId3">
            <a:alphaModFix/>
          </a:blip>
          <a:stretch>
            <a:fillRect/>
          </a:stretch>
        </p:blipFill>
        <p:spPr>
          <a:xfrm>
            <a:off x="6352025" y="927325"/>
            <a:ext cx="2388450" cy="1804092"/>
          </a:xfrm>
          <a:prstGeom prst="rect">
            <a:avLst/>
          </a:prstGeom>
          <a:noFill/>
          <a:ln>
            <a:noFill/>
          </a:ln>
        </p:spPr>
      </p:pic>
      <p:pic>
        <p:nvPicPr>
          <p:cNvPr id="136" name="Google Shape;136;p31"/>
          <p:cNvPicPr preferRelativeResize="0"/>
          <p:nvPr/>
        </p:nvPicPr>
        <p:blipFill>
          <a:blip r:embed="rId4">
            <a:alphaModFix/>
          </a:blip>
          <a:stretch>
            <a:fillRect/>
          </a:stretch>
        </p:blipFill>
        <p:spPr>
          <a:xfrm>
            <a:off x="6352025" y="2731425"/>
            <a:ext cx="2388446" cy="1804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32"/>
          <p:cNvSpPr txBox="1">
            <a:spLocks noGrp="1"/>
          </p:cNvSpPr>
          <p:nvPr>
            <p:ph type="title"/>
          </p:nvPr>
        </p:nvSpPr>
        <p:spPr>
          <a:xfrm>
            <a:off x="2180375" y="92725"/>
            <a:ext cx="6560100" cy="834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22433"/>
              </a:buClr>
              <a:buSzPts val="2400"/>
              <a:buFont typeface="Calibri"/>
              <a:buNone/>
            </a:pPr>
            <a:r>
              <a:rPr lang="it"/>
              <a:t>Es. 1. Componenti fortemente connesse archi esterni/interni in una DFS</a:t>
            </a:r>
            <a:endParaRPr/>
          </a:p>
        </p:txBody>
      </p:sp>
      <p:sp>
        <p:nvSpPr>
          <p:cNvPr id="142" name="Google Shape;142;p32"/>
          <p:cNvSpPr txBox="1">
            <a:spLocks noGrp="1"/>
          </p:cNvSpPr>
          <p:nvPr>
            <p:ph type="body" idx="1"/>
          </p:nvPr>
        </p:nvSpPr>
        <p:spPr>
          <a:xfrm>
            <a:off x="373775" y="1361050"/>
            <a:ext cx="5980800" cy="1351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it" sz="1800"/>
              <a:t>3. Sì, un arco di attraversamento può essere esterno. Nell’esempio in figura l’arco (4,3) e’ un arco in avanti della visita DFS (1, 2, 3, 4) che collega due nodi di due diverse componenti fortemente connesse.</a:t>
            </a:r>
            <a:endParaRPr sz="1800"/>
          </a:p>
        </p:txBody>
      </p:sp>
      <p:sp>
        <p:nvSpPr>
          <p:cNvPr id="143" name="Google Shape;143;p32"/>
          <p:cNvSpPr txBox="1">
            <a:spLocks noGrp="1"/>
          </p:cNvSpPr>
          <p:nvPr>
            <p:ph type="title"/>
          </p:nvPr>
        </p:nvSpPr>
        <p:spPr>
          <a:xfrm>
            <a:off x="373850" y="927325"/>
            <a:ext cx="8366700" cy="433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22433"/>
              </a:buClr>
              <a:buSzPts val="2400"/>
              <a:buFont typeface="Calibri"/>
              <a:buNone/>
            </a:pPr>
            <a:r>
              <a:rPr lang="it" sz="2000"/>
              <a:t>Soluzione</a:t>
            </a:r>
            <a:endParaRPr sz="2000"/>
          </a:p>
        </p:txBody>
      </p:sp>
      <p:sp>
        <p:nvSpPr>
          <p:cNvPr id="144" name="Google Shape;144;p32"/>
          <p:cNvSpPr txBox="1"/>
          <p:nvPr/>
        </p:nvSpPr>
        <p:spPr>
          <a:xfrm>
            <a:off x="373850" y="3161650"/>
            <a:ext cx="8366700" cy="1323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it" sz="1800">
                <a:latin typeface="Calibri"/>
                <a:ea typeface="Calibri"/>
                <a:cs typeface="Calibri"/>
                <a:sym typeface="Calibri"/>
              </a:rPr>
              <a:t>4. No, un arco all'indietro non può essere esterno, in quanto collega un nodo ad un suo antenato, e quindi entrambi i nodi appartengono alla stessa componente fortemente connessa.</a:t>
            </a:r>
            <a:endParaRPr sz="1800">
              <a:latin typeface="Calibri"/>
              <a:ea typeface="Calibri"/>
              <a:cs typeface="Calibri"/>
              <a:sym typeface="Calibri"/>
            </a:endParaRPr>
          </a:p>
          <a:p>
            <a:pPr marL="0" marR="0" lvl="0" indent="0" algn="l" rtl="0">
              <a:lnSpc>
                <a:spcPct val="100000"/>
              </a:lnSpc>
              <a:spcBef>
                <a:spcPts val="0"/>
              </a:spcBef>
              <a:spcAft>
                <a:spcPts val="0"/>
              </a:spcAft>
              <a:buNone/>
            </a:pPr>
            <a:endParaRPr sz="2000">
              <a:latin typeface="Calibri"/>
              <a:ea typeface="Calibri"/>
              <a:cs typeface="Calibri"/>
              <a:sym typeface="Calibri"/>
            </a:endParaRPr>
          </a:p>
        </p:txBody>
      </p:sp>
      <p:pic>
        <p:nvPicPr>
          <p:cNvPr id="145" name="Google Shape;145;p32"/>
          <p:cNvPicPr preferRelativeResize="0"/>
          <p:nvPr/>
        </p:nvPicPr>
        <p:blipFill>
          <a:blip r:embed="rId3">
            <a:alphaModFix/>
          </a:blip>
          <a:stretch>
            <a:fillRect/>
          </a:stretch>
        </p:blipFill>
        <p:spPr>
          <a:xfrm>
            <a:off x="6354575" y="1144188"/>
            <a:ext cx="2388450" cy="180059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33"/>
          <p:cNvSpPr txBox="1">
            <a:spLocks noGrp="1"/>
          </p:cNvSpPr>
          <p:nvPr>
            <p:ph type="title"/>
          </p:nvPr>
        </p:nvSpPr>
        <p:spPr>
          <a:xfrm>
            <a:off x="2180375" y="92725"/>
            <a:ext cx="6560100" cy="834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22433"/>
              </a:buClr>
              <a:buSzPts val="2400"/>
              <a:buFont typeface="Calibri"/>
              <a:buNone/>
            </a:pPr>
            <a:r>
              <a:rPr lang="it"/>
              <a:t>Es. 2. Algoritmo per orientare gli archi in un grafo non orientato in modo da ottenere un DAG</a:t>
            </a:r>
            <a:endParaRPr/>
          </a:p>
        </p:txBody>
      </p:sp>
      <p:sp>
        <p:nvSpPr>
          <p:cNvPr id="151" name="Google Shape;151;p33"/>
          <p:cNvSpPr txBox="1">
            <a:spLocks noGrp="1"/>
          </p:cNvSpPr>
          <p:nvPr>
            <p:ph type="title"/>
          </p:nvPr>
        </p:nvSpPr>
        <p:spPr>
          <a:xfrm>
            <a:off x="373850" y="927325"/>
            <a:ext cx="8366700" cy="433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22433"/>
              </a:buClr>
              <a:buSzPts val="2400"/>
              <a:buFont typeface="Calibri"/>
              <a:buNone/>
            </a:pPr>
            <a:r>
              <a:rPr lang="it" sz="2000"/>
              <a:t>Testo</a:t>
            </a:r>
            <a:endParaRPr sz="2000"/>
          </a:p>
        </p:txBody>
      </p:sp>
      <p:sp>
        <p:nvSpPr>
          <p:cNvPr id="152" name="Google Shape;152;p33"/>
          <p:cNvSpPr txBox="1">
            <a:spLocks noGrp="1"/>
          </p:cNvSpPr>
          <p:nvPr>
            <p:ph type="body" idx="1"/>
          </p:nvPr>
        </p:nvSpPr>
        <p:spPr>
          <a:xfrm>
            <a:off x="373775" y="1361050"/>
            <a:ext cx="8366700" cy="3153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822433"/>
              </a:buClr>
              <a:buSzPts val="2400"/>
              <a:buFont typeface="Calibri"/>
              <a:buNone/>
            </a:pPr>
            <a:r>
              <a:rPr lang="it" sz="1800"/>
              <a:t>Dato un grafo </a:t>
            </a:r>
            <a:r>
              <a:rPr lang="it" sz="1800" i="1"/>
              <a:t>G</a:t>
            </a:r>
            <a:r>
              <a:rPr lang="it" sz="1800"/>
              <a:t>, descrivere un algoritmo che ne orienta gli archi in modo da creare un grafo </a:t>
            </a:r>
            <a:r>
              <a:rPr lang="it" sz="1800" i="1"/>
              <a:t>G’</a:t>
            </a:r>
            <a:r>
              <a:rPr lang="it" sz="1800"/>
              <a:t> diretto e aciclico. L’algoritmo deve avere complessita’ O(n + m). </a:t>
            </a:r>
            <a:endParaRPr sz="1800"/>
          </a:p>
          <a:p>
            <a:pPr marL="0" marR="0" lvl="0" indent="0" algn="l" rtl="0">
              <a:spcBef>
                <a:spcPts val="0"/>
              </a:spcBef>
              <a:spcAft>
                <a:spcPts val="0"/>
              </a:spcAft>
              <a:buClr>
                <a:srgbClr val="822433"/>
              </a:buClr>
              <a:buSzPts val="2400"/>
              <a:buFont typeface="Calibri"/>
              <a:buNone/>
            </a:pPr>
            <a:endParaRPr sz="1800"/>
          </a:p>
          <a:p>
            <a:pPr marL="0" marR="0" lvl="0" indent="0" algn="l" rtl="0">
              <a:spcBef>
                <a:spcPts val="0"/>
              </a:spcBef>
              <a:spcAft>
                <a:spcPts val="0"/>
              </a:spcAft>
              <a:buClr>
                <a:srgbClr val="822433"/>
              </a:buClr>
              <a:buSzPts val="2400"/>
              <a:buFont typeface="Calibri"/>
              <a:buNone/>
            </a:pPr>
            <a:endParaRPr sz="1800"/>
          </a:p>
          <a:p>
            <a:pPr marL="0" marR="0" lvl="0" indent="0" algn="l" rtl="0">
              <a:spcBef>
                <a:spcPts val="0"/>
              </a:spcBef>
              <a:spcAft>
                <a:spcPts val="0"/>
              </a:spcAft>
              <a:buClr>
                <a:srgbClr val="822433"/>
              </a:buClr>
              <a:buSzPts val="2400"/>
              <a:buFont typeface="Calibri"/>
              <a:buNone/>
            </a:pPr>
            <a:endParaRPr sz="1800"/>
          </a:p>
          <a:p>
            <a:pPr marL="0" marR="0" lvl="0" indent="0" algn="l" rtl="0">
              <a:spcBef>
                <a:spcPts val="0"/>
              </a:spcBef>
              <a:spcAft>
                <a:spcPts val="0"/>
              </a:spcAft>
              <a:buClr>
                <a:srgbClr val="822433"/>
              </a:buClr>
              <a:buSzPts val="2400"/>
              <a:buFont typeface="Calibri"/>
              <a:buNone/>
            </a:pPr>
            <a:endParaRPr sz="1800"/>
          </a:p>
          <a:p>
            <a:pPr marL="0" marR="0" lvl="0" indent="0" algn="l" rtl="0">
              <a:spcBef>
                <a:spcPts val="0"/>
              </a:spcBef>
              <a:spcAft>
                <a:spcPts val="0"/>
              </a:spcAft>
              <a:buClr>
                <a:srgbClr val="822433"/>
              </a:buClr>
              <a:buSzPts val="2400"/>
              <a:buFont typeface="Calibri"/>
              <a:buNone/>
            </a:pPr>
            <a:endParaRPr sz="1800"/>
          </a:p>
          <a:p>
            <a:pPr marL="0" marR="0" lvl="0" indent="0" algn="l" rtl="0">
              <a:spcBef>
                <a:spcPts val="0"/>
              </a:spcBef>
              <a:spcAft>
                <a:spcPts val="0"/>
              </a:spcAft>
              <a:buClr>
                <a:srgbClr val="822433"/>
              </a:buClr>
              <a:buSzPts val="2400"/>
              <a:buFont typeface="Calibri"/>
              <a:buNone/>
            </a:pPr>
            <a:endParaRPr sz="1800"/>
          </a:p>
          <a:p>
            <a:pPr marL="0" marR="0" lvl="0" indent="0" algn="l" rtl="0">
              <a:spcBef>
                <a:spcPts val="0"/>
              </a:spcBef>
              <a:spcAft>
                <a:spcPts val="0"/>
              </a:spcAft>
              <a:buClr>
                <a:srgbClr val="822433"/>
              </a:buClr>
              <a:buSzPts val="2400"/>
              <a:buFont typeface="Calibri"/>
              <a:buNone/>
            </a:pPr>
            <a:endParaRPr sz="1800"/>
          </a:p>
          <a:p>
            <a:pPr marL="0" marR="0" lvl="0" indent="0" algn="l" rtl="0">
              <a:spcBef>
                <a:spcPts val="0"/>
              </a:spcBef>
              <a:spcAft>
                <a:spcPts val="0"/>
              </a:spcAft>
              <a:buClr>
                <a:srgbClr val="822433"/>
              </a:buClr>
              <a:buSzPts val="2400"/>
              <a:buFont typeface="Calibri"/>
              <a:buNone/>
            </a:pPr>
            <a:r>
              <a:rPr lang="it" sz="1800"/>
              <a:t>Ad esempio per il grafo sopra a sinistra un orientamento degli archi lecito e’ quello riportato sopra a destra.</a:t>
            </a:r>
            <a:endParaRPr sz="1800">
              <a:solidFill>
                <a:srgbClr val="000000"/>
              </a:solidFill>
              <a:latin typeface="Calibri"/>
              <a:ea typeface="Calibri"/>
              <a:cs typeface="Calibri"/>
              <a:sym typeface="Calibri"/>
            </a:endParaRPr>
          </a:p>
        </p:txBody>
      </p:sp>
      <p:pic>
        <p:nvPicPr>
          <p:cNvPr id="153" name="Google Shape;153;p33"/>
          <p:cNvPicPr preferRelativeResize="0"/>
          <p:nvPr/>
        </p:nvPicPr>
        <p:blipFill>
          <a:blip r:embed="rId3">
            <a:alphaModFix/>
          </a:blip>
          <a:stretch>
            <a:fillRect/>
          </a:stretch>
        </p:blipFill>
        <p:spPr>
          <a:xfrm>
            <a:off x="2319050" y="1993662"/>
            <a:ext cx="4476150" cy="1888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4"/>
          <p:cNvSpPr txBox="1">
            <a:spLocks noGrp="1"/>
          </p:cNvSpPr>
          <p:nvPr>
            <p:ph type="title"/>
          </p:nvPr>
        </p:nvSpPr>
        <p:spPr>
          <a:xfrm>
            <a:off x="2180375" y="92725"/>
            <a:ext cx="6560100" cy="834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22433"/>
              </a:buClr>
              <a:buSzPts val="2400"/>
              <a:buFont typeface="Calibri"/>
              <a:buNone/>
            </a:pPr>
            <a:r>
              <a:rPr lang="it"/>
              <a:t>Es. 2. Algoritmo per orientare gli archi in un grafo non orientato in modo da ottenere un DAG</a:t>
            </a:r>
            <a:endParaRPr/>
          </a:p>
        </p:txBody>
      </p:sp>
      <p:sp>
        <p:nvSpPr>
          <p:cNvPr id="159" name="Google Shape;159;p34"/>
          <p:cNvSpPr txBox="1">
            <a:spLocks noGrp="1"/>
          </p:cNvSpPr>
          <p:nvPr>
            <p:ph type="title"/>
          </p:nvPr>
        </p:nvSpPr>
        <p:spPr>
          <a:xfrm>
            <a:off x="373850" y="927325"/>
            <a:ext cx="8366700" cy="433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22433"/>
              </a:buClr>
              <a:buSzPts val="2400"/>
              <a:buFont typeface="Calibri"/>
              <a:buNone/>
            </a:pPr>
            <a:r>
              <a:rPr lang="it" sz="2000"/>
              <a:t>Idea</a:t>
            </a:r>
            <a:endParaRPr sz="2000"/>
          </a:p>
        </p:txBody>
      </p:sp>
      <p:sp>
        <p:nvSpPr>
          <p:cNvPr id="160" name="Google Shape;160;p34"/>
          <p:cNvSpPr txBox="1">
            <a:spLocks noGrp="1"/>
          </p:cNvSpPr>
          <p:nvPr>
            <p:ph type="body" idx="1"/>
          </p:nvPr>
        </p:nvSpPr>
        <p:spPr>
          <a:xfrm>
            <a:off x="373775" y="1361050"/>
            <a:ext cx="8366700" cy="3153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822433"/>
              </a:buClr>
              <a:buSzPts val="2400"/>
              <a:buFont typeface="Calibri"/>
              <a:buNone/>
            </a:pPr>
            <a:r>
              <a:rPr lang="it" sz="1800"/>
              <a:t>Per ogni nodo </a:t>
            </a:r>
            <a:r>
              <a:rPr lang="it" sz="1800" i="1"/>
              <a:t>u </a:t>
            </a:r>
            <a:r>
              <a:rPr lang="it" sz="1800"/>
              <a:t>segniamo</a:t>
            </a:r>
            <a:r>
              <a:rPr lang="it" sz="1800" i="1"/>
              <a:t> u </a:t>
            </a:r>
            <a:r>
              <a:rPr lang="it" sz="1800"/>
              <a:t>come visitato e osserviamo tutti i suoi archi uscenti verso gli adiacenti </a:t>
            </a:r>
            <a:r>
              <a:rPr lang="it" sz="1800" i="1"/>
              <a:t>v</a:t>
            </a:r>
            <a:r>
              <a:rPr lang="it" sz="1800"/>
              <a:t>. Per ogni adiacente </a:t>
            </a:r>
            <a:r>
              <a:rPr lang="it" sz="1800" i="1"/>
              <a:t>v</a:t>
            </a:r>
            <a:r>
              <a:rPr lang="it" sz="1800"/>
              <a:t>, se </a:t>
            </a:r>
            <a:r>
              <a:rPr lang="it" sz="1800" i="1"/>
              <a:t>v</a:t>
            </a:r>
            <a:r>
              <a:rPr lang="it" sz="1800"/>
              <a:t> e’ segnato come visitato, direzioniamo l’arco da </a:t>
            </a:r>
            <a:r>
              <a:rPr lang="it" sz="1800" i="1"/>
              <a:t>v</a:t>
            </a:r>
            <a:r>
              <a:rPr lang="it" sz="1800"/>
              <a:t> ad </a:t>
            </a:r>
            <a:r>
              <a:rPr lang="it" sz="1800" i="1"/>
              <a:t>u</a:t>
            </a:r>
            <a:r>
              <a:rPr lang="it" sz="1800"/>
              <a:t>, altrimenti da </a:t>
            </a:r>
            <a:r>
              <a:rPr lang="it" sz="1800" i="1"/>
              <a:t>u</a:t>
            </a:r>
            <a:r>
              <a:rPr lang="it" sz="1800"/>
              <a:t> a </a:t>
            </a:r>
            <a:r>
              <a:rPr lang="it" sz="1800" i="1"/>
              <a:t>v. </a:t>
            </a:r>
            <a:r>
              <a:rPr lang="it" sz="1800"/>
              <a:t>Per costruzione otterremo un DAG.</a:t>
            </a:r>
            <a:endParaRPr sz="1800">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5"/>
          <p:cNvSpPr txBox="1">
            <a:spLocks noGrp="1"/>
          </p:cNvSpPr>
          <p:nvPr>
            <p:ph type="title"/>
          </p:nvPr>
        </p:nvSpPr>
        <p:spPr>
          <a:xfrm>
            <a:off x="2180375" y="92725"/>
            <a:ext cx="6560100" cy="834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22433"/>
              </a:buClr>
              <a:buSzPts val="2400"/>
              <a:buFont typeface="Calibri"/>
              <a:buNone/>
            </a:pPr>
            <a:r>
              <a:rPr lang="it"/>
              <a:t>Es. 2. Algoritmo per orientare gli archi in un grafo non orientato in modo da ottenere un DAG</a:t>
            </a:r>
            <a:endParaRPr/>
          </a:p>
        </p:txBody>
      </p:sp>
      <p:sp>
        <p:nvSpPr>
          <p:cNvPr id="166" name="Google Shape;166;p35"/>
          <p:cNvSpPr txBox="1">
            <a:spLocks noGrp="1"/>
          </p:cNvSpPr>
          <p:nvPr>
            <p:ph type="title"/>
          </p:nvPr>
        </p:nvSpPr>
        <p:spPr>
          <a:xfrm>
            <a:off x="373850" y="927325"/>
            <a:ext cx="8366700" cy="433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22433"/>
              </a:buClr>
              <a:buSzPts val="2400"/>
              <a:buFont typeface="Calibri"/>
              <a:buNone/>
            </a:pPr>
            <a:r>
              <a:rPr lang="it" sz="2000"/>
              <a:t>Soluzione</a:t>
            </a:r>
            <a:endParaRPr sz="2000"/>
          </a:p>
        </p:txBody>
      </p:sp>
      <p:sp>
        <p:nvSpPr>
          <p:cNvPr id="167" name="Google Shape;167;p35"/>
          <p:cNvSpPr txBox="1">
            <a:spLocks noGrp="1"/>
          </p:cNvSpPr>
          <p:nvPr>
            <p:ph type="body" idx="1"/>
          </p:nvPr>
        </p:nvSpPr>
        <p:spPr>
          <a:xfrm>
            <a:off x="373775" y="1361050"/>
            <a:ext cx="8366700" cy="3153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22433"/>
              </a:buClr>
              <a:buSzPts val="2400"/>
              <a:buFont typeface="Calibri"/>
              <a:buNone/>
            </a:pPr>
            <a:r>
              <a:rPr lang="it" sz="1800"/>
              <a:t>def generate_DAG(graph):</a:t>
            </a:r>
            <a:endParaRPr sz="1800"/>
          </a:p>
          <a:p>
            <a:pPr marL="0" marR="0" lvl="0" indent="0" algn="l" rtl="0">
              <a:lnSpc>
                <a:spcPct val="100000"/>
              </a:lnSpc>
              <a:spcBef>
                <a:spcPts val="0"/>
              </a:spcBef>
              <a:spcAft>
                <a:spcPts val="0"/>
              </a:spcAft>
              <a:buClr>
                <a:srgbClr val="822433"/>
              </a:buClr>
              <a:buSzPts val="2400"/>
              <a:buFont typeface="Calibri"/>
              <a:buNone/>
            </a:pPr>
            <a:r>
              <a:rPr lang="it" sz="1800"/>
              <a:t>    di_graph = {node: set() for node in graph}</a:t>
            </a:r>
            <a:endParaRPr sz="1800"/>
          </a:p>
          <a:p>
            <a:pPr marL="0" marR="0" lvl="0" indent="0" algn="l" rtl="0">
              <a:lnSpc>
                <a:spcPct val="100000"/>
              </a:lnSpc>
              <a:spcBef>
                <a:spcPts val="0"/>
              </a:spcBef>
              <a:spcAft>
                <a:spcPts val="0"/>
              </a:spcAft>
              <a:buClr>
                <a:srgbClr val="822433"/>
              </a:buClr>
              <a:buSzPts val="2400"/>
              <a:buFont typeface="Calibri"/>
              <a:buNone/>
            </a:pPr>
            <a:r>
              <a:rPr lang="it" sz="1800"/>
              <a:t>    visited = {node: False for node in graph}</a:t>
            </a:r>
            <a:endParaRPr sz="1800"/>
          </a:p>
          <a:p>
            <a:pPr marL="0" marR="0" lvl="0" indent="0" algn="l" rtl="0">
              <a:lnSpc>
                <a:spcPct val="100000"/>
              </a:lnSpc>
              <a:spcBef>
                <a:spcPts val="0"/>
              </a:spcBef>
              <a:spcAft>
                <a:spcPts val="0"/>
              </a:spcAft>
              <a:buClr>
                <a:srgbClr val="822433"/>
              </a:buClr>
              <a:buSzPts val="2400"/>
              <a:buFont typeface="Calibri"/>
              <a:buNone/>
            </a:pPr>
            <a:r>
              <a:rPr lang="it" sz="1800"/>
              <a:t>    for node in graph:</a:t>
            </a:r>
            <a:endParaRPr sz="1800"/>
          </a:p>
          <a:p>
            <a:pPr marL="0" marR="0" lvl="0" indent="0" algn="l" rtl="0">
              <a:lnSpc>
                <a:spcPct val="100000"/>
              </a:lnSpc>
              <a:spcBef>
                <a:spcPts val="0"/>
              </a:spcBef>
              <a:spcAft>
                <a:spcPts val="0"/>
              </a:spcAft>
              <a:buClr>
                <a:srgbClr val="822433"/>
              </a:buClr>
              <a:buSzPts val="2400"/>
              <a:buFont typeface="Calibri"/>
              <a:buNone/>
            </a:pPr>
            <a:r>
              <a:rPr lang="it" sz="1800"/>
              <a:t>        visited[node] = True</a:t>
            </a:r>
            <a:endParaRPr sz="1800"/>
          </a:p>
          <a:p>
            <a:pPr marL="0" marR="0" lvl="0" indent="0" algn="l" rtl="0">
              <a:lnSpc>
                <a:spcPct val="100000"/>
              </a:lnSpc>
              <a:spcBef>
                <a:spcPts val="0"/>
              </a:spcBef>
              <a:spcAft>
                <a:spcPts val="0"/>
              </a:spcAft>
              <a:buClr>
                <a:srgbClr val="822433"/>
              </a:buClr>
              <a:buSzPts val="2400"/>
              <a:buFont typeface="Calibri"/>
              <a:buNone/>
            </a:pPr>
            <a:r>
              <a:rPr lang="it" sz="1800"/>
              <a:t>        for adjacent in graph[node]:</a:t>
            </a:r>
            <a:endParaRPr sz="1800"/>
          </a:p>
          <a:p>
            <a:pPr marL="0" marR="0" lvl="0" indent="0" algn="l" rtl="0">
              <a:lnSpc>
                <a:spcPct val="100000"/>
              </a:lnSpc>
              <a:spcBef>
                <a:spcPts val="0"/>
              </a:spcBef>
              <a:spcAft>
                <a:spcPts val="0"/>
              </a:spcAft>
              <a:buClr>
                <a:srgbClr val="822433"/>
              </a:buClr>
              <a:buSzPts val="2400"/>
              <a:buFont typeface="Calibri"/>
              <a:buNone/>
            </a:pPr>
            <a:r>
              <a:rPr lang="it" sz="1800"/>
              <a:t>            if visited[adjacent]:</a:t>
            </a:r>
            <a:endParaRPr sz="1800"/>
          </a:p>
          <a:p>
            <a:pPr marL="0" marR="0" lvl="0" indent="0" algn="l" rtl="0">
              <a:lnSpc>
                <a:spcPct val="100000"/>
              </a:lnSpc>
              <a:spcBef>
                <a:spcPts val="0"/>
              </a:spcBef>
              <a:spcAft>
                <a:spcPts val="0"/>
              </a:spcAft>
              <a:buClr>
                <a:srgbClr val="822433"/>
              </a:buClr>
              <a:buSzPts val="2400"/>
              <a:buFont typeface="Calibri"/>
              <a:buNone/>
            </a:pPr>
            <a:r>
              <a:rPr lang="it" sz="1800"/>
              <a:t>                di_graph[adjacent].add(node)</a:t>
            </a:r>
            <a:endParaRPr sz="1800"/>
          </a:p>
          <a:p>
            <a:pPr marL="0" marR="0" lvl="0" indent="0" algn="l" rtl="0">
              <a:lnSpc>
                <a:spcPct val="100000"/>
              </a:lnSpc>
              <a:spcBef>
                <a:spcPts val="0"/>
              </a:spcBef>
              <a:spcAft>
                <a:spcPts val="0"/>
              </a:spcAft>
              <a:buClr>
                <a:srgbClr val="822433"/>
              </a:buClr>
              <a:buSzPts val="2400"/>
              <a:buFont typeface="Calibri"/>
              <a:buNone/>
            </a:pPr>
            <a:r>
              <a:rPr lang="it" sz="1800"/>
              <a:t>            else:</a:t>
            </a:r>
            <a:endParaRPr sz="1800"/>
          </a:p>
          <a:p>
            <a:pPr marL="0" marR="0" lvl="0" indent="0" algn="l" rtl="0">
              <a:lnSpc>
                <a:spcPct val="100000"/>
              </a:lnSpc>
              <a:spcBef>
                <a:spcPts val="0"/>
              </a:spcBef>
              <a:spcAft>
                <a:spcPts val="0"/>
              </a:spcAft>
              <a:buClr>
                <a:srgbClr val="822433"/>
              </a:buClr>
              <a:buSzPts val="2400"/>
              <a:buFont typeface="Calibri"/>
              <a:buNone/>
            </a:pPr>
            <a:r>
              <a:rPr lang="it" sz="1800"/>
              <a:t>                di_graph[node].add(adjacent)</a:t>
            </a:r>
            <a:endParaRPr sz="1800"/>
          </a:p>
          <a:p>
            <a:pPr marL="0" marR="0" lvl="0" indent="0" algn="l" rtl="0">
              <a:lnSpc>
                <a:spcPct val="100000"/>
              </a:lnSpc>
              <a:spcBef>
                <a:spcPts val="0"/>
              </a:spcBef>
              <a:spcAft>
                <a:spcPts val="0"/>
              </a:spcAft>
              <a:buClr>
                <a:srgbClr val="822433"/>
              </a:buClr>
              <a:buSzPts val="2400"/>
              <a:buFont typeface="Calibri"/>
              <a:buNone/>
            </a:pPr>
            <a:r>
              <a:rPr lang="it" sz="1800"/>
              <a:t>    return di_graph</a:t>
            </a:r>
            <a:endParaRPr sz="1800"/>
          </a:p>
        </p:txBody>
      </p:sp>
      <p:sp>
        <p:nvSpPr>
          <p:cNvPr id="2" name="TextBox 1"/>
          <p:cNvSpPr txBox="1"/>
          <p:nvPr/>
        </p:nvSpPr>
        <p:spPr>
          <a:xfrm>
            <a:off x="6183984" y="1696825"/>
            <a:ext cx="2430474" cy="523220"/>
          </a:xfrm>
          <a:prstGeom prst="rect">
            <a:avLst/>
          </a:prstGeom>
          <a:noFill/>
        </p:spPr>
        <p:txBody>
          <a:bodyPr wrap="none" rtlCol="0">
            <a:spAutoFit/>
          </a:bodyPr>
          <a:lstStyle/>
          <a:p>
            <a:r>
              <a:rPr lang="it-IT" b="1" dirty="0" smtClean="0">
                <a:solidFill>
                  <a:srgbClr val="FF0000"/>
                </a:solidFill>
              </a:rPr>
              <a:t>Questo può andar bene, </a:t>
            </a:r>
          </a:p>
          <a:p>
            <a:r>
              <a:rPr lang="it-IT" b="1" dirty="0" smtClean="0">
                <a:solidFill>
                  <a:srgbClr val="FF0000"/>
                </a:solidFill>
              </a:rPr>
              <a:t>ma c’è un modo più facile!</a:t>
            </a:r>
            <a:endParaRPr lang="it-IT" b="1" dirty="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028463" y="96565"/>
            <a:ext cx="5908877" cy="573817"/>
            <a:chOff x="1076446" y="973705"/>
            <a:chExt cx="7878502" cy="765089"/>
          </a:xfrm>
        </p:grpSpPr>
        <p:sp>
          <p:nvSpPr>
            <p:cNvPr id="5" name="Titolo 1"/>
            <p:cNvSpPr txBox="1">
              <a:spLocks/>
            </p:cNvSpPr>
            <p:nvPr/>
          </p:nvSpPr>
          <p:spPr>
            <a:xfrm>
              <a:off x="1076446" y="973705"/>
              <a:ext cx="7878502" cy="709745"/>
            </a:xfrm>
            <a:prstGeom prst="rect">
              <a:avLst/>
            </a:prstGeom>
            <a:ln>
              <a:noFill/>
            </a:ln>
          </p:spPr>
          <p:txBody>
            <a:bodyPr anchor="b">
              <a:no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r">
                <a:buClrTx/>
                <a:buFontTx/>
                <a:buNone/>
              </a:pPr>
              <a:r>
                <a:rPr lang="it-IT" sz="2700" b="1" i="1" dirty="0">
                  <a:solidFill>
                    <a:srgbClr val="C32D2E"/>
                  </a:solidFill>
                  <a:latin typeface="Book Antiqua"/>
                  <a:cs typeface="Book Antiqua"/>
                </a:rPr>
                <a:t>Soluzione</a:t>
              </a:r>
              <a:endParaRPr lang="it-IT" sz="2700" i="1" dirty="0">
                <a:solidFill>
                  <a:srgbClr val="C32D2E"/>
                </a:solidFill>
                <a:latin typeface="Book Antiqua"/>
                <a:cs typeface="Book Antiqua"/>
              </a:endParaRPr>
            </a:p>
          </p:txBody>
        </p:sp>
        <p:cxnSp>
          <p:nvCxnSpPr>
            <p:cNvPr id="6" name="Connettore 1 6"/>
            <p:cNvCxnSpPr/>
            <p:nvPr/>
          </p:nvCxnSpPr>
          <p:spPr>
            <a:xfrm>
              <a:off x="1296366" y="1732564"/>
              <a:ext cx="7593924" cy="6230"/>
            </a:xfrm>
            <a:prstGeom prst="line">
              <a:avLst/>
            </a:prstGeom>
            <a:ln>
              <a:solidFill>
                <a:schemeClr val="accent3"/>
              </a:solidFill>
            </a:ln>
          </p:spPr>
          <p:style>
            <a:lnRef idx="2">
              <a:schemeClr val="accent1"/>
            </a:lnRef>
            <a:fillRef idx="0">
              <a:schemeClr val="accent1"/>
            </a:fillRef>
            <a:effectRef idx="1">
              <a:schemeClr val="accent1"/>
            </a:effectRef>
            <a:fontRef idx="minor">
              <a:schemeClr val="tx1"/>
            </a:fontRef>
          </p:style>
        </p:cxnSp>
      </p:grpSp>
      <p:sp>
        <p:nvSpPr>
          <p:cNvPr id="7" name="TextBox 6"/>
          <p:cNvSpPr txBox="1"/>
          <p:nvPr/>
        </p:nvSpPr>
        <p:spPr>
          <a:xfrm>
            <a:off x="2193404" y="980256"/>
            <a:ext cx="5561603" cy="3139321"/>
          </a:xfrm>
          <a:prstGeom prst="rect">
            <a:avLst/>
          </a:prstGeom>
          <a:noFill/>
        </p:spPr>
        <p:txBody>
          <a:bodyPr wrap="square" rtlCol="0">
            <a:spAutoFit/>
          </a:bodyPr>
          <a:lstStyle/>
          <a:p>
            <a:pPr>
              <a:spcAft>
                <a:spcPts val="900"/>
              </a:spcAft>
              <a:buClrTx/>
            </a:pPr>
            <a:r>
              <a:rPr lang="it-IT" sz="1350" kern="1200" dirty="0">
                <a:solidFill>
                  <a:prstClr val="black"/>
                </a:solidFill>
                <a:latin typeface="Book Antiqua" charset="0"/>
                <a:ea typeface="Book Antiqua" charset="0"/>
                <a:cs typeface="Book Antiqua" charset="0"/>
              </a:rPr>
              <a:t>Questo problema è più semplice di quanto non sembri. </a:t>
            </a:r>
          </a:p>
          <a:p>
            <a:pPr>
              <a:spcAft>
                <a:spcPts val="900"/>
              </a:spcAft>
              <a:buClrTx/>
            </a:pPr>
            <a:r>
              <a:rPr lang="it-IT" sz="1350" kern="1200" dirty="0">
                <a:solidFill>
                  <a:prstClr val="black"/>
                </a:solidFill>
                <a:latin typeface="Book Antiqua" charset="0"/>
                <a:ea typeface="Book Antiqua" charset="0"/>
                <a:cs typeface="Book Antiqua" charset="0"/>
              </a:rPr>
              <a:t>Sappiamo che G è un DAG se e solo se è possibile ordinare i nodi in modo che </a:t>
            </a:r>
            <a:r>
              <a:rPr lang="it-IT" sz="1350" i="1" kern="1200" dirty="0">
                <a:solidFill>
                  <a:prstClr val="black"/>
                </a:solidFill>
                <a:latin typeface="Book Antiqua" charset="0"/>
                <a:ea typeface="Book Antiqua" charset="0"/>
                <a:cs typeface="Book Antiqua" charset="0"/>
              </a:rPr>
              <a:t>u</a:t>
            </a:r>
            <a:r>
              <a:rPr lang="it-IT" sz="1350" kern="1200" dirty="0">
                <a:solidFill>
                  <a:prstClr val="black"/>
                </a:solidFill>
                <a:latin typeface="Book Antiqua" charset="0"/>
                <a:ea typeface="Book Antiqua" charset="0"/>
                <a:cs typeface="Book Antiqua" charset="0"/>
              </a:rPr>
              <a:t> ≤ </a:t>
            </a:r>
            <a:r>
              <a:rPr lang="it-IT" sz="1350" i="1" kern="1200" dirty="0">
                <a:solidFill>
                  <a:prstClr val="black"/>
                </a:solidFill>
                <a:latin typeface="Book Antiqua" charset="0"/>
                <a:ea typeface="Book Antiqua" charset="0"/>
                <a:cs typeface="Book Antiqua" charset="0"/>
              </a:rPr>
              <a:t>v </a:t>
            </a:r>
            <a:r>
              <a:rPr lang="it-IT" sz="1350" kern="1200" dirty="0">
                <a:solidFill>
                  <a:prstClr val="black"/>
                </a:solidFill>
                <a:latin typeface="Book Antiqua" charset="0"/>
                <a:ea typeface="Book Antiqua" charset="0"/>
                <a:cs typeface="Book Antiqua" charset="0"/>
              </a:rPr>
              <a:t>implica che esiste un cammino da </a:t>
            </a:r>
            <a:r>
              <a:rPr lang="it-IT" sz="1350" i="1" kern="1200" dirty="0">
                <a:solidFill>
                  <a:prstClr val="black"/>
                </a:solidFill>
                <a:latin typeface="Book Antiqua" charset="0"/>
                <a:ea typeface="Book Antiqua" charset="0"/>
                <a:cs typeface="Book Antiqua" charset="0"/>
              </a:rPr>
              <a:t>u</a:t>
            </a:r>
            <a:r>
              <a:rPr lang="it-IT" sz="1350" kern="1200" dirty="0">
                <a:solidFill>
                  <a:prstClr val="black"/>
                </a:solidFill>
                <a:latin typeface="Book Antiqua" charset="0"/>
                <a:ea typeface="Book Antiqua" charset="0"/>
                <a:cs typeface="Book Antiqua" charset="0"/>
              </a:rPr>
              <a:t> a </a:t>
            </a:r>
            <a:r>
              <a:rPr lang="it-IT" sz="1350" i="1" kern="1200" dirty="0">
                <a:solidFill>
                  <a:prstClr val="black"/>
                </a:solidFill>
                <a:latin typeface="Book Antiqua" charset="0"/>
                <a:ea typeface="Book Antiqua" charset="0"/>
                <a:cs typeface="Book Antiqua" charset="0"/>
              </a:rPr>
              <a:t>v</a:t>
            </a:r>
            <a:r>
              <a:rPr lang="it-IT" sz="1350" kern="1200" dirty="0">
                <a:solidFill>
                  <a:prstClr val="black"/>
                </a:solidFill>
                <a:latin typeface="Book Antiqua" charset="0"/>
                <a:ea typeface="Book Antiqua" charset="0"/>
                <a:cs typeface="Book Antiqua" charset="0"/>
              </a:rPr>
              <a:t> in </a:t>
            </a:r>
            <a:r>
              <a:rPr lang="it-IT" sz="1350" i="1" kern="1200" dirty="0">
                <a:solidFill>
                  <a:prstClr val="black"/>
                </a:solidFill>
                <a:latin typeface="Book Antiqua" charset="0"/>
                <a:ea typeface="Book Antiqua" charset="0"/>
                <a:cs typeface="Book Antiqua" charset="0"/>
              </a:rPr>
              <a:t>G</a:t>
            </a:r>
            <a:r>
              <a:rPr lang="it-IT" sz="1350" kern="1200" dirty="0">
                <a:solidFill>
                  <a:prstClr val="black"/>
                </a:solidFill>
                <a:latin typeface="Book Antiqua" charset="0"/>
                <a:ea typeface="Book Antiqua" charset="0"/>
                <a:cs typeface="Book Antiqua" charset="0"/>
              </a:rPr>
              <a:t>. Per assicurare questa proprietà, è sufficiente ordinare in modo arbitrario i nodi e poi per ogni arco (</a:t>
            </a:r>
            <a:r>
              <a:rPr lang="it-IT" sz="1350" i="1" kern="1200" dirty="0">
                <a:solidFill>
                  <a:prstClr val="black"/>
                </a:solidFill>
                <a:latin typeface="Book Antiqua" charset="0"/>
                <a:ea typeface="Book Antiqua" charset="0"/>
                <a:cs typeface="Book Antiqua" charset="0"/>
              </a:rPr>
              <a:t>u</a:t>
            </a:r>
            <a:r>
              <a:rPr lang="it-IT" sz="1350" kern="1200" dirty="0">
                <a:solidFill>
                  <a:prstClr val="black"/>
                </a:solidFill>
                <a:latin typeface="Book Antiqua" charset="0"/>
                <a:ea typeface="Book Antiqua" charset="0"/>
                <a:cs typeface="Book Antiqua" charset="0"/>
              </a:rPr>
              <a:t>, </a:t>
            </a:r>
            <a:r>
              <a:rPr lang="it-IT" sz="1350" i="1" kern="1200" dirty="0">
                <a:solidFill>
                  <a:prstClr val="black"/>
                </a:solidFill>
                <a:latin typeface="Book Antiqua" charset="0"/>
                <a:ea typeface="Book Antiqua" charset="0"/>
                <a:cs typeface="Book Antiqua" charset="0"/>
              </a:rPr>
              <a:t>v</a:t>
            </a:r>
            <a:r>
              <a:rPr lang="it-IT" sz="1350" kern="1200" dirty="0">
                <a:solidFill>
                  <a:prstClr val="black"/>
                </a:solidFill>
                <a:latin typeface="Book Antiqua" charset="0"/>
                <a:ea typeface="Book Antiqua" charset="0"/>
                <a:cs typeface="Book Antiqua" charset="0"/>
              </a:rPr>
              <a:t>) nel grafo non orientato si mette un arco </a:t>
            </a:r>
            <a:r>
              <a:rPr lang="it-IT" sz="1350" i="1" kern="1200" dirty="0" err="1">
                <a:solidFill>
                  <a:prstClr val="black"/>
                </a:solidFill>
                <a:latin typeface="Book Antiqua" charset="0"/>
                <a:ea typeface="Book Antiqua" charset="0"/>
                <a:cs typeface="Book Antiqua" charset="0"/>
              </a:rPr>
              <a:t>u</a:t>
            </a:r>
            <a:r>
              <a:rPr lang="it-IT" sz="1350" kern="1200" dirty="0" err="1">
                <a:solidFill>
                  <a:prstClr val="black"/>
                </a:solidFill>
                <a:latin typeface="Book Antiqua" charset="0"/>
                <a:ea typeface="Book Antiqua" charset="0"/>
                <a:cs typeface="Book Antiqua" charset="0"/>
              </a:rPr>
              <a:t>→</a:t>
            </a:r>
            <a:r>
              <a:rPr lang="it-IT" sz="1350" i="1" kern="1200" dirty="0" err="1">
                <a:solidFill>
                  <a:prstClr val="black"/>
                </a:solidFill>
                <a:latin typeface="Book Antiqua" charset="0"/>
                <a:ea typeface="Book Antiqua" charset="0"/>
                <a:cs typeface="Book Antiqua" charset="0"/>
              </a:rPr>
              <a:t>v</a:t>
            </a:r>
            <a:r>
              <a:rPr lang="it-IT" sz="1350" kern="1200" dirty="0">
                <a:solidFill>
                  <a:prstClr val="black"/>
                </a:solidFill>
                <a:latin typeface="Book Antiqua" charset="0"/>
                <a:ea typeface="Book Antiqua" charset="0"/>
                <a:cs typeface="Book Antiqua" charset="0"/>
              </a:rPr>
              <a:t> se </a:t>
            </a:r>
            <a:r>
              <a:rPr lang="it-IT" sz="1350" i="1" kern="1200" dirty="0">
                <a:solidFill>
                  <a:prstClr val="black"/>
                </a:solidFill>
                <a:latin typeface="Book Antiqua" charset="0"/>
                <a:ea typeface="Book Antiqua" charset="0"/>
                <a:cs typeface="Book Antiqua" charset="0"/>
              </a:rPr>
              <a:t>u</a:t>
            </a:r>
            <a:r>
              <a:rPr lang="it-IT" sz="1350" kern="1200" dirty="0">
                <a:solidFill>
                  <a:prstClr val="black"/>
                </a:solidFill>
                <a:latin typeface="Book Antiqua" charset="0"/>
                <a:ea typeface="Book Antiqua" charset="0"/>
                <a:cs typeface="Book Antiqua" charset="0"/>
              </a:rPr>
              <a:t> ≤ </a:t>
            </a:r>
            <a:r>
              <a:rPr lang="it-IT" sz="1350" i="1" kern="1200" dirty="0">
                <a:solidFill>
                  <a:prstClr val="black"/>
                </a:solidFill>
                <a:latin typeface="Book Antiqua" charset="0"/>
                <a:ea typeface="Book Antiqua" charset="0"/>
                <a:cs typeface="Book Antiqua" charset="0"/>
              </a:rPr>
              <a:t>v </a:t>
            </a:r>
            <a:r>
              <a:rPr lang="it-IT" sz="1350" kern="1200" dirty="0">
                <a:solidFill>
                  <a:prstClr val="black"/>
                </a:solidFill>
                <a:latin typeface="Book Antiqua" charset="0"/>
                <a:ea typeface="Book Antiqua" charset="0"/>
                <a:cs typeface="Book Antiqua" charset="0"/>
              </a:rPr>
              <a:t>oppure </a:t>
            </a:r>
            <a:r>
              <a:rPr lang="it-IT" sz="1350" i="1" kern="1200" dirty="0" err="1">
                <a:solidFill>
                  <a:prstClr val="black"/>
                </a:solidFill>
                <a:latin typeface="Book Antiqua" charset="0"/>
                <a:ea typeface="Book Antiqua" charset="0"/>
                <a:cs typeface="Book Antiqua" charset="0"/>
              </a:rPr>
              <a:t>v</a:t>
            </a:r>
            <a:r>
              <a:rPr lang="it-IT" sz="1350" kern="1200" dirty="0" err="1">
                <a:solidFill>
                  <a:prstClr val="black"/>
                </a:solidFill>
                <a:latin typeface="Book Antiqua" charset="0"/>
                <a:ea typeface="Book Antiqua" charset="0"/>
                <a:cs typeface="Book Antiqua" charset="0"/>
              </a:rPr>
              <a:t>→</a:t>
            </a:r>
            <a:r>
              <a:rPr lang="it-IT" sz="1350" i="1" kern="1200" dirty="0" err="1">
                <a:solidFill>
                  <a:prstClr val="black"/>
                </a:solidFill>
                <a:latin typeface="Book Antiqua" charset="0"/>
                <a:ea typeface="Book Antiqua" charset="0"/>
                <a:cs typeface="Book Antiqua" charset="0"/>
              </a:rPr>
              <a:t>v</a:t>
            </a:r>
            <a:r>
              <a:rPr lang="it-IT" sz="1350" kern="1200" dirty="0">
                <a:solidFill>
                  <a:prstClr val="black"/>
                </a:solidFill>
                <a:latin typeface="Book Antiqua" charset="0"/>
                <a:ea typeface="Book Antiqua" charset="0"/>
                <a:cs typeface="Book Antiqua" charset="0"/>
              </a:rPr>
              <a:t> se </a:t>
            </a:r>
            <a:r>
              <a:rPr lang="it-IT" sz="1350" i="1" kern="1200" dirty="0">
                <a:solidFill>
                  <a:prstClr val="black"/>
                </a:solidFill>
                <a:latin typeface="Book Antiqua" charset="0"/>
                <a:ea typeface="Book Antiqua" charset="0"/>
                <a:cs typeface="Book Antiqua" charset="0"/>
              </a:rPr>
              <a:t>v</a:t>
            </a:r>
            <a:r>
              <a:rPr lang="it-IT" sz="1350" kern="1200" dirty="0">
                <a:solidFill>
                  <a:prstClr val="black"/>
                </a:solidFill>
                <a:latin typeface="Book Antiqua" charset="0"/>
                <a:ea typeface="Book Antiqua" charset="0"/>
                <a:cs typeface="Book Antiqua" charset="0"/>
              </a:rPr>
              <a:t> ≤ </a:t>
            </a:r>
            <a:r>
              <a:rPr lang="it-IT" sz="1350" i="1" kern="1200" dirty="0">
                <a:solidFill>
                  <a:prstClr val="black"/>
                </a:solidFill>
                <a:latin typeface="Book Antiqua" charset="0"/>
                <a:ea typeface="Book Antiqua" charset="0"/>
                <a:cs typeface="Book Antiqua" charset="0"/>
              </a:rPr>
              <a:t>u</a:t>
            </a:r>
            <a:r>
              <a:rPr lang="it-IT" sz="1350" kern="1200" dirty="0">
                <a:solidFill>
                  <a:prstClr val="black"/>
                </a:solidFill>
                <a:latin typeface="Book Antiqua" charset="0"/>
                <a:ea typeface="Book Antiqua" charset="0"/>
                <a:cs typeface="Book Antiqua" charset="0"/>
              </a:rPr>
              <a:t>.</a:t>
            </a:r>
          </a:p>
          <a:p>
            <a:pPr>
              <a:spcAft>
                <a:spcPts val="900"/>
              </a:spcAft>
              <a:buClrTx/>
            </a:pPr>
            <a:r>
              <a:rPr lang="it-IT" sz="1350" kern="1200" dirty="0">
                <a:solidFill>
                  <a:prstClr val="black"/>
                </a:solidFill>
                <a:latin typeface="Book Antiqua" charset="0"/>
                <a:ea typeface="Book Antiqua" charset="0"/>
                <a:cs typeface="Book Antiqua" charset="0"/>
              </a:rPr>
              <a:t>Più concretamente, avendo la </a:t>
            </a:r>
            <a:r>
              <a:rPr lang="it-IT" sz="1350" b="1" kern="1200" dirty="0">
                <a:solidFill>
                  <a:prstClr val="black"/>
                </a:solidFill>
                <a:latin typeface="Book Antiqua" charset="0"/>
                <a:ea typeface="Book Antiqua" charset="0"/>
                <a:cs typeface="Book Antiqua" charset="0"/>
              </a:rPr>
              <a:t>matrice di adiacenza </a:t>
            </a:r>
            <a:r>
              <a:rPr lang="it-IT" sz="1350" kern="1200" dirty="0">
                <a:solidFill>
                  <a:prstClr val="black"/>
                </a:solidFill>
                <a:latin typeface="Book Antiqua" charset="0"/>
                <a:ea typeface="Book Antiqua" charset="0"/>
                <a:cs typeface="Book Antiqua" charset="0"/>
              </a:rPr>
              <a:t>di </a:t>
            </a:r>
            <a:r>
              <a:rPr lang="it-IT" sz="1350" i="1" kern="1200" dirty="0">
                <a:solidFill>
                  <a:prstClr val="black"/>
                </a:solidFill>
                <a:latin typeface="Book Antiqua" charset="0"/>
                <a:ea typeface="Book Antiqua" charset="0"/>
                <a:cs typeface="Book Antiqua" charset="0"/>
              </a:rPr>
              <a:t>G</a:t>
            </a:r>
            <a:r>
              <a:rPr lang="it-IT" sz="1350" kern="1200" dirty="0">
                <a:solidFill>
                  <a:prstClr val="black"/>
                </a:solidFill>
                <a:latin typeface="Book Antiqua" charset="0"/>
                <a:ea typeface="Book Antiqua" charset="0"/>
                <a:cs typeface="Book Antiqua" charset="0"/>
              </a:rPr>
              <a:t>, e prendendo semplicemente l’ordine derivante dal posizionamento della matrice, è sufficiente ricopiare la matrice e cancellare tutti gli 1 nella parte inferiore della matrice (in cui </a:t>
            </a:r>
            <a:r>
              <a:rPr lang="it-IT" sz="1350" i="1" kern="1200" dirty="0">
                <a:solidFill>
                  <a:prstClr val="black"/>
                </a:solidFill>
                <a:latin typeface="Book Antiqua" charset="0"/>
                <a:ea typeface="Book Antiqua" charset="0"/>
                <a:cs typeface="Book Antiqua" charset="0"/>
              </a:rPr>
              <a:t>i</a:t>
            </a:r>
            <a:r>
              <a:rPr lang="it-IT" sz="1350" kern="1200" dirty="0">
                <a:solidFill>
                  <a:prstClr val="black"/>
                </a:solidFill>
                <a:latin typeface="Book Antiqua" charset="0"/>
                <a:ea typeface="Book Antiqua" charset="0"/>
                <a:cs typeface="Book Antiqua" charset="0"/>
              </a:rPr>
              <a:t>&gt;</a:t>
            </a:r>
            <a:r>
              <a:rPr lang="it-IT" sz="1350" i="1" kern="1200" dirty="0" err="1">
                <a:solidFill>
                  <a:prstClr val="black"/>
                </a:solidFill>
                <a:latin typeface="Book Antiqua" charset="0"/>
                <a:ea typeface="Book Antiqua" charset="0"/>
                <a:cs typeface="Book Antiqua" charset="0"/>
              </a:rPr>
              <a:t>j</a:t>
            </a:r>
            <a:r>
              <a:rPr lang="it-IT" sz="1350" kern="1200" dirty="0">
                <a:solidFill>
                  <a:prstClr val="black"/>
                </a:solidFill>
                <a:latin typeface="Book Antiqua" charset="0"/>
                <a:ea typeface="Book Antiqua" charset="0"/>
                <a:cs typeface="Book Antiqua" charset="0"/>
              </a:rPr>
              <a:t>) [𝒪(</a:t>
            </a:r>
            <a:r>
              <a:rPr lang="it-IT" sz="1350" i="1" kern="1200" dirty="0">
                <a:solidFill>
                  <a:prstClr val="black"/>
                </a:solidFill>
                <a:latin typeface="Book Antiqua" charset="0"/>
                <a:ea typeface="Book Antiqua" charset="0"/>
                <a:cs typeface="Book Antiqua" charset="0"/>
              </a:rPr>
              <a:t>n</a:t>
            </a:r>
            <a:r>
              <a:rPr lang="it-IT" sz="1350" kern="1200" baseline="30000" dirty="0">
                <a:solidFill>
                  <a:prstClr val="black"/>
                </a:solidFill>
                <a:latin typeface="Book Antiqua" charset="0"/>
                <a:ea typeface="Book Antiqua" charset="0"/>
                <a:cs typeface="Book Antiqua" charset="0"/>
              </a:rPr>
              <a:t>2</a:t>
            </a:r>
            <a:r>
              <a:rPr lang="it-IT" sz="1350" kern="1200" dirty="0">
                <a:solidFill>
                  <a:prstClr val="black"/>
                </a:solidFill>
                <a:latin typeface="Book Antiqua" charset="0"/>
                <a:ea typeface="Book Antiqua" charset="0"/>
                <a:cs typeface="Book Antiqua" charset="0"/>
              </a:rPr>
              <a:t>)].</a:t>
            </a:r>
          </a:p>
          <a:p>
            <a:pPr>
              <a:spcAft>
                <a:spcPts val="900"/>
              </a:spcAft>
              <a:buClrTx/>
            </a:pPr>
            <a:r>
              <a:rPr lang="it-IT" sz="1350" kern="1200" dirty="0">
                <a:solidFill>
                  <a:prstClr val="black"/>
                </a:solidFill>
                <a:latin typeface="Book Antiqua" charset="0"/>
                <a:ea typeface="Book Antiqua" charset="0"/>
                <a:cs typeface="Book Antiqua" charset="0"/>
              </a:rPr>
              <a:t>Avendo le liste di adiacenza (e immaginando ancora di rappresentare i nodi con numeri interi) è sufficiente cancellare nella lista di adiacenza di</a:t>
            </a:r>
            <a:r>
              <a:rPr lang="it-IT" sz="1350" i="1" kern="1200" dirty="0">
                <a:solidFill>
                  <a:prstClr val="black"/>
                </a:solidFill>
                <a:latin typeface="Book Antiqua" charset="0"/>
                <a:ea typeface="Book Antiqua" charset="0"/>
                <a:cs typeface="Book Antiqua" charset="0"/>
              </a:rPr>
              <a:t> u </a:t>
            </a:r>
            <a:r>
              <a:rPr lang="it-IT" sz="1350" kern="1200" dirty="0">
                <a:solidFill>
                  <a:prstClr val="black"/>
                </a:solidFill>
                <a:latin typeface="Book Antiqua" charset="0"/>
                <a:ea typeface="Book Antiqua" charset="0"/>
                <a:cs typeface="Book Antiqua" charset="0"/>
              </a:rPr>
              <a:t>tutti i nodi </a:t>
            </a:r>
            <a:r>
              <a:rPr lang="it-IT" sz="1350" i="1" kern="1200" dirty="0">
                <a:solidFill>
                  <a:prstClr val="black"/>
                </a:solidFill>
                <a:latin typeface="Book Antiqua" charset="0"/>
                <a:ea typeface="Book Antiqua" charset="0"/>
                <a:cs typeface="Book Antiqua" charset="0"/>
              </a:rPr>
              <a:t>v</a:t>
            </a:r>
            <a:r>
              <a:rPr lang="it-IT" sz="1350" kern="1200" dirty="0">
                <a:solidFill>
                  <a:prstClr val="black"/>
                </a:solidFill>
                <a:latin typeface="Book Antiqua" charset="0"/>
                <a:ea typeface="Book Antiqua" charset="0"/>
                <a:cs typeface="Book Antiqua" charset="0"/>
              </a:rPr>
              <a:t> tali che </a:t>
            </a:r>
            <a:r>
              <a:rPr lang="it-IT" sz="1350" i="1" kern="1200" dirty="0">
                <a:solidFill>
                  <a:prstClr val="black"/>
                </a:solidFill>
                <a:latin typeface="Book Antiqua" charset="0"/>
                <a:ea typeface="Book Antiqua" charset="0"/>
                <a:cs typeface="Book Antiqua" charset="0"/>
              </a:rPr>
              <a:t>v</a:t>
            </a:r>
            <a:r>
              <a:rPr lang="it-IT" sz="1350" kern="1200" dirty="0">
                <a:solidFill>
                  <a:prstClr val="black"/>
                </a:solidFill>
                <a:latin typeface="Book Antiqua" charset="0"/>
                <a:ea typeface="Book Antiqua" charset="0"/>
                <a:cs typeface="Book Antiqua" charset="0"/>
              </a:rPr>
              <a:t> ≤ </a:t>
            </a:r>
            <a:r>
              <a:rPr lang="it-IT" sz="1350" i="1" kern="1200" dirty="0">
                <a:solidFill>
                  <a:prstClr val="black"/>
                </a:solidFill>
                <a:latin typeface="Book Antiqua" charset="0"/>
                <a:ea typeface="Book Antiqua" charset="0"/>
                <a:cs typeface="Book Antiqua" charset="0"/>
              </a:rPr>
              <a:t>u </a:t>
            </a:r>
            <a:r>
              <a:rPr lang="it-IT" sz="1350" kern="1200" dirty="0">
                <a:solidFill>
                  <a:prstClr val="black"/>
                </a:solidFill>
                <a:latin typeface="Book Antiqua" charset="0"/>
                <a:ea typeface="Book Antiqua" charset="0"/>
                <a:cs typeface="Book Antiqua" charset="0"/>
              </a:rPr>
              <a:t>[𝒪(</a:t>
            </a:r>
            <a:r>
              <a:rPr lang="it-IT" sz="1350" i="1" kern="1200" dirty="0" err="1">
                <a:solidFill>
                  <a:prstClr val="black"/>
                </a:solidFill>
                <a:latin typeface="Book Antiqua" charset="0"/>
                <a:ea typeface="Book Antiqua" charset="0"/>
                <a:cs typeface="Book Antiqua" charset="0"/>
              </a:rPr>
              <a:t>m</a:t>
            </a:r>
            <a:r>
              <a:rPr lang="it-IT" sz="1350" kern="1200" dirty="0" err="1">
                <a:solidFill>
                  <a:prstClr val="black"/>
                </a:solidFill>
                <a:latin typeface="Book Antiqua" charset="0"/>
                <a:ea typeface="Book Antiqua" charset="0"/>
                <a:cs typeface="Book Antiqua" charset="0"/>
              </a:rPr>
              <a:t>+</a:t>
            </a:r>
            <a:r>
              <a:rPr lang="it-IT" sz="1350" i="1" kern="1200" dirty="0" err="1">
                <a:solidFill>
                  <a:prstClr val="black"/>
                </a:solidFill>
                <a:latin typeface="Book Antiqua" charset="0"/>
                <a:ea typeface="Book Antiqua" charset="0"/>
                <a:cs typeface="Book Antiqua" charset="0"/>
              </a:rPr>
              <a:t>n</a:t>
            </a:r>
            <a:r>
              <a:rPr lang="it-IT" sz="1350" kern="1200" dirty="0">
                <a:solidFill>
                  <a:prstClr val="black"/>
                </a:solidFill>
                <a:latin typeface="Book Antiqua" charset="0"/>
                <a:ea typeface="Book Antiqua" charset="0"/>
                <a:cs typeface="Book Antiqua" charset="0"/>
              </a:rPr>
              <a:t>)].</a:t>
            </a:r>
            <a:endParaRPr lang="it-IT" sz="1350" i="1" kern="1200" dirty="0">
              <a:solidFill>
                <a:prstClr val="black"/>
              </a:solidFill>
              <a:latin typeface="Book Antiqua" charset="0"/>
              <a:ea typeface="Book Antiqua" charset="0"/>
              <a:cs typeface="Book Antiqua" charset="0"/>
            </a:endParaRPr>
          </a:p>
        </p:txBody>
      </p:sp>
    </p:spTree>
    <p:extLst>
      <p:ext uri="{BB962C8B-B14F-4D97-AF65-F5344CB8AC3E}">
        <p14:creationId xmlns:p14="http://schemas.microsoft.com/office/powerpoint/2010/main" val="1794640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Theme">
  <a:themeElements>
    <a:clrScheme name="">
      <a:dk1>
        <a:srgbClr val="822433"/>
      </a:dk1>
      <a:lt1>
        <a:srgbClr val="FFFFFF"/>
      </a:lt1>
      <a:dk2>
        <a:srgbClr val="822433"/>
      </a:dk2>
      <a:lt2>
        <a:srgbClr val="808080"/>
      </a:lt2>
      <a:accent1>
        <a:srgbClr val="BBE0E3"/>
      </a:accent1>
      <a:accent2>
        <a:srgbClr val="FFFF00"/>
      </a:accent2>
      <a:accent3>
        <a:srgbClr val="FFFFFF"/>
      </a:accent3>
      <a:accent4>
        <a:srgbClr val="6E1D2A"/>
      </a:accent4>
      <a:accent5>
        <a:srgbClr val="DAEDEF"/>
      </a:accent5>
      <a:accent6>
        <a:srgbClr val="E7E700"/>
      </a:accent6>
      <a:hlink>
        <a:srgbClr val="0000FF"/>
      </a:hlink>
      <a:folHlink>
        <a:srgbClr val="FF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olstizio">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1618</Words>
  <Application>Microsoft Macintosh PowerPoint</Application>
  <PresentationFormat>On-screen Show (16:9)</PresentationFormat>
  <Paragraphs>121</Paragraphs>
  <Slides>19</Slides>
  <Notes>18</Notes>
  <HiddenSlides>0</HiddenSlides>
  <MMClips>0</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19</vt:i4>
      </vt:variant>
    </vt:vector>
  </HeadingPairs>
  <TitlesOfParts>
    <vt:vector size="31" baseType="lpstr">
      <vt:lpstr>Book Antiqua</vt:lpstr>
      <vt:lpstr>Calibri</vt:lpstr>
      <vt:lpstr>Calibri Light</vt:lpstr>
      <vt:lpstr>Gill Sans MT</vt:lpstr>
      <vt:lpstr>Verdana</vt:lpstr>
      <vt:lpstr>Wingdings 2</vt:lpstr>
      <vt:lpstr>Arial</vt:lpstr>
      <vt:lpstr>Simple Light</vt:lpstr>
      <vt:lpstr>Default Theme</vt:lpstr>
      <vt:lpstr>Solstizio</vt:lpstr>
      <vt:lpstr>Office Theme</vt:lpstr>
      <vt:lpstr>1_Office Theme</vt:lpstr>
      <vt:lpstr>Esercizi svolti di Progettazione di algoritmi Facoltà di Ingegneria dell'informazione, informatica e statistica Dipartimento di informatica Anno Accademico 2022-2023  Esercitazione 1</vt:lpstr>
      <vt:lpstr>Es. 1. Componenti fortemente connesse archi esterni/interni in una DFS</vt:lpstr>
      <vt:lpstr>Es. 1. Componenti fortemente connesse archi esterni/interni in una DFS</vt:lpstr>
      <vt:lpstr>Es. 1. Componenti fortemente connesse archi esterni/interni in una DFS</vt:lpstr>
      <vt:lpstr>Es. 1. Componenti fortemente connesse archi esterni/interni in una DFS</vt:lpstr>
      <vt:lpstr>Es. 2. Algoritmo per orientare gli archi in un grafo non orientato in modo da ottenere un DAG</vt:lpstr>
      <vt:lpstr>Es. 2. Algoritmo per orientare gli archi in un grafo non orientato in modo da ottenere un DAG</vt:lpstr>
      <vt:lpstr>Es. 2. Algoritmo per orientare gli archi in un grafo non orientato in modo da ottenere un DAG</vt:lpstr>
      <vt:lpstr>PowerPoint Presentation</vt:lpstr>
      <vt:lpstr>Es. 3. Dire se v è un nodo principale in un grafo orientato </vt:lpstr>
      <vt:lpstr>Es. 3. Dire se v è un nodo principale in un grafo orientato </vt:lpstr>
      <vt:lpstr>Es. 3. Dire se v è un nodo principale in un grafo orientato </vt:lpstr>
      <vt:lpstr>Es. 4. Trovare (se esiste) un nodo principale in un grafo orientato</vt:lpstr>
      <vt:lpstr>Es. 4. Trovare (se esiste) un nodo principale in un grafo orientato</vt:lpstr>
      <vt:lpstr>IV esonero, problema 2</vt:lpstr>
      <vt:lpstr>Problema 2: quesiti 1-3 </vt:lpstr>
      <vt:lpstr>Problema 2: quesiti 4-5</vt:lpstr>
      <vt:lpstr>Es. 5. Trovare un insieme minimale di nodi principali</vt:lpstr>
      <vt:lpstr>Es. 5. Trovare un insieme minimale di nodi principali</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Esercizi svolti di Progettazione di algoritmi Facoltà di Ingegneria dell'informazione, informatica e statistica Dipartimento di informatica Anno Accademico 2022-2023  Esercitazione 1</dc:title>
  <cp:lastModifiedBy>salvo@di.uniroma1.it</cp:lastModifiedBy>
  <cp:revision>2</cp:revision>
  <dcterms:modified xsi:type="dcterms:W3CDTF">2023-04-11T17:09:44Z</dcterms:modified>
</cp:coreProperties>
</file>