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38"/>
    <p:restoredTop sz="94649"/>
  </p:normalViewPr>
  <p:slideViewPr>
    <p:cSldViewPr snapToGrid="0">
      <p:cViewPr varScale="1">
        <p:scale>
          <a:sx n="136" d="100"/>
          <a:sy n="136" d="100"/>
        </p:scale>
        <p:origin x="27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e38bba2db_2_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it" sz="1200" b="0" i="0" u="none">
                <a:solidFill>
                  <a:srgbClr val="000000"/>
                </a:solidFill>
                <a:latin typeface="Calibri"/>
                <a:ea typeface="Calibri"/>
                <a:cs typeface="Calibri"/>
                <a:sym typeface="Calibri"/>
              </a:rPr>
              <a:t>1</a:t>
            </a:fld>
            <a:endParaRPr/>
          </a:p>
        </p:txBody>
      </p:sp>
      <p:sp>
        <p:nvSpPr>
          <p:cNvPr id="104" name="Google Shape;104;g21e38bba2db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g21e38bba2db_2_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68b2e23cd_0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2268b2e23c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68b2e23cd_0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268b2e23c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68b2e23cd_0_9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268b2e23c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68b2e23cd_0_12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268b2e23c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268b2e23cd_0_1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268b2e23c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268b2e23cd_0_10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smtClean="0"/>
              <a:t>𝒪</a:t>
            </a:r>
            <a:endParaRPr dirty="0"/>
          </a:p>
        </p:txBody>
      </p:sp>
      <p:sp>
        <p:nvSpPr>
          <p:cNvPr id="214" name="Google Shape;214;g2268b2e23c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68b2e23cd_0_1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268b2e23c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e38bba2db_2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21e38bba2db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68b2e23cd_0_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268b2e23c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68b2e23cd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268b2e23c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68b2e23cd_0_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268b2e23c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68b2e23cd_0_2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268b2e23c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268b2e23cd_0_3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268b2e23c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68b2e23cd_0_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268b2e23c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268b2e23cd_0_6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268b2e23c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SzPts val="2400"/>
              <a:buFont typeface="Calibri"/>
              <a:buNone/>
              <a:defRPr/>
            </a:lvl1pPr>
            <a:lvl2pPr lvl="1" algn="ctr">
              <a:spcBef>
                <a:spcPts val="400"/>
              </a:spcBef>
              <a:spcAft>
                <a:spcPts val="0"/>
              </a:spcAft>
              <a:buClr>
                <a:srgbClr val="000000"/>
              </a:buClr>
              <a:buSzPts val="2000"/>
              <a:buFont typeface="Calibri"/>
              <a:buNone/>
              <a:defRPr/>
            </a:lvl2pPr>
            <a:lvl3pPr lvl="2" algn="ctr">
              <a:spcBef>
                <a:spcPts val="320"/>
              </a:spcBef>
              <a:spcAft>
                <a:spcPts val="0"/>
              </a:spcAft>
              <a:buClr>
                <a:srgbClr val="000000"/>
              </a:buClr>
              <a:buSzPts val="1600"/>
              <a:buFont typeface="Calibri"/>
              <a:buNone/>
              <a:defRPr/>
            </a:lvl3pPr>
            <a:lvl4pPr lvl="3" algn="ctr">
              <a:spcBef>
                <a:spcPts val="280"/>
              </a:spcBef>
              <a:spcAft>
                <a:spcPts val="0"/>
              </a:spcAft>
              <a:buClr>
                <a:srgbClr val="000000"/>
              </a:buClr>
              <a:buSzPts val="1400"/>
              <a:buFont typeface="Calibri"/>
              <a:buNone/>
              <a:defRPr/>
            </a:lvl4pPr>
            <a:lvl5pPr lvl="4" algn="ctr">
              <a:spcBef>
                <a:spcPts val="240"/>
              </a:spcBef>
              <a:spcAft>
                <a:spcPts val="0"/>
              </a:spcAft>
              <a:buClr>
                <a:srgbClr val="000000"/>
              </a:buClr>
              <a:buSzPts val="1200"/>
              <a:buFont typeface="Calibri"/>
              <a:buNone/>
              <a:defRPr/>
            </a:lvl5pPr>
            <a:lvl6pPr lvl="5" algn="ctr">
              <a:spcBef>
                <a:spcPts val="240"/>
              </a:spcBef>
              <a:spcAft>
                <a:spcPts val="0"/>
              </a:spcAft>
              <a:buClr>
                <a:srgbClr val="000000"/>
              </a:buClr>
              <a:buSzPts val="1200"/>
              <a:buFont typeface="Calibri"/>
              <a:buNone/>
              <a:defRPr/>
            </a:lvl6pPr>
            <a:lvl7pPr lvl="6" algn="ctr">
              <a:spcBef>
                <a:spcPts val="240"/>
              </a:spcBef>
              <a:spcAft>
                <a:spcPts val="0"/>
              </a:spcAft>
              <a:buClr>
                <a:srgbClr val="000000"/>
              </a:buClr>
              <a:buSzPts val="1200"/>
              <a:buFont typeface="Calibri"/>
              <a:buNone/>
              <a:defRPr/>
            </a:lvl7pPr>
            <a:lvl8pPr lvl="7" algn="ctr">
              <a:spcBef>
                <a:spcPts val="240"/>
              </a:spcBef>
              <a:spcAft>
                <a:spcPts val="0"/>
              </a:spcAft>
              <a:buClr>
                <a:srgbClr val="000000"/>
              </a:buClr>
              <a:buSzPts val="1200"/>
              <a:buFont typeface="Calibri"/>
              <a:buNone/>
              <a:defRPr/>
            </a:lvl8pPr>
            <a:lvl9pPr lvl="8" algn="ctr">
              <a:spcBef>
                <a:spcPts val="240"/>
              </a:spcBef>
              <a:spcAft>
                <a:spcPts val="0"/>
              </a:spcAft>
              <a:buClr>
                <a:srgbClr val="000000"/>
              </a:buClr>
              <a:buSzPts val="1200"/>
              <a:buFont typeface="Calibri"/>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5"/>
          <p:cNvSpPr txBox="1">
            <a:spLocks noGrp="1"/>
          </p:cNvSpPr>
          <p:nvPr>
            <p:ph type="body" idx="1"/>
          </p:nvPr>
        </p:nvSpPr>
        <p:spPr>
          <a:xfrm>
            <a:off x="1258887" y="1314450"/>
            <a:ext cx="7416800"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olo e grafico" type="chart">
  <p:cSld name="CHAR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259632" y="789552"/>
            <a:ext cx="7559675"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a:spLocks noGrp="1"/>
          </p:cNvSpPr>
          <p:nvPr>
            <p:ph type="chart" idx="2"/>
          </p:nvPr>
        </p:nvSpPr>
        <p:spPr>
          <a:xfrm>
            <a:off x="1260029" y="1314450"/>
            <a:ext cx="7559675" cy="30861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rgbClr val="822433"/>
              </a:buClr>
              <a:buSzPts val="2400"/>
              <a:buFont typeface="Calibri"/>
              <a:buChar char="•"/>
              <a:defRPr sz="2400">
                <a:solidFill>
                  <a:srgbClr val="000000"/>
                </a:solidFill>
                <a:latin typeface="Calibri"/>
                <a:ea typeface="Calibri"/>
                <a:cs typeface="Calibri"/>
                <a:sym typeface="Calibri"/>
              </a:defRPr>
            </a:lvl1pPr>
            <a:lvl2pPr marR="0" lvl="1" algn="l" rtl="0">
              <a:spcBef>
                <a:spcPts val="400"/>
              </a:spcBef>
              <a:spcAft>
                <a:spcPts val="0"/>
              </a:spcAft>
              <a:buClr>
                <a:srgbClr val="000000"/>
              </a:buClr>
              <a:buSzPts val="2000"/>
              <a:buFont typeface="Calibri"/>
              <a:buChar char="–"/>
              <a:defRPr sz="2000" b="0" i="0" u="none" strike="noStrike" cap="none">
                <a:solidFill>
                  <a:srgbClr val="000000"/>
                </a:solidFill>
                <a:latin typeface="Calibri"/>
                <a:ea typeface="Calibri"/>
                <a:cs typeface="Calibri"/>
                <a:sym typeface="Calibri"/>
              </a:defRPr>
            </a:lvl2pPr>
            <a:lvl3pPr marR="0" lvl="2" algn="l" rtl="0">
              <a:spcBef>
                <a:spcPts val="320"/>
              </a:spcBef>
              <a:spcAft>
                <a:spcPts val="0"/>
              </a:spcAft>
              <a:buClr>
                <a:srgbClr val="000000"/>
              </a:buClr>
              <a:buSzPts val="1600"/>
              <a:buFont typeface="Calibri"/>
              <a:buChar char="•"/>
              <a:defRPr sz="1600" b="0" i="0" u="none" strike="noStrike" cap="none">
                <a:solidFill>
                  <a:srgbClr val="000000"/>
                </a:solidFill>
                <a:latin typeface="Calibri"/>
                <a:ea typeface="Calibri"/>
                <a:cs typeface="Calibri"/>
                <a:sym typeface="Calibri"/>
              </a:defRPr>
            </a:lvl3pPr>
            <a:lvl4pPr marR="0" lvl="3" algn="l" rtl="0">
              <a:spcBef>
                <a:spcPts val="280"/>
              </a:spcBef>
              <a:spcAft>
                <a:spcPts val="0"/>
              </a:spcAft>
              <a:buClr>
                <a:srgbClr val="000000"/>
              </a:buClr>
              <a:buSzPts val="1400"/>
              <a:buFont typeface="Calibri"/>
              <a:buChar char="–"/>
              <a:defRPr sz="1400" b="0" i="0" u="none" strike="noStrike" cap="none">
                <a:solidFill>
                  <a:srgbClr val="000000"/>
                </a:solidFill>
                <a:latin typeface="Calibri"/>
                <a:ea typeface="Calibri"/>
                <a:cs typeface="Calibri"/>
                <a:sym typeface="Calibri"/>
              </a:defRPr>
            </a:lvl4pPr>
            <a:lvl5pPr marR="0" lvl="4"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5pPr>
            <a:lvl6pPr marR="0" lvl="5"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6pPr>
            <a:lvl7pPr marR="0" lvl="6"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7pPr>
            <a:lvl8pPr marR="0" lvl="7"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8pPr>
            <a:lvl9pPr marR="0" lvl="8"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olo e tabella" type="tbl">
  <p:cSld name="TABLE">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1259632" y="789552"/>
            <a:ext cx="7415659"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olo, testo e contenuto" type="txAndObj">
  <p:cSld name="TEXT_AND_OBJEC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1234232" y="789552"/>
            <a:ext cx="7415659"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1221848" y="1314450"/>
            <a:ext cx="3597802"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
        <p:nvSpPr>
          <p:cNvPr id="71" name="Google Shape;71;p18"/>
          <p:cNvSpPr txBox="1">
            <a:spLocks noGrp="1"/>
          </p:cNvSpPr>
          <p:nvPr>
            <p:ph type="body" idx="2"/>
          </p:nvPr>
        </p:nvSpPr>
        <p:spPr>
          <a:xfrm>
            <a:off x="4972050" y="1314450"/>
            <a:ext cx="3703638" cy="3086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olo verticale e testo" type="vertTitleAndTx">
  <p:cSld name="VERTICAL_TITLE_AND_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rot="5400000">
            <a:off x="5898624" y="1623486"/>
            <a:ext cx="3665004" cy="1889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114394" y="-119217"/>
            <a:ext cx="3665004" cy="5374531"/>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body" idx="1"/>
          </p:nvPr>
        </p:nvSpPr>
        <p:spPr>
          <a:xfrm rot="5400000">
            <a:off x="3424237" y="-850900"/>
            <a:ext cx="3086100" cy="7416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rgbClr val="000000"/>
              </a:buClr>
              <a:buSzPts val="1800"/>
              <a:buChar char="–"/>
              <a:defRPr/>
            </a:lvl2pPr>
            <a:lvl3pPr marL="1371600" lvl="2" indent="-342900" algn="l">
              <a:spcBef>
                <a:spcPts val="360"/>
              </a:spcBef>
              <a:spcAft>
                <a:spcPts val="0"/>
              </a:spcAft>
              <a:buClr>
                <a:srgbClr val="000000"/>
              </a:buClr>
              <a:buSzPts val="1800"/>
              <a:buChar char="•"/>
              <a:defRPr/>
            </a:lvl3pPr>
            <a:lvl4pPr marL="1828800" lvl="3" indent="-342900" algn="l">
              <a:spcBef>
                <a:spcPts val="360"/>
              </a:spcBef>
              <a:spcAft>
                <a:spcPts val="0"/>
              </a:spcAft>
              <a:buClr>
                <a:srgbClr val="000000"/>
              </a:buClr>
              <a:buSzPts val="1800"/>
              <a:buChar char="–"/>
              <a:defRPr/>
            </a:lvl4pPr>
            <a:lvl5pPr marL="2286000" lvl="4" indent="-342900" algn="l">
              <a:spcBef>
                <a:spcPts val="360"/>
              </a:spcBef>
              <a:spcAft>
                <a:spcPts val="0"/>
              </a:spcAft>
              <a:buClr>
                <a:srgbClr val="000000"/>
              </a:buClr>
              <a:buSzPts val="1800"/>
              <a:buChar char="»"/>
              <a:defRPr/>
            </a:lvl5pPr>
            <a:lvl6pPr marL="2743200" lvl="5" indent="-342900" algn="l">
              <a:spcBef>
                <a:spcPts val="360"/>
              </a:spcBef>
              <a:spcAft>
                <a:spcPts val="0"/>
              </a:spcAft>
              <a:buClr>
                <a:srgbClr val="000000"/>
              </a:buClr>
              <a:buSzPts val="1800"/>
              <a:buChar char="»"/>
              <a:defRPr/>
            </a:lvl6pPr>
            <a:lvl7pPr marL="3200400" lvl="6" indent="-342900" algn="l">
              <a:spcBef>
                <a:spcPts val="360"/>
              </a:spcBef>
              <a:spcAft>
                <a:spcPts val="0"/>
              </a:spcAft>
              <a:buClr>
                <a:srgbClr val="000000"/>
              </a:buClr>
              <a:buSzPts val="1800"/>
              <a:buChar char="»"/>
              <a:defRPr/>
            </a:lvl7pPr>
            <a:lvl8pPr marL="3657600" lvl="7" indent="-342900" algn="l">
              <a:spcBef>
                <a:spcPts val="360"/>
              </a:spcBef>
              <a:spcAft>
                <a:spcPts val="0"/>
              </a:spcAft>
              <a:buClr>
                <a:srgbClr val="000000"/>
              </a:buClr>
              <a:buSzPts val="1800"/>
              <a:buChar char="»"/>
              <a:defRPr/>
            </a:lvl8pPr>
            <a:lvl9pPr marL="4114800" lvl="8" indent="-342900" algn="l">
              <a:spcBef>
                <a:spcPts val="360"/>
              </a:spcBef>
              <a:spcAft>
                <a:spcPts val="0"/>
              </a:spcAft>
              <a:buClr>
                <a:srgbClr val="000000"/>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a:spLocks noGrp="1"/>
          </p:cNvSpPr>
          <p:nvPr>
            <p:ph type="pic" idx="2"/>
          </p:nvPr>
        </p:nvSpPr>
        <p:spPr>
          <a:xfrm>
            <a:off x="1792288" y="735545"/>
            <a:ext cx="5486400" cy="2810135"/>
          </a:xfrm>
          <a:prstGeom prst="rect">
            <a:avLst/>
          </a:prstGeom>
          <a:noFill/>
          <a:ln>
            <a:noFill/>
          </a:ln>
        </p:spPr>
      </p:sp>
      <p:sp>
        <p:nvSpPr>
          <p:cNvPr id="81" name="Google Shape;81;p21"/>
          <p:cNvSpPr txBox="1">
            <a:spLocks noGrp="1"/>
          </p:cNvSpPr>
          <p:nvPr>
            <p:ph type="body" idx="1"/>
          </p:nvPr>
        </p:nvSpPr>
        <p:spPr>
          <a:xfrm>
            <a:off x="1792288" y="4025504"/>
            <a:ext cx="5486400" cy="4904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Calibri"/>
              <a:buNone/>
              <a:defRPr sz="1400"/>
            </a:lvl1pPr>
            <a:lvl2pPr marL="914400" lvl="1" indent="-228600" algn="l">
              <a:spcBef>
                <a:spcPts val="240"/>
              </a:spcBef>
              <a:spcAft>
                <a:spcPts val="0"/>
              </a:spcAft>
              <a:buClr>
                <a:srgbClr val="000000"/>
              </a:buClr>
              <a:buSzPts val="1200"/>
              <a:buFont typeface="Calibri"/>
              <a:buNone/>
              <a:defRPr sz="1200"/>
            </a:lvl2pPr>
            <a:lvl3pPr marL="1371600" lvl="2" indent="-228600" algn="l">
              <a:spcBef>
                <a:spcPts val="200"/>
              </a:spcBef>
              <a:spcAft>
                <a:spcPts val="0"/>
              </a:spcAft>
              <a:buClr>
                <a:srgbClr val="000000"/>
              </a:buClr>
              <a:buSzPts val="1000"/>
              <a:buFont typeface="Calibri"/>
              <a:buNone/>
              <a:defRPr sz="1000"/>
            </a:lvl3pPr>
            <a:lvl4pPr marL="1828800" lvl="3" indent="-228600" algn="l">
              <a:spcBef>
                <a:spcPts val="180"/>
              </a:spcBef>
              <a:spcAft>
                <a:spcPts val="0"/>
              </a:spcAft>
              <a:buClr>
                <a:srgbClr val="000000"/>
              </a:buClr>
              <a:buSzPts val="900"/>
              <a:buFont typeface="Calibri"/>
              <a:buNone/>
              <a:defRPr sz="900"/>
            </a:lvl4pPr>
            <a:lvl5pPr marL="2286000" lvl="4" indent="-228600" algn="l">
              <a:spcBef>
                <a:spcPts val="180"/>
              </a:spcBef>
              <a:spcAft>
                <a:spcPts val="0"/>
              </a:spcAft>
              <a:buClr>
                <a:srgbClr val="000000"/>
              </a:buClr>
              <a:buSzPts val="900"/>
              <a:buFont typeface="Calibri"/>
              <a:buNone/>
              <a:defRPr sz="900"/>
            </a:lvl5pPr>
            <a:lvl6pPr marL="2743200" lvl="5" indent="-228600" algn="l">
              <a:spcBef>
                <a:spcPts val="180"/>
              </a:spcBef>
              <a:spcAft>
                <a:spcPts val="0"/>
              </a:spcAft>
              <a:buClr>
                <a:srgbClr val="000000"/>
              </a:buClr>
              <a:buSzPts val="900"/>
              <a:buFont typeface="Calibri"/>
              <a:buNone/>
              <a:defRPr sz="900"/>
            </a:lvl6pPr>
            <a:lvl7pPr marL="3200400" lvl="6" indent="-228600" algn="l">
              <a:spcBef>
                <a:spcPts val="180"/>
              </a:spcBef>
              <a:spcAft>
                <a:spcPts val="0"/>
              </a:spcAft>
              <a:buClr>
                <a:srgbClr val="000000"/>
              </a:buClr>
              <a:buSzPts val="900"/>
              <a:buFont typeface="Calibri"/>
              <a:buNone/>
              <a:defRPr sz="900"/>
            </a:lvl7pPr>
            <a:lvl8pPr marL="3657600" lvl="7" indent="-228600" algn="l">
              <a:spcBef>
                <a:spcPts val="180"/>
              </a:spcBef>
              <a:spcAft>
                <a:spcPts val="0"/>
              </a:spcAft>
              <a:buClr>
                <a:srgbClr val="000000"/>
              </a:buClr>
              <a:buSzPts val="900"/>
              <a:buFont typeface="Calibri"/>
              <a:buNone/>
              <a:defRPr sz="900"/>
            </a:lvl8pPr>
            <a:lvl9pPr marL="4114800" lvl="8" indent="-228600" algn="l">
              <a:spcBef>
                <a:spcPts val="180"/>
              </a:spcBef>
              <a:spcAft>
                <a:spcPts val="0"/>
              </a:spcAft>
              <a:buClr>
                <a:srgbClr val="000000"/>
              </a:buClr>
              <a:buSzPts val="900"/>
              <a:buFont typeface="Calibri"/>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259632" y="843558"/>
            <a:ext cx="2216225"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body" idx="1"/>
          </p:nvPr>
        </p:nvSpPr>
        <p:spPr>
          <a:xfrm>
            <a:off x="3635896" y="843558"/>
            <a:ext cx="5050903" cy="3672407"/>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Font typeface="Calibri"/>
              <a:buChar char="•"/>
              <a:defRPr sz="3200"/>
            </a:lvl1pPr>
            <a:lvl2pPr marL="914400" lvl="1" indent="-406400" algn="l">
              <a:spcBef>
                <a:spcPts val="560"/>
              </a:spcBef>
              <a:spcAft>
                <a:spcPts val="0"/>
              </a:spcAft>
              <a:buClr>
                <a:srgbClr val="000000"/>
              </a:buClr>
              <a:buSzPts val="2800"/>
              <a:buFont typeface="Calibri"/>
              <a:buChar char="–"/>
              <a:defRPr sz="2800"/>
            </a:lvl2pPr>
            <a:lvl3pPr marL="1371600" lvl="2" indent="-381000" algn="l">
              <a:spcBef>
                <a:spcPts val="480"/>
              </a:spcBef>
              <a:spcAft>
                <a:spcPts val="0"/>
              </a:spcAft>
              <a:buClr>
                <a:srgbClr val="000000"/>
              </a:buClr>
              <a:buSzPts val="2400"/>
              <a:buFont typeface="Calibri"/>
              <a:buChar char="•"/>
              <a:defRPr sz="2400"/>
            </a:lvl3pPr>
            <a:lvl4pPr marL="1828800" lvl="3" indent="-355600" algn="l">
              <a:spcBef>
                <a:spcPts val="400"/>
              </a:spcBef>
              <a:spcAft>
                <a:spcPts val="0"/>
              </a:spcAft>
              <a:buClr>
                <a:srgbClr val="000000"/>
              </a:buClr>
              <a:buSzPts val="2000"/>
              <a:buFont typeface="Calibri"/>
              <a:buChar char="–"/>
              <a:defRPr sz="2000"/>
            </a:lvl4pPr>
            <a:lvl5pPr marL="2286000" lvl="4" indent="-355600" algn="l">
              <a:spcBef>
                <a:spcPts val="400"/>
              </a:spcBef>
              <a:spcAft>
                <a:spcPts val="0"/>
              </a:spcAft>
              <a:buClr>
                <a:srgbClr val="000000"/>
              </a:buClr>
              <a:buSzPts val="2000"/>
              <a:buFont typeface="Calibri"/>
              <a:buChar char="»"/>
              <a:defRPr sz="2000"/>
            </a:lvl5pPr>
            <a:lvl6pPr marL="2743200" lvl="5" indent="-355600" algn="l">
              <a:spcBef>
                <a:spcPts val="400"/>
              </a:spcBef>
              <a:spcAft>
                <a:spcPts val="0"/>
              </a:spcAft>
              <a:buClr>
                <a:srgbClr val="000000"/>
              </a:buClr>
              <a:buSzPts val="2000"/>
              <a:buFont typeface="Calibri"/>
              <a:buChar char="»"/>
              <a:defRPr sz="2000"/>
            </a:lvl6pPr>
            <a:lvl7pPr marL="3200400" lvl="6" indent="-355600" algn="l">
              <a:spcBef>
                <a:spcPts val="400"/>
              </a:spcBef>
              <a:spcAft>
                <a:spcPts val="0"/>
              </a:spcAft>
              <a:buClr>
                <a:srgbClr val="000000"/>
              </a:buClr>
              <a:buSzPts val="2000"/>
              <a:buFont typeface="Calibri"/>
              <a:buChar char="»"/>
              <a:defRPr sz="2000"/>
            </a:lvl7pPr>
            <a:lvl8pPr marL="3657600" lvl="7" indent="-355600" algn="l">
              <a:spcBef>
                <a:spcPts val="400"/>
              </a:spcBef>
              <a:spcAft>
                <a:spcPts val="0"/>
              </a:spcAft>
              <a:buClr>
                <a:srgbClr val="000000"/>
              </a:buClr>
              <a:buSzPts val="2000"/>
              <a:buFont typeface="Calibri"/>
              <a:buChar char="»"/>
              <a:defRPr sz="2000"/>
            </a:lvl8pPr>
            <a:lvl9pPr marL="4114800" lvl="8" indent="-355600" algn="l">
              <a:spcBef>
                <a:spcPts val="400"/>
              </a:spcBef>
              <a:spcAft>
                <a:spcPts val="0"/>
              </a:spcAft>
              <a:buClr>
                <a:srgbClr val="000000"/>
              </a:buClr>
              <a:buSzPts val="2000"/>
              <a:buFont typeface="Calibri"/>
              <a:buChar char="»"/>
              <a:defRPr sz="2000"/>
            </a:lvl9pPr>
          </a:lstStyle>
          <a:p>
            <a:endParaRPr/>
          </a:p>
        </p:txBody>
      </p:sp>
      <p:sp>
        <p:nvSpPr>
          <p:cNvPr id="85" name="Google Shape;85;p22"/>
          <p:cNvSpPr txBox="1">
            <a:spLocks noGrp="1"/>
          </p:cNvSpPr>
          <p:nvPr>
            <p:ph type="body" idx="2"/>
          </p:nvPr>
        </p:nvSpPr>
        <p:spPr>
          <a:xfrm>
            <a:off x="1259632" y="1770938"/>
            <a:ext cx="2205881" cy="2733009"/>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Font typeface="Calibri"/>
              <a:buNone/>
              <a:defRPr sz="1400"/>
            </a:lvl1pPr>
            <a:lvl2pPr marL="914400" lvl="1" indent="-228600" algn="l">
              <a:spcBef>
                <a:spcPts val="240"/>
              </a:spcBef>
              <a:spcAft>
                <a:spcPts val="0"/>
              </a:spcAft>
              <a:buClr>
                <a:srgbClr val="000000"/>
              </a:buClr>
              <a:buSzPts val="1200"/>
              <a:buFont typeface="Calibri"/>
              <a:buNone/>
              <a:defRPr sz="1200"/>
            </a:lvl2pPr>
            <a:lvl3pPr marL="1371600" lvl="2" indent="-228600" algn="l">
              <a:spcBef>
                <a:spcPts val="200"/>
              </a:spcBef>
              <a:spcAft>
                <a:spcPts val="0"/>
              </a:spcAft>
              <a:buClr>
                <a:srgbClr val="000000"/>
              </a:buClr>
              <a:buSzPts val="1000"/>
              <a:buFont typeface="Calibri"/>
              <a:buNone/>
              <a:defRPr sz="1000"/>
            </a:lvl3pPr>
            <a:lvl4pPr marL="1828800" lvl="3" indent="-228600" algn="l">
              <a:spcBef>
                <a:spcPts val="180"/>
              </a:spcBef>
              <a:spcAft>
                <a:spcPts val="0"/>
              </a:spcAft>
              <a:buClr>
                <a:srgbClr val="000000"/>
              </a:buClr>
              <a:buSzPts val="900"/>
              <a:buFont typeface="Calibri"/>
              <a:buNone/>
              <a:defRPr sz="900"/>
            </a:lvl4pPr>
            <a:lvl5pPr marL="2286000" lvl="4" indent="-228600" algn="l">
              <a:spcBef>
                <a:spcPts val="180"/>
              </a:spcBef>
              <a:spcAft>
                <a:spcPts val="0"/>
              </a:spcAft>
              <a:buClr>
                <a:srgbClr val="000000"/>
              </a:buClr>
              <a:buSzPts val="900"/>
              <a:buFont typeface="Calibri"/>
              <a:buNone/>
              <a:defRPr sz="900"/>
            </a:lvl5pPr>
            <a:lvl6pPr marL="2743200" lvl="5" indent="-228600" algn="l">
              <a:spcBef>
                <a:spcPts val="180"/>
              </a:spcBef>
              <a:spcAft>
                <a:spcPts val="0"/>
              </a:spcAft>
              <a:buClr>
                <a:srgbClr val="000000"/>
              </a:buClr>
              <a:buSzPts val="900"/>
              <a:buFont typeface="Calibri"/>
              <a:buNone/>
              <a:defRPr sz="900"/>
            </a:lvl6pPr>
            <a:lvl7pPr marL="3200400" lvl="6" indent="-228600" algn="l">
              <a:spcBef>
                <a:spcPts val="180"/>
              </a:spcBef>
              <a:spcAft>
                <a:spcPts val="0"/>
              </a:spcAft>
              <a:buClr>
                <a:srgbClr val="000000"/>
              </a:buClr>
              <a:buSzPts val="900"/>
              <a:buFont typeface="Calibri"/>
              <a:buNone/>
              <a:defRPr sz="900"/>
            </a:lvl7pPr>
            <a:lvl8pPr marL="3657600" lvl="7" indent="-228600" algn="l">
              <a:spcBef>
                <a:spcPts val="180"/>
              </a:spcBef>
              <a:spcAft>
                <a:spcPts val="0"/>
              </a:spcAft>
              <a:buClr>
                <a:srgbClr val="000000"/>
              </a:buClr>
              <a:buSzPts val="900"/>
              <a:buFont typeface="Calibri"/>
              <a:buNone/>
              <a:defRPr sz="900"/>
            </a:lvl8pPr>
            <a:lvl9pPr marL="4114800" lvl="8" indent="-228600" algn="l">
              <a:spcBef>
                <a:spcPts val="180"/>
              </a:spcBef>
              <a:spcAft>
                <a:spcPts val="0"/>
              </a:spcAft>
              <a:buClr>
                <a:srgbClr val="000000"/>
              </a:buClr>
              <a:buSzPts val="900"/>
              <a:buFont typeface="Calibri"/>
              <a:buNone/>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uoto" type="blank">
  <p:cSld name="BLANK">
    <p:spTree>
      <p:nvGrpSpPr>
        <p:cNvPr id="1" name="Shape 8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a:off x="1331640" y="844154"/>
            <a:ext cx="7344048"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89"/>
        <p:cNvGrpSpPr/>
        <p:nvPr/>
      </p:nvGrpSpPr>
      <p:grpSpPr>
        <a:xfrm>
          <a:off x="0" y="0"/>
          <a:ext cx="0" cy="0"/>
          <a:chOff x="0" y="0"/>
          <a:chExt cx="0" cy="0"/>
        </a:xfrm>
      </p:grpSpPr>
      <p:sp>
        <p:nvSpPr>
          <p:cNvPr id="90" name="Google Shape;90;p25"/>
          <p:cNvSpPr txBox="1">
            <a:spLocks noGrp="1"/>
          </p:cNvSpPr>
          <p:nvPr>
            <p:ph type="title"/>
          </p:nvPr>
        </p:nvSpPr>
        <p:spPr>
          <a:xfrm>
            <a:off x="1187624" y="735546"/>
            <a:ext cx="7499176" cy="327683"/>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body" idx="1"/>
          </p:nvPr>
        </p:nvSpPr>
        <p:spPr>
          <a:xfrm>
            <a:off x="1187624" y="1151335"/>
            <a:ext cx="3600400" cy="47982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SzPts val="1800"/>
              <a:buFont typeface="Calibri"/>
              <a:buNone/>
              <a:defRPr sz="1800" b="1"/>
            </a:lvl1pPr>
            <a:lvl2pPr marL="914400" lvl="1" indent="-228600" algn="l">
              <a:spcBef>
                <a:spcPts val="400"/>
              </a:spcBef>
              <a:spcAft>
                <a:spcPts val="0"/>
              </a:spcAft>
              <a:buClr>
                <a:srgbClr val="000000"/>
              </a:buClr>
              <a:buSzPts val="2000"/>
              <a:buFont typeface="Calibri"/>
              <a:buNone/>
              <a:defRPr sz="2000" b="1"/>
            </a:lvl2pPr>
            <a:lvl3pPr marL="1371600" lvl="2" indent="-228600" algn="l">
              <a:spcBef>
                <a:spcPts val="360"/>
              </a:spcBef>
              <a:spcAft>
                <a:spcPts val="0"/>
              </a:spcAft>
              <a:buClr>
                <a:srgbClr val="000000"/>
              </a:buClr>
              <a:buSzPts val="1800"/>
              <a:buFont typeface="Calibri"/>
              <a:buNone/>
              <a:defRPr sz="1800" b="1"/>
            </a:lvl3pPr>
            <a:lvl4pPr marL="1828800" lvl="3" indent="-228600" algn="l">
              <a:spcBef>
                <a:spcPts val="320"/>
              </a:spcBef>
              <a:spcAft>
                <a:spcPts val="0"/>
              </a:spcAft>
              <a:buClr>
                <a:srgbClr val="000000"/>
              </a:buClr>
              <a:buSzPts val="1600"/>
              <a:buFont typeface="Calibri"/>
              <a:buNone/>
              <a:defRPr sz="1600" b="1"/>
            </a:lvl4pPr>
            <a:lvl5pPr marL="2286000" lvl="4" indent="-228600" algn="l">
              <a:spcBef>
                <a:spcPts val="320"/>
              </a:spcBef>
              <a:spcAft>
                <a:spcPts val="0"/>
              </a:spcAft>
              <a:buClr>
                <a:srgbClr val="000000"/>
              </a:buClr>
              <a:buSzPts val="1600"/>
              <a:buFont typeface="Calibri"/>
              <a:buNone/>
              <a:defRPr sz="1600" b="1"/>
            </a:lvl5pPr>
            <a:lvl6pPr marL="2743200" lvl="5" indent="-228600" algn="l">
              <a:spcBef>
                <a:spcPts val="320"/>
              </a:spcBef>
              <a:spcAft>
                <a:spcPts val="0"/>
              </a:spcAft>
              <a:buClr>
                <a:srgbClr val="000000"/>
              </a:buClr>
              <a:buSzPts val="1600"/>
              <a:buFont typeface="Calibri"/>
              <a:buNone/>
              <a:defRPr sz="1600" b="1"/>
            </a:lvl6pPr>
            <a:lvl7pPr marL="3200400" lvl="6" indent="-228600" algn="l">
              <a:spcBef>
                <a:spcPts val="320"/>
              </a:spcBef>
              <a:spcAft>
                <a:spcPts val="0"/>
              </a:spcAft>
              <a:buClr>
                <a:srgbClr val="000000"/>
              </a:buClr>
              <a:buSzPts val="1600"/>
              <a:buFont typeface="Calibri"/>
              <a:buNone/>
              <a:defRPr sz="1600" b="1"/>
            </a:lvl7pPr>
            <a:lvl8pPr marL="3657600" lvl="7" indent="-228600" algn="l">
              <a:spcBef>
                <a:spcPts val="320"/>
              </a:spcBef>
              <a:spcAft>
                <a:spcPts val="0"/>
              </a:spcAft>
              <a:buClr>
                <a:srgbClr val="000000"/>
              </a:buClr>
              <a:buSzPts val="1600"/>
              <a:buFont typeface="Calibri"/>
              <a:buNone/>
              <a:defRPr sz="1600" b="1"/>
            </a:lvl8pPr>
            <a:lvl9pPr marL="4114800" lvl="8" indent="-228600" algn="l">
              <a:spcBef>
                <a:spcPts val="320"/>
              </a:spcBef>
              <a:spcAft>
                <a:spcPts val="0"/>
              </a:spcAft>
              <a:buClr>
                <a:srgbClr val="000000"/>
              </a:buClr>
              <a:buSzPts val="1600"/>
              <a:buFont typeface="Calibri"/>
              <a:buNone/>
              <a:defRPr sz="1600" b="1"/>
            </a:lvl9pPr>
          </a:lstStyle>
          <a:p>
            <a:endParaRPr/>
          </a:p>
        </p:txBody>
      </p:sp>
      <p:sp>
        <p:nvSpPr>
          <p:cNvPr id="92" name="Google Shape;92;p25"/>
          <p:cNvSpPr txBox="1">
            <a:spLocks noGrp="1"/>
          </p:cNvSpPr>
          <p:nvPr>
            <p:ph type="body" idx="2"/>
          </p:nvPr>
        </p:nvSpPr>
        <p:spPr>
          <a:xfrm>
            <a:off x="1187624" y="1707654"/>
            <a:ext cx="3600400" cy="283080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Calibri"/>
              <a:buChar char="•"/>
              <a:defRPr sz="2400"/>
            </a:lvl1pPr>
            <a:lvl2pPr marL="914400" lvl="1" indent="-355600" algn="l">
              <a:spcBef>
                <a:spcPts val="400"/>
              </a:spcBef>
              <a:spcAft>
                <a:spcPts val="0"/>
              </a:spcAft>
              <a:buClr>
                <a:srgbClr val="000000"/>
              </a:buClr>
              <a:buSzPts val="2000"/>
              <a:buFont typeface="Calibri"/>
              <a:buChar char="–"/>
              <a:defRPr sz="2000"/>
            </a:lvl2pPr>
            <a:lvl3pPr marL="1371600" lvl="2" indent="-342900" algn="l">
              <a:spcBef>
                <a:spcPts val="360"/>
              </a:spcBef>
              <a:spcAft>
                <a:spcPts val="0"/>
              </a:spcAft>
              <a:buClr>
                <a:srgbClr val="000000"/>
              </a:buClr>
              <a:buSzPts val="1800"/>
              <a:buFont typeface="Calibri"/>
              <a:buChar char="•"/>
              <a:defRPr sz="1800"/>
            </a:lvl3pPr>
            <a:lvl4pPr marL="1828800" lvl="3" indent="-330200" algn="l">
              <a:spcBef>
                <a:spcPts val="320"/>
              </a:spcBef>
              <a:spcAft>
                <a:spcPts val="0"/>
              </a:spcAft>
              <a:buClr>
                <a:srgbClr val="000000"/>
              </a:buClr>
              <a:buSzPts val="1600"/>
              <a:buFont typeface="Calibri"/>
              <a:buChar char="–"/>
              <a:defRPr sz="1600"/>
            </a:lvl4pPr>
            <a:lvl5pPr marL="2286000" lvl="4" indent="-330200" algn="l">
              <a:spcBef>
                <a:spcPts val="320"/>
              </a:spcBef>
              <a:spcAft>
                <a:spcPts val="0"/>
              </a:spcAft>
              <a:buClr>
                <a:srgbClr val="000000"/>
              </a:buClr>
              <a:buSzPts val="1600"/>
              <a:buFont typeface="Calibri"/>
              <a:buChar char="»"/>
              <a:defRPr sz="1600"/>
            </a:lvl5pPr>
            <a:lvl6pPr marL="2743200" lvl="5" indent="-330200" algn="l">
              <a:spcBef>
                <a:spcPts val="320"/>
              </a:spcBef>
              <a:spcAft>
                <a:spcPts val="0"/>
              </a:spcAft>
              <a:buClr>
                <a:srgbClr val="000000"/>
              </a:buClr>
              <a:buSzPts val="1600"/>
              <a:buFont typeface="Calibri"/>
              <a:buChar char="»"/>
              <a:defRPr sz="1600"/>
            </a:lvl6pPr>
            <a:lvl7pPr marL="3200400" lvl="6" indent="-330200" algn="l">
              <a:spcBef>
                <a:spcPts val="320"/>
              </a:spcBef>
              <a:spcAft>
                <a:spcPts val="0"/>
              </a:spcAft>
              <a:buClr>
                <a:srgbClr val="000000"/>
              </a:buClr>
              <a:buSzPts val="1600"/>
              <a:buFont typeface="Calibri"/>
              <a:buChar char="»"/>
              <a:defRPr sz="1600"/>
            </a:lvl7pPr>
            <a:lvl8pPr marL="3657600" lvl="7" indent="-330200" algn="l">
              <a:spcBef>
                <a:spcPts val="320"/>
              </a:spcBef>
              <a:spcAft>
                <a:spcPts val="0"/>
              </a:spcAft>
              <a:buClr>
                <a:srgbClr val="000000"/>
              </a:buClr>
              <a:buSzPts val="1600"/>
              <a:buFont typeface="Calibri"/>
              <a:buChar char="»"/>
              <a:defRPr sz="1600"/>
            </a:lvl8pPr>
            <a:lvl9pPr marL="4114800" lvl="8" indent="-330200" algn="l">
              <a:spcBef>
                <a:spcPts val="320"/>
              </a:spcBef>
              <a:spcAft>
                <a:spcPts val="0"/>
              </a:spcAft>
              <a:buClr>
                <a:srgbClr val="000000"/>
              </a:buClr>
              <a:buSzPts val="1600"/>
              <a:buFont typeface="Calibri"/>
              <a:buChar char="»"/>
              <a:defRPr sz="1600"/>
            </a:lvl9pPr>
          </a:lstStyle>
          <a:p>
            <a:endParaRPr/>
          </a:p>
        </p:txBody>
      </p:sp>
      <p:sp>
        <p:nvSpPr>
          <p:cNvPr id="93" name="Google Shape;93;p25"/>
          <p:cNvSpPr txBox="1">
            <a:spLocks noGrp="1"/>
          </p:cNvSpPr>
          <p:nvPr>
            <p:ph type="body" idx="3"/>
          </p:nvPr>
        </p:nvSpPr>
        <p:spPr>
          <a:xfrm>
            <a:off x="4932040" y="1151335"/>
            <a:ext cx="3754760" cy="47982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SzPts val="1800"/>
              <a:buFont typeface="Calibri"/>
              <a:buNone/>
              <a:defRPr sz="1800" b="1"/>
            </a:lvl1pPr>
            <a:lvl2pPr marL="914400" lvl="1" indent="-228600" algn="l">
              <a:spcBef>
                <a:spcPts val="400"/>
              </a:spcBef>
              <a:spcAft>
                <a:spcPts val="0"/>
              </a:spcAft>
              <a:buClr>
                <a:srgbClr val="000000"/>
              </a:buClr>
              <a:buSzPts val="2000"/>
              <a:buFont typeface="Calibri"/>
              <a:buNone/>
              <a:defRPr sz="2000" b="1"/>
            </a:lvl2pPr>
            <a:lvl3pPr marL="1371600" lvl="2" indent="-228600" algn="l">
              <a:spcBef>
                <a:spcPts val="360"/>
              </a:spcBef>
              <a:spcAft>
                <a:spcPts val="0"/>
              </a:spcAft>
              <a:buClr>
                <a:srgbClr val="000000"/>
              </a:buClr>
              <a:buSzPts val="1800"/>
              <a:buFont typeface="Calibri"/>
              <a:buNone/>
              <a:defRPr sz="1800" b="1"/>
            </a:lvl3pPr>
            <a:lvl4pPr marL="1828800" lvl="3" indent="-228600" algn="l">
              <a:spcBef>
                <a:spcPts val="320"/>
              </a:spcBef>
              <a:spcAft>
                <a:spcPts val="0"/>
              </a:spcAft>
              <a:buClr>
                <a:srgbClr val="000000"/>
              </a:buClr>
              <a:buSzPts val="1600"/>
              <a:buFont typeface="Calibri"/>
              <a:buNone/>
              <a:defRPr sz="1600" b="1"/>
            </a:lvl4pPr>
            <a:lvl5pPr marL="2286000" lvl="4" indent="-228600" algn="l">
              <a:spcBef>
                <a:spcPts val="320"/>
              </a:spcBef>
              <a:spcAft>
                <a:spcPts val="0"/>
              </a:spcAft>
              <a:buClr>
                <a:srgbClr val="000000"/>
              </a:buClr>
              <a:buSzPts val="1600"/>
              <a:buFont typeface="Calibri"/>
              <a:buNone/>
              <a:defRPr sz="1600" b="1"/>
            </a:lvl5pPr>
            <a:lvl6pPr marL="2743200" lvl="5" indent="-228600" algn="l">
              <a:spcBef>
                <a:spcPts val="320"/>
              </a:spcBef>
              <a:spcAft>
                <a:spcPts val="0"/>
              </a:spcAft>
              <a:buClr>
                <a:srgbClr val="000000"/>
              </a:buClr>
              <a:buSzPts val="1600"/>
              <a:buFont typeface="Calibri"/>
              <a:buNone/>
              <a:defRPr sz="1600" b="1"/>
            </a:lvl6pPr>
            <a:lvl7pPr marL="3200400" lvl="6" indent="-228600" algn="l">
              <a:spcBef>
                <a:spcPts val="320"/>
              </a:spcBef>
              <a:spcAft>
                <a:spcPts val="0"/>
              </a:spcAft>
              <a:buClr>
                <a:srgbClr val="000000"/>
              </a:buClr>
              <a:buSzPts val="1600"/>
              <a:buFont typeface="Calibri"/>
              <a:buNone/>
              <a:defRPr sz="1600" b="1"/>
            </a:lvl7pPr>
            <a:lvl8pPr marL="3657600" lvl="7" indent="-228600" algn="l">
              <a:spcBef>
                <a:spcPts val="320"/>
              </a:spcBef>
              <a:spcAft>
                <a:spcPts val="0"/>
              </a:spcAft>
              <a:buClr>
                <a:srgbClr val="000000"/>
              </a:buClr>
              <a:buSzPts val="1600"/>
              <a:buFont typeface="Calibri"/>
              <a:buNone/>
              <a:defRPr sz="1600" b="1"/>
            </a:lvl8pPr>
            <a:lvl9pPr marL="4114800" lvl="8" indent="-228600" algn="l">
              <a:spcBef>
                <a:spcPts val="320"/>
              </a:spcBef>
              <a:spcAft>
                <a:spcPts val="0"/>
              </a:spcAft>
              <a:buClr>
                <a:srgbClr val="000000"/>
              </a:buClr>
              <a:buSzPts val="1600"/>
              <a:buFont typeface="Calibri"/>
              <a:buNone/>
              <a:defRPr sz="1600" b="1"/>
            </a:lvl9pPr>
          </a:lstStyle>
          <a:p>
            <a:endParaRPr/>
          </a:p>
        </p:txBody>
      </p:sp>
      <p:sp>
        <p:nvSpPr>
          <p:cNvPr id="94" name="Google Shape;94;p25"/>
          <p:cNvSpPr txBox="1">
            <a:spLocks noGrp="1"/>
          </p:cNvSpPr>
          <p:nvPr>
            <p:ph type="body" idx="4"/>
          </p:nvPr>
        </p:nvSpPr>
        <p:spPr>
          <a:xfrm>
            <a:off x="4932040" y="1707654"/>
            <a:ext cx="3754760" cy="2830804"/>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Font typeface="Calibri"/>
              <a:buChar char="•"/>
              <a:defRPr sz="2400"/>
            </a:lvl1pPr>
            <a:lvl2pPr marL="914400" lvl="1" indent="-355600" algn="l">
              <a:spcBef>
                <a:spcPts val="400"/>
              </a:spcBef>
              <a:spcAft>
                <a:spcPts val="0"/>
              </a:spcAft>
              <a:buClr>
                <a:srgbClr val="000000"/>
              </a:buClr>
              <a:buSzPts val="2000"/>
              <a:buFont typeface="Calibri"/>
              <a:buChar char="–"/>
              <a:defRPr sz="2000"/>
            </a:lvl2pPr>
            <a:lvl3pPr marL="1371600" lvl="2" indent="-342900" algn="l">
              <a:spcBef>
                <a:spcPts val="360"/>
              </a:spcBef>
              <a:spcAft>
                <a:spcPts val="0"/>
              </a:spcAft>
              <a:buClr>
                <a:srgbClr val="000000"/>
              </a:buClr>
              <a:buSzPts val="1800"/>
              <a:buFont typeface="Calibri"/>
              <a:buChar char="•"/>
              <a:defRPr sz="1800"/>
            </a:lvl3pPr>
            <a:lvl4pPr marL="1828800" lvl="3" indent="-330200" algn="l">
              <a:spcBef>
                <a:spcPts val="320"/>
              </a:spcBef>
              <a:spcAft>
                <a:spcPts val="0"/>
              </a:spcAft>
              <a:buClr>
                <a:srgbClr val="000000"/>
              </a:buClr>
              <a:buSzPts val="1600"/>
              <a:buFont typeface="Calibri"/>
              <a:buChar char="–"/>
              <a:defRPr sz="1600"/>
            </a:lvl4pPr>
            <a:lvl5pPr marL="2286000" lvl="4" indent="-330200" algn="l">
              <a:spcBef>
                <a:spcPts val="320"/>
              </a:spcBef>
              <a:spcAft>
                <a:spcPts val="0"/>
              </a:spcAft>
              <a:buClr>
                <a:srgbClr val="000000"/>
              </a:buClr>
              <a:buSzPts val="1600"/>
              <a:buFont typeface="Calibri"/>
              <a:buChar char="»"/>
              <a:defRPr sz="1600"/>
            </a:lvl5pPr>
            <a:lvl6pPr marL="2743200" lvl="5" indent="-330200" algn="l">
              <a:spcBef>
                <a:spcPts val="320"/>
              </a:spcBef>
              <a:spcAft>
                <a:spcPts val="0"/>
              </a:spcAft>
              <a:buClr>
                <a:srgbClr val="000000"/>
              </a:buClr>
              <a:buSzPts val="1600"/>
              <a:buFont typeface="Calibri"/>
              <a:buChar char="»"/>
              <a:defRPr sz="1600"/>
            </a:lvl6pPr>
            <a:lvl7pPr marL="3200400" lvl="6" indent="-330200" algn="l">
              <a:spcBef>
                <a:spcPts val="320"/>
              </a:spcBef>
              <a:spcAft>
                <a:spcPts val="0"/>
              </a:spcAft>
              <a:buClr>
                <a:srgbClr val="000000"/>
              </a:buClr>
              <a:buSzPts val="1600"/>
              <a:buFont typeface="Calibri"/>
              <a:buChar char="»"/>
              <a:defRPr sz="1600"/>
            </a:lvl7pPr>
            <a:lvl8pPr marL="3657600" lvl="7" indent="-330200" algn="l">
              <a:spcBef>
                <a:spcPts val="320"/>
              </a:spcBef>
              <a:spcAft>
                <a:spcPts val="0"/>
              </a:spcAft>
              <a:buClr>
                <a:srgbClr val="000000"/>
              </a:buClr>
              <a:buSzPts val="1600"/>
              <a:buFont typeface="Calibri"/>
              <a:buChar char="»"/>
              <a:defRPr sz="1600"/>
            </a:lvl8pPr>
            <a:lvl9pPr marL="4114800" lvl="8" indent="-330200" algn="l">
              <a:spcBef>
                <a:spcPts val="320"/>
              </a:spcBef>
              <a:spcAft>
                <a:spcPts val="0"/>
              </a:spcAft>
              <a:buClr>
                <a:srgbClr val="000000"/>
              </a:buClr>
              <a:buSzPts val="1600"/>
              <a:buFont typeface="Calibri"/>
              <a:buChar char="»"/>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uto 2" type="twoObj">
  <p:cSld name="TWO_OBJECTS">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body" idx="1"/>
          </p:nvPr>
        </p:nvSpPr>
        <p:spPr>
          <a:xfrm>
            <a:off x="1259632" y="1314450"/>
            <a:ext cx="3560018"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Calibri"/>
              <a:buChar char="•"/>
              <a:defRPr sz="2800"/>
            </a:lvl1pPr>
            <a:lvl2pPr marL="914400" lvl="1" indent="-381000" algn="l">
              <a:spcBef>
                <a:spcPts val="480"/>
              </a:spcBef>
              <a:spcAft>
                <a:spcPts val="0"/>
              </a:spcAft>
              <a:buClr>
                <a:srgbClr val="000000"/>
              </a:buClr>
              <a:buSzPts val="2400"/>
              <a:buFont typeface="Calibri"/>
              <a:buChar char="–"/>
              <a:defRPr sz="2400"/>
            </a:lvl2pPr>
            <a:lvl3pPr marL="1371600" lvl="2" indent="-355600" algn="l">
              <a:spcBef>
                <a:spcPts val="400"/>
              </a:spcBef>
              <a:spcAft>
                <a:spcPts val="0"/>
              </a:spcAft>
              <a:buClr>
                <a:srgbClr val="000000"/>
              </a:buClr>
              <a:buSzPts val="2000"/>
              <a:buFont typeface="Calibri"/>
              <a:buChar char="•"/>
              <a:defRPr sz="2000"/>
            </a:lvl3pPr>
            <a:lvl4pPr marL="1828800" lvl="3" indent="-342900" algn="l">
              <a:spcBef>
                <a:spcPts val="360"/>
              </a:spcBef>
              <a:spcAft>
                <a:spcPts val="0"/>
              </a:spcAft>
              <a:buClr>
                <a:srgbClr val="000000"/>
              </a:buClr>
              <a:buSzPts val="1800"/>
              <a:buFont typeface="Calibri"/>
              <a:buChar char="–"/>
              <a:defRPr sz="1800"/>
            </a:lvl4pPr>
            <a:lvl5pPr marL="2286000" lvl="4" indent="-342900" algn="l">
              <a:spcBef>
                <a:spcPts val="360"/>
              </a:spcBef>
              <a:spcAft>
                <a:spcPts val="0"/>
              </a:spcAft>
              <a:buClr>
                <a:srgbClr val="000000"/>
              </a:buClr>
              <a:buSzPts val="1800"/>
              <a:buFont typeface="Calibri"/>
              <a:buChar char="»"/>
              <a:defRPr sz="1800"/>
            </a:lvl5pPr>
            <a:lvl6pPr marL="2743200" lvl="5" indent="-342900" algn="l">
              <a:spcBef>
                <a:spcPts val="360"/>
              </a:spcBef>
              <a:spcAft>
                <a:spcPts val="0"/>
              </a:spcAft>
              <a:buClr>
                <a:srgbClr val="000000"/>
              </a:buClr>
              <a:buSzPts val="1800"/>
              <a:buFont typeface="Calibri"/>
              <a:buChar char="»"/>
              <a:defRPr sz="1800"/>
            </a:lvl6pPr>
            <a:lvl7pPr marL="3200400" lvl="6" indent="-342900" algn="l">
              <a:spcBef>
                <a:spcPts val="360"/>
              </a:spcBef>
              <a:spcAft>
                <a:spcPts val="0"/>
              </a:spcAft>
              <a:buClr>
                <a:srgbClr val="000000"/>
              </a:buClr>
              <a:buSzPts val="1800"/>
              <a:buFont typeface="Calibri"/>
              <a:buChar char="»"/>
              <a:defRPr sz="1800"/>
            </a:lvl7pPr>
            <a:lvl8pPr marL="3657600" lvl="7" indent="-342900" algn="l">
              <a:spcBef>
                <a:spcPts val="360"/>
              </a:spcBef>
              <a:spcAft>
                <a:spcPts val="0"/>
              </a:spcAft>
              <a:buClr>
                <a:srgbClr val="000000"/>
              </a:buClr>
              <a:buSzPts val="1800"/>
              <a:buFont typeface="Calibri"/>
              <a:buChar char="»"/>
              <a:defRPr sz="1800"/>
            </a:lvl8pPr>
            <a:lvl9pPr marL="4114800" lvl="8" indent="-342900" algn="l">
              <a:spcBef>
                <a:spcPts val="360"/>
              </a:spcBef>
              <a:spcAft>
                <a:spcPts val="0"/>
              </a:spcAft>
              <a:buClr>
                <a:srgbClr val="000000"/>
              </a:buClr>
              <a:buSzPts val="1800"/>
              <a:buFont typeface="Calibri"/>
              <a:buChar char="»"/>
              <a:defRPr sz="1800"/>
            </a:lvl9pPr>
          </a:lstStyle>
          <a:p>
            <a:endParaRPr/>
          </a:p>
        </p:txBody>
      </p:sp>
      <p:sp>
        <p:nvSpPr>
          <p:cNvPr id="98" name="Google Shape;98;p26"/>
          <p:cNvSpPr txBox="1">
            <a:spLocks noGrp="1"/>
          </p:cNvSpPr>
          <p:nvPr>
            <p:ph type="body" idx="2"/>
          </p:nvPr>
        </p:nvSpPr>
        <p:spPr>
          <a:xfrm>
            <a:off x="4972050" y="1314450"/>
            <a:ext cx="3703638" cy="30861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Font typeface="Calibri"/>
              <a:buChar char="•"/>
              <a:defRPr sz="2800"/>
            </a:lvl1pPr>
            <a:lvl2pPr marL="914400" lvl="1" indent="-381000" algn="l">
              <a:spcBef>
                <a:spcPts val="480"/>
              </a:spcBef>
              <a:spcAft>
                <a:spcPts val="0"/>
              </a:spcAft>
              <a:buClr>
                <a:srgbClr val="000000"/>
              </a:buClr>
              <a:buSzPts val="2400"/>
              <a:buFont typeface="Calibri"/>
              <a:buChar char="–"/>
              <a:defRPr sz="2400"/>
            </a:lvl2pPr>
            <a:lvl3pPr marL="1371600" lvl="2" indent="-355600" algn="l">
              <a:spcBef>
                <a:spcPts val="400"/>
              </a:spcBef>
              <a:spcAft>
                <a:spcPts val="0"/>
              </a:spcAft>
              <a:buClr>
                <a:srgbClr val="000000"/>
              </a:buClr>
              <a:buSzPts val="2000"/>
              <a:buFont typeface="Calibri"/>
              <a:buChar char="•"/>
              <a:defRPr sz="2000"/>
            </a:lvl3pPr>
            <a:lvl4pPr marL="1828800" lvl="3" indent="-342900" algn="l">
              <a:spcBef>
                <a:spcPts val="360"/>
              </a:spcBef>
              <a:spcAft>
                <a:spcPts val="0"/>
              </a:spcAft>
              <a:buClr>
                <a:srgbClr val="000000"/>
              </a:buClr>
              <a:buSzPts val="1800"/>
              <a:buFont typeface="Calibri"/>
              <a:buChar char="–"/>
              <a:defRPr sz="1800"/>
            </a:lvl4pPr>
            <a:lvl5pPr marL="2286000" lvl="4" indent="-342900" algn="l">
              <a:spcBef>
                <a:spcPts val="360"/>
              </a:spcBef>
              <a:spcAft>
                <a:spcPts val="0"/>
              </a:spcAft>
              <a:buClr>
                <a:srgbClr val="000000"/>
              </a:buClr>
              <a:buSzPts val="1800"/>
              <a:buFont typeface="Calibri"/>
              <a:buChar char="»"/>
              <a:defRPr sz="1800"/>
            </a:lvl5pPr>
            <a:lvl6pPr marL="2743200" lvl="5" indent="-342900" algn="l">
              <a:spcBef>
                <a:spcPts val="360"/>
              </a:spcBef>
              <a:spcAft>
                <a:spcPts val="0"/>
              </a:spcAft>
              <a:buClr>
                <a:srgbClr val="000000"/>
              </a:buClr>
              <a:buSzPts val="1800"/>
              <a:buFont typeface="Calibri"/>
              <a:buChar char="»"/>
              <a:defRPr sz="1800"/>
            </a:lvl6pPr>
            <a:lvl7pPr marL="3200400" lvl="6" indent="-342900" algn="l">
              <a:spcBef>
                <a:spcPts val="360"/>
              </a:spcBef>
              <a:spcAft>
                <a:spcPts val="0"/>
              </a:spcAft>
              <a:buClr>
                <a:srgbClr val="000000"/>
              </a:buClr>
              <a:buSzPts val="1800"/>
              <a:buFont typeface="Calibri"/>
              <a:buChar char="»"/>
              <a:defRPr sz="1800"/>
            </a:lvl7pPr>
            <a:lvl8pPr marL="3657600" lvl="7" indent="-342900" algn="l">
              <a:spcBef>
                <a:spcPts val="360"/>
              </a:spcBef>
              <a:spcAft>
                <a:spcPts val="0"/>
              </a:spcAft>
              <a:buClr>
                <a:srgbClr val="000000"/>
              </a:buClr>
              <a:buSzPts val="1800"/>
              <a:buFont typeface="Calibri"/>
              <a:buChar char="»"/>
              <a:defRPr sz="1800"/>
            </a:lvl8pPr>
            <a:lvl9pPr marL="4114800" lvl="8" indent="-342900" algn="l">
              <a:spcBef>
                <a:spcPts val="360"/>
              </a:spcBef>
              <a:spcAft>
                <a:spcPts val="0"/>
              </a:spcAft>
              <a:buClr>
                <a:srgbClr val="000000"/>
              </a:buClr>
              <a:buSzPts val="1800"/>
              <a:buFont typeface="Calibri"/>
              <a:buChar char="»"/>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1259632" y="3305175"/>
            <a:ext cx="723508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7"/>
          <p:cNvSpPr txBox="1">
            <a:spLocks noGrp="1"/>
          </p:cNvSpPr>
          <p:nvPr>
            <p:ph type="body" idx="1"/>
          </p:nvPr>
        </p:nvSpPr>
        <p:spPr>
          <a:xfrm>
            <a:off x="1220886" y="2031690"/>
            <a:ext cx="7307089"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Font typeface="Calibri"/>
              <a:buNone/>
              <a:defRPr sz="2000"/>
            </a:lvl1pPr>
            <a:lvl2pPr marL="914400" lvl="1" indent="-228600" algn="l">
              <a:spcBef>
                <a:spcPts val="360"/>
              </a:spcBef>
              <a:spcAft>
                <a:spcPts val="0"/>
              </a:spcAft>
              <a:buClr>
                <a:srgbClr val="000000"/>
              </a:buClr>
              <a:buSzPts val="1800"/>
              <a:buFont typeface="Calibri"/>
              <a:buNone/>
              <a:defRPr sz="1800"/>
            </a:lvl2pPr>
            <a:lvl3pPr marL="1371600" lvl="2" indent="-228600" algn="l">
              <a:spcBef>
                <a:spcPts val="320"/>
              </a:spcBef>
              <a:spcAft>
                <a:spcPts val="0"/>
              </a:spcAft>
              <a:buClr>
                <a:srgbClr val="000000"/>
              </a:buClr>
              <a:buSzPts val="1600"/>
              <a:buFont typeface="Calibri"/>
              <a:buNone/>
              <a:defRPr sz="1600"/>
            </a:lvl3pPr>
            <a:lvl4pPr marL="1828800" lvl="3" indent="-228600" algn="l">
              <a:spcBef>
                <a:spcPts val="280"/>
              </a:spcBef>
              <a:spcAft>
                <a:spcPts val="0"/>
              </a:spcAft>
              <a:buClr>
                <a:srgbClr val="000000"/>
              </a:buClr>
              <a:buSzPts val="1400"/>
              <a:buFont typeface="Calibri"/>
              <a:buNone/>
              <a:defRPr sz="1400"/>
            </a:lvl4pPr>
            <a:lvl5pPr marL="2286000" lvl="4" indent="-228600" algn="l">
              <a:spcBef>
                <a:spcPts val="280"/>
              </a:spcBef>
              <a:spcAft>
                <a:spcPts val="0"/>
              </a:spcAft>
              <a:buClr>
                <a:srgbClr val="000000"/>
              </a:buClr>
              <a:buSzPts val="1400"/>
              <a:buFont typeface="Calibri"/>
              <a:buNone/>
              <a:defRPr sz="1400"/>
            </a:lvl5pPr>
            <a:lvl6pPr marL="2743200" lvl="5" indent="-228600" algn="l">
              <a:spcBef>
                <a:spcPts val="280"/>
              </a:spcBef>
              <a:spcAft>
                <a:spcPts val="0"/>
              </a:spcAft>
              <a:buClr>
                <a:srgbClr val="000000"/>
              </a:buClr>
              <a:buSzPts val="1400"/>
              <a:buFont typeface="Calibri"/>
              <a:buNone/>
              <a:defRPr sz="1400"/>
            </a:lvl6pPr>
            <a:lvl7pPr marL="3200400" lvl="6" indent="-228600" algn="l">
              <a:spcBef>
                <a:spcPts val="280"/>
              </a:spcBef>
              <a:spcAft>
                <a:spcPts val="0"/>
              </a:spcAft>
              <a:buClr>
                <a:srgbClr val="000000"/>
              </a:buClr>
              <a:buSzPts val="1400"/>
              <a:buFont typeface="Calibri"/>
              <a:buNone/>
              <a:defRPr sz="1400"/>
            </a:lvl7pPr>
            <a:lvl8pPr marL="3657600" lvl="7" indent="-228600" algn="l">
              <a:spcBef>
                <a:spcPts val="280"/>
              </a:spcBef>
              <a:spcAft>
                <a:spcPts val="0"/>
              </a:spcAft>
              <a:buClr>
                <a:srgbClr val="000000"/>
              </a:buClr>
              <a:buSzPts val="1400"/>
              <a:buFont typeface="Calibri"/>
              <a:buNone/>
              <a:defRPr sz="1400"/>
            </a:lvl8pPr>
            <a:lvl9pPr marL="4114800" lvl="8" indent="-228600" algn="l">
              <a:spcBef>
                <a:spcPts val="280"/>
              </a:spcBef>
              <a:spcAft>
                <a:spcPts val="0"/>
              </a:spcAft>
              <a:buClr>
                <a:srgbClr val="000000"/>
              </a:buClr>
              <a:buSzPts val="1400"/>
              <a:buFont typeface="Calibri"/>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4572000"/>
            <a:ext cx="9144000" cy="571500"/>
            <a:chOff x="0" y="3840"/>
            <a:chExt cx="5760" cy="480"/>
          </a:xfrm>
        </p:grpSpPr>
        <p:sp>
          <p:nvSpPr>
            <p:cNvPr id="52" name="Google Shape;52;p13"/>
            <p:cNvSpPr txBox="1"/>
            <p:nvPr/>
          </p:nvSpPr>
          <p:spPr>
            <a:xfrm>
              <a:off x="0" y="3984"/>
              <a:ext cx="5760" cy="336"/>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sp>
          <p:nvSpPr>
            <p:cNvPr id="53" name="Google Shape;53;p13"/>
            <p:cNvSpPr txBox="1"/>
            <p:nvPr/>
          </p:nvSpPr>
          <p:spPr>
            <a:xfrm>
              <a:off x="768" y="3840"/>
              <a:ext cx="4992" cy="480"/>
            </a:xfrm>
            <a:prstGeom prst="rect">
              <a:avLst/>
            </a:prstGeom>
            <a:solidFill>
              <a:srgbClr val="8224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grpSp>
      <p:sp>
        <p:nvSpPr>
          <p:cNvPr id="54" name="Google Shape;54;p13"/>
          <p:cNvSpPr txBox="1">
            <a:spLocks noGrp="1"/>
          </p:cNvSpPr>
          <p:nvPr>
            <p:ph type="title"/>
          </p:nvPr>
        </p:nvSpPr>
        <p:spPr>
          <a:xfrm>
            <a:off x="1258887" y="844153"/>
            <a:ext cx="7416800" cy="37861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1pPr>
            <a:lvl2pPr marR="0" lvl="1"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2pPr>
            <a:lvl3pPr marR="0" lvl="2"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3pPr>
            <a:lvl4pPr marR="0" lvl="3"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4pPr>
            <a:lvl5pPr marR="0" lvl="4" algn="l" rtl="0">
              <a:spcBef>
                <a:spcPts val="0"/>
              </a:spcBef>
              <a:spcAft>
                <a:spcPts val="0"/>
              </a:spcAft>
              <a:buSzPts val="1400"/>
              <a:buNone/>
              <a:defRPr sz="2400" b="1" i="0" u="none" strike="noStrike" cap="none">
                <a:solidFill>
                  <a:srgbClr val="822433"/>
                </a:solidFill>
                <a:latin typeface="Calibri"/>
                <a:ea typeface="Calibri"/>
                <a:cs typeface="Calibri"/>
                <a:sym typeface="Calibri"/>
              </a:defRPr>
            </a:lvl5pPr>
            <a:lvl6pPr marR="0" lvl="5" algn="l" rtl="0">
              <a:spcBef>
                <a:spcPts val="0"/>
              </a:spcBef>
              <a:spcAft>
                <a:spcPts val="0"/>
              </a:spcAft>
              <a:buSzPts val="1400"/>
              <a:buNone/>
              <a:defRPr sz="2400" b="1" i="0" u="none" strike="noStrike" cap="none">
                <a:solidFill>
                  <a:srgbClr val="822433"/>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rgbClr val="822433"/>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rgbClr val="822433"/>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rgbClr val="822433"/>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1258887" y="1314450"/>
            <a:ext cx="7416800" cy="30861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822433"/>
              </a:buClr>
              <a:buSzPts val="2400"/>
              <a:buFont typeface="Calibri"/>
              <a:buChar char="•"/>
              <a:defRPr sz="2400" b="0" i="0" u="none" strike="noStrike" cap="none">
                <a:solidFill>
                  <a:srgbClr val="000000"/>
                </a:solidFill>
                <a:latin typeface="Calibri"/>
                <a:ea typeface="Calibri"/>
                <a:cs typeface="Calibri"/>
                <a:sym typeface="Calibri"/>
              </a:defRPr>
            </a:lvl1pPr>
            <a:lvl2pPr marL="914400" marR="0" lvl="1" indent="-355600" algn="l" rtl="0">
              <a:spcBef>
                <a:spcPts val="400"/>
              </a:spcBef>
              <a:spcAft>
                <a:spcPts val="0"/>
              </a:spcAft>
              <a:buClr>
                <a:srgbClr val="000000"/>
              </a:buClr>
              <a:buSzPts val="2000"/>
              <a:buFont typeface="Calibri"/>
              <a:buChar char="–"/>
              <a:defRPr sz="2000" b="0" i="0" u="none" strike="noStrike" cap="none">
                <a:solidFill>
                  <a:srgbClr val="000000"/>
                </a:solidFill>
                <a:latin typeface="Calibri"/>
                <a:ea typeface="Calibri"/>
                <a:cs typeface="Calibri"/>
                <a:sym typeface="Calibri"/>
              </a:defRPr>
            </a:lvl2pPr>
            <a:lvl3pPr marL="1371600" marR="0" lvl="2" indent="-330200" algn="l" rtl="0">
              <a:spcBef>
                <a:spcPts val="320"/>
              </a:spcBef>
              <a:spcAft>
                <a:spcPts val="0"/>
              </a:spcAft>
              <a:buClr>
                <a:srgbClr val="000000"/>
              </a:buClr>
              <a:buSzPts val="1600"/>
              <a:buFont typeface="Calibri"/>
              <a:buChar char="•"/>
              <a:defRPr sz="1600" b="0" i="0" u="none" strike="noStrike" cap="none">
                <a:solidFill>
                  <a:srgbClr val="000000"/>
                </a:solidFill>
                <a:latin typeface="Calibri"/>
                <a:ea typeface="Calibri"/>
                <a:cs typeface="Calibri"/>
                <a:sym typeface="Calibri"/>
              </a:defRPr>
            </a:lvl3pPr>
            <a:lvl4pPr marL="1828800" marR="0" lvl="3" indent="-317500" algn="l" rtl="0">
              <a:spcBef>
                <a:spcPts val="280"/>
              </a:spcBef>
              <a:spcAft>
                <a:spcPts val="0"/>
              </a:spcAft>
              <a:buClr>
                <a:srgbClr val="000000"/>
              </a:buClr>
              <a:buSzPts val="1400"/>
              <a:buFont typeface="Calibri"/>
              <a:buChar char="–"/>
              <a:defRPr sz="1400" b="0" i="0" u="none" strike="noStrike" cap="none">
                <a:solidFill>
                  <a:srgbClr val="000000"/>
                </a:solidFill>
                <a:latin typeface="Calibri"/>
                <a:ea typeface="Calibri"/>
                <a:cs typeface="Calibri"/>
                <a:sym typeface="Calibri"/>
              </a:defRPr>
            </a:lvl4pPr>
            <a:lvl5pPr marL="2286000" marR="0" lvl="4"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5pPr>
            <a:lvl6pPr marL="2743200" marR="0" lvl="5"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6pPr>
            <a:lvl7pPr marL="3200400" marR="0" lvl="6"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7pPr>
            <a:lvl8pPr marL="3657600" marR="0" lvl="7"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8pPr>
            <a:lvl9pPr marL="4114800" marR="0" lvl="8" indent="-304800" algn="l" rtl="0">
              <a:spcBef>
                <a:spcPts val="240"/>
              </a:spcBef>
              <a:spcAft>
                <a:spcPts val="0"/>
              </a:spcAft>
              <a:buClr>
                <a:srgbClr val="000000"/>
              </a:buClr>
              <a:buSzPts val="1200"/>
              <a:buFont typeface="Calibri"/>
              <a:buChar char="»"/>
              <a:defRPr sz="1200" b="0" i="0" u="none" strike="noStrike" cap="none">
                <a:solidFill>
                  <a:srgbClr val="000000"/>
                </a:solidFill>
                <a:latin typeface="Calibri"/>
                <a:ea typeface="Calibri"/>
                <a:cs typeface="Calibri"/>
                <a:sym typeface="Calibri"/>
              </a:defRPr>
            </a:lvl9pPr>
          </a:lstStyle>
          <a:p>
            <a:endParaRPr/>
          </a:p>
        </p:txBody>
      </p:sp>
      <p:pic>
        <p:nvPicPr>
          <p:cNvPr id="56" name="Google Shape;56;p13"/>
          <p:cNvPicPr preferRelativeResize="0"/>
          <p:nvPr/>
        </p:nvPicPr>
        <p:blipFill rotWithShape="1">
          <a:blip r:embed="rId16">
            <a:alphaModFix/>
          </a:blip>
          <a:srcRect/>
          <a:stretch/>
        </p:blipFill>
        <p:spPr>
          <a:xfrm>
            <a:off x="107950" y="86915"/>
            <a:ext cx="1916906" cy="6238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hyperlink" Target="https://web.uniroma1.it/i3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0" y="0"/>
            <a:ext cx="9144000" cy="2571750"/>
          </a:xfrm>
          <a:prstGeom prst="rect">
            <a:avLst/>
          </a:prstGeom>
          <a:solidFill>
            <a:srgbClr val="0067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900" b="0" i="0" u="none">
              <a:solidFill>
                <a:schemeClr val="lt1"/>
              </a:solidFill>
              <a:latin typeface="Arial"/>
              <a:ea typeface="Arial"/>
              <a:cs typeface="Arial"/>
              <a:sym typeface="Arial"/>
            </a:endParaRPr>
          </a:p>
        </p:txBody>
      </p:sp>
      <p:grpSp>
        <p:nvGrpSpPr>
          <p:cNvPr id="108" name="Google Shape;108;p28"/>
          <p:cNvGrpSpPr/>
          <p:nvPr/>
        </p:nvGrpSpPr>
        <p:grpSpPr>
          <a:xfrm>
            <a:off x="0" y="2069300"/>
            <a:ext cx="9144553" cy="3074110"/>
            <a:chOff x="0" y="1738"/>
            <a:chExt cx="7680" cy="2582"/>
          </a:xfrm>
        </p:grpSpPr>
        <p:pic>
          <p:nvPicPr>
            <p:cNvPr id="109" name="Google Shape;109;p28" descr="Fondino"/>
            <p:cNvPicPr preferRelativeResize="0"/>
            <p:nvPr/>
          </p:nvPicPr>
          <p:blipFill rotWithShape="1">
            <a:blip r:embed="rId3">
              <a:alphaModFix/>
            </a:blip>
            <a:srcRect r="24998"/>
            <a:stretch/>
          </p:blipFill>
          <p:spPr>
            <a:xfrm>
              <a:off x="0" y="2158"/>
              <a:ext cx="7680" cy="2162"/>
            </a:xfrm>
            <a:prstGeom prst="rect">
              <a:avLst/>
            </a:prstGeom>
            <a:noFill/>
            <a:ln>
              <a:noFill/>
            </a:ln>
          </p:spPr>
        </p:pic>
        <p:pic>
          <p:nvPicPr>
            <p:cNvPr id="110" name="Google Shape;110;p28" descr="logo +marchio"/>
            <p:cNvPicPr preferRelativeResize="0"/>
            <p:nvPr/>
          </p:nvPicPr>
          <p:blipFill rotWithShape="1">
            <a:blip r:embed="rId4">
              <a:alphaModFix/>
            </a:blip>
            <a:srcRect/>
            <a:stretch/>
          </p:blipFill>
          <p:spPr>
            <a:xfrm>
              <a:off x="0" y="2160"/>
              <a:ext cx="5760" cy="722"/>
            </a:xfrm>
            <a:prstGeom prst="rect">
              <a:avLst/>
            </a:prstGeom>
            <a:noFill/>
            <a:ln>
              <a:noFill/>
            </a:ln>
          </p:spPr>
        </p:pic>
        <p:pic>
          <p:nvPicPr>
            <p:cNvPr id="111" name="Google Shape;111;p28" descr="fascia"/>
            <p:cNvPicPr preferRelativeResize="0"/>
            <p:nvPr/>
          </p:nvPicPr>
          <p:blipFill rotWithShape="1">
            <a:blip r:embed="rId5">
              <a:alphaModFix/>
            </a:blip>
            <a:srcRect/>
            <a:stretch/>
          </p:blipFill>
          <p:spPr>
            <a:xfrm>
              <a:off x="1316" y="1738"/>
              <a:ext cx="6364" cy="422"/>
            </a:xfrm>
            <a:prstGeom prst="rect">
              <a:avLst/>
            </a:prstGeom>
            <a:noFill/>
            <a:ln w="9525" cap="flat" cmpd="sng">
              <a:solidFill>
                <a:schemeClr val="dk2"/>
              </a:solidFill>
              <a:prstDash val="solid"/>
              <a:miter lim="800000"/>
              <a:headEnd type="none" w="sm" len="sm"/>
              <a:tailEnd type="none" w="sm" len="sm"/>
            </a:ln>
          </p:spPr>
        </p:pic>
      </p:grpSp>
      <p:sp>
        <p:nvSpPr>
          <p:cNvPr id="112" name="Google Shape;112;p28"/>
          <p:cNvSpPr txBox="1">
            <a:spLocks noGrp="1"/>
          </p:cNvSpPr>
          <p:nvPr>
            <p:ph type="ctrTitle"/>
          </p:nvPr>
        </p:nvSpPr>
        <p:spPr>
          <a:xfrm>
            <a:off x="2098750" y="256674"/>
            <a:ext cx="6369000" cy="168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600"/>
              <a:buFont typeface="Calibri"/>
              <a:buNone/>
            </a:pPr>
            <a:r>
              <a:rPr lang="it" sz="1600" b="0">
                <a:solidFill>
                  <a:srgbClr val="FFFFFF"/>
                </a:solidFill>
              </a:rPr>
              <a:t>Esercizi svolti di Progettazione di algoritmi</a:t>
            </a:r>
            <a:br>
              <a:rPr lang="it" sz="1600" b="0">
                <a:solidFill>
                  <a:srgbClr val="FFFFFF"/>
                </a:solidFill>
              </a:rPr>
            </a:br>
            <a:r>
              <a:rPr lang="it" sz="1600" b="0">
                <a:solidFill>
                  <a:srgbClr val="FFFFFF"/>
                </a:solidFill>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Facoltà di Ingegneria dell'informazione, informatica e statistica</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sz="1600" b="0">
                <a:solidFill>
                  <a:srgbClr val="FFFFFF"/>
                </a:solidFill>
              </a:rPr>
              <a:t>Dipartimento di informatica</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sz="1600" b="0" i="0" u="none">
                <a:solidFill>
                  <a:srgbClr val="FFFFFF"/>
                </a:solidFill>
                <a:latin typeface="Calibri"/>
                <a:ea typeface="Calibri"/>
                <a:cs typeface="Calibri"/>
                <a:sym typeface="Calibri"/>
              </a:rPr>
              <a:t>Anno Accademico 20</a:t>
            </a:r>
            <a:r>
              <a:rPr lang="it" sz="1600" b="0">
                <a:solidFill>
                  <a:srgbClr val="FFFFFF"/>
                </a:solidFill>
              </a:rPr>
              <a:t>22</a:t>
            </a:r>
            <a:r>
              <a:rPr lang="it" sz="1600" b="0" i="0" u="none">
                <a:solidFill>
                  <a:srgbClr val="FFFFFF"/>
                </a:solidFill>
                <a:latin typeface="Calibri"/>
                <a:ea typeface="Calibri"/>
                <a:cs typeface="Calibri"/>
                <a:sym typeface="Calibri"/>
              </a:rPr>
              <a:t>-20</a:t>
            </a:r>
            <a:r>
              <a:rPr lang="it" sz="1600" b="0">
                <a:solidFill>
                  <a:srgbClr val="FFFFFF"/>
                </a:solidFill>
              </a:rPr>
              <a:t>23</a:t>
            </a: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endParaRPr sz="1600" b="0">
              <a:solidFill>
                <a:srgbClr val="FFFFFF"/>
              </a:solidFill>
            </a:endParaRPr>
          </a:p>
          <a:p>
            <a:pPr marL="0" lvl="0" indent="0" algn="l" rtl="0">
              <a:lnSpc>
                <a:spcPct val="100000"/>
              </a:lnSpc>
              <a:spcBef>
                <a:spcPts val="0"/>
              </a:spcBef>
              <a:spcAft>
                <a:spcPts val="0"/>
              </a:spcAft>
              <a:buClr>
                <a:srgbClr val="FFFFFF"/>
              </a:buClr>
              <a:buSzPts val="1600"/>
              <a:buFont typeface="Calibri"/>
              <a:buNone/>
            </a:pPr>
            <a:r>
              <a:rPr lang="it">
                <a:solidFill>
                  <a:srgbClr val="FFFFFF"/>
                </a:solidFill>
              </a:rPr>
              <a:t>Esercitazione 2</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Passeggiata che percorre tutti gli archi di un grafo non orientato esattamente 2 volte, 1 per ogni direzione</a:t>
            </a:r>
            <a:endParaRPr/>
          </a:p>
        </p:txBody>
      </p:sp>
      <p:sp>
        <p:nvSpPr>
          <p:cNvPr id="180" name="Google Shape;180;p37"/>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L'idea principale dell'algoritmo è, di verificare se il grafo soddisfa le due proprieta’ precedenti e se sì, di trovare la passeggiata di Eulero. L'algoritmo quindi deve controllare prima se il grafo è connesso o ha più componenti connesse, e se ogni vertice ha un grado pari.</a:t>
            </a:r>
            <a:endParaRPr sz="1800"/>
          </a:p>
          <a:p>
            <a:pPr marL="0" marR="0" lvl="0" indent="0" algn="l" rtl="0">
              <a:lnSpc>
                <a:spcPct val="100000"/>
              </a:lnSpc>
              <a:spcBef>
                <a:spcPts val="0"/>
              </a:spcBef>
              <a:spcAft>
                <a:spcPts val="0"/>
              </a:spcAft>
              <a:buNone/>
            </a:pPr>
            <a:r>
              <a:rPr lang="it" sz="1800"/>
              <a:t>Se il grafo soddisfa le proprieta’, trovare una passeggiata di Eurelo.</a:t>
            </a:r>
            <a:endParaRPr sz="1800"/>
          </a:p>
        </p:txBody>
      </p:sp>
      <p:sp>
        <p:nvSpPr>
          <p:cNvPr id="181" name="Google Shape;181;p37"/>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Passeggiata che percorre tutti gli archi di un grafo non orientato esattamente 2 volte, 1 per ogni direzione</a:t>
            </a:r>
            <a:endParaRPr/>
          </a:p>
        </p:txBody>
      </p:sp>
      <p:sp>
        <p:nvSpPr>
          <p:cNvPr id="187" name="Google Shape;187;p38"/>
          <p:cNvSpPr txBox="1">
            <a:spLocks noGrp="1"/>
          </p:cNvSpPr>
          <p:nvPr>
            <p:ph type="body" idx="1"/>
          </p:nvPr>
        </p:nvSpPr>
        <p:spPr>
          <a:xfrm>
            <a:off x="373775" y="1361050"/>
            <a:ext cx="41982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600"/>
              <a:t>def eulerianPath(G): </a:t>
            </a:r>
            <a:endParaRPr sz="1600"/>
          </a:p>
          <a:p>
            <a:pPr marL="0" marR="0" lvl="0" indent="0" algn="l" rtl="0">
              <a:lnSpc>
                <a:spcPct val="100000"/>
              </a:lnSpc>
              <a:spcBef>
                <a:spcPts val="0"/>
              </a:spcBef>
              <a:spcAft>
                <a:spcPts val="0"/>
              </a:spcAft>
              <a:buNone/>
            </a:pPr>
            <a:r>
              <a:rPr lang="it" sz="1600"/>
              <a:t>        if not isEulerian(G): </a:t>
            </a:r>
            <a:endParaRPr sz="1600"/>
          </a:p>
          <a:p>
            <a:pPr marL="0" marR="0" lvl="0" indent="0" algn="l" rtl="0">
              <a:lnSpc>
                <a:spcPct val="100000"/>
              </a:lnSpc>
              <a:spcBef>
                <a:spcPts val="0"/>
              </a:spcBef>
              <a:spcAft>
                <a:spcPts val="0"/>
              </a:spcAft>
              <a:buNone/>
            </a:pPr>
            <a:r>
              <a:rPr lang="it" sz="1600"/>
              <a:t>            return "Nessuna passeggiata di Eulero."</a:t>
            </a:r>
            <a:endParaRPr sz="1600"/>
          </a:p>
          <a:p>
            <a:pPr marL="0" marR="0" lvl="0" indent="0" algn="l" rtl="0">
              <a:lnSpc>
                <a:spcPct val="100000"/>
              </a:lnSpc>
              <a:spcBef>
                <a:spcPts val="0"/>
              </a:spcBef>
              <a:spcAft>
                <a:spcPts val="0"/>
              </a:spcAft>
              <a:buNone/>
            </a:pPr>
            <a:r>
              <a:rPr lang="it" sz="1600"/>
              <a:t>        visited = {} </a:t>
            </a:r>
            <a:endParaRPr sz="1600"/>
          </a:p>
          <a:p>
            <a:pPr marL="0" marR="0" lvl="0" indent="0" algn="l" rtl="0">
              <a:lnSpc>
                <a:spcPct val="100000"/>
              </a:lnSpc>
              <a:spcBef>
                <a:spcPts val="0"/>
              </a:spcBef>
              <a:spcAft>
                <a:spcPts val="0"/>
              </a:spcAft>
              <a:buNone/>
            </a:pPr>
            <a:r>
              <a:rPr lang="it" sz="1600"/>
              <a:t>        for u in G: </a:t>
            </a:r>
            <a:endParaRPr sz="1600"/>
          </a:p>
          <a:p>
            <a:pPr marL="0" marR="0" lvl="0" indent="0" algn="l" rtl="0">
              <a:lnSpc>
                <a:spcPct val="100000"/>
              </a:lnSpc>
              <a:spcBef>
                <a:spcPts val="0"/>
              </a:spcBef>
              <a:spcAft>
                <a:spcPts val="0"/>
              </a:spcAft>
              <a:buNone/>
            </a:pPr>
            <a:r>
              <a:rPr lang="it" sz="1600"/>
              <a:t>            for v in G[i]: </a:t>
            </a:r>
            <a:endParaRPr sz="1600"/>
          </a:p>
          <a:p>
            <a:pPr marL="0" marR="0" lvl="0" indent="0" algn="l" rtl="0">
              <a:lnSpc>
                <a:spcPct val="100000"/>
              </a:lnSpc>
              <a:spcBef>
                <a:spcPts val="0"/>
              </a:spcBef>
              <a:spcAft>
                <a:spcPts val="0"/>
              </a:spcAft>
              <a:buNone/>
            </a:pPr>
            <a:r>
              <a:rPr lang="it" sz="1600"/>
              <a:t>                visited[(u,v)] = False</a:t>
            </a:r>
            <a:endParaRPr sz="1600"/>
          </a:p>
          <a:p>
            <a:pPr marL="0" marR="0" lvl="0" indent="0" algn="l" rtl="0">
              <a:lnSpc>
                <a:spcPct val="100000"/>
              </a:lnSpc>
              <a:spcBef>
                <a:spcPts val="0"/>
              </a:spcBef>
              <a:spcAft>
                <a:spcPts val="0"/>
              </a:spcAft>
              <a:buNone/>
            </a:pPr>
            <a:r>
              <a:rPr lang="it" sz="1600"/>
              <a:t>        for u in G: </a:t>
            </a:r>
            <a:endParaRPr sz="1600"/>
          </a:p>
          <a:p>
            <a:pPr marL="0" marR="0" lvl="0" indent="0" algn="l" rtl="0">
              <a:lnSpc>
                <a:spcPct val="100000"/>
              </a:lnSpc>
              <a:spcBef>
                <a:spcPts val="0"/>
              </a:spcBef>
              <a:spcAft>
                <a:spcPts val="0"/>
              </a:spcAft>
              <a:buNone/>
            </a:pPr>
            <a:r>
              <a:rPr lang="it" sz="1600"/>
              <a:t>            if len(G[u]) &gt; 0: </a:t>
            </a:r>
            <a:endParaRPr sz="1600"/>
          </a:p>
          <a:p>
            <a:pPr marL="0" marR="0" lvl="0" indent="0" algn="l" rtl="0">
              <a:lnSpc>
                <a:spcPct val="100000"/>
              </a:lnSpc>
              <a:spcBef>
                <a:spcPts val="0"/>
              </a:spcBef>
              <a:spcAft>
                <a:spcPts val="0"/>
              </a:spcAft>
              <a:buNone/>
            </a:pPr>
            <a:r>
              <a:rPr lang="it" sz="1600"/>
              <a:t>               eulerianPathUtil(G, u, visited) </a:t>
            </a:r>
            <a:endParaRPr sz="1600"/>
          </a:p>
          <a:p>
            <a:pPr marL="0" marR="0" lvl="0" indent="0" algn="l" rtl="0">
              <a:lnSpc>
                <a:spcPct val="100000"/>
              </a:lnSpc>
              <a:spcBef>
                <a:spcPts val="0"/>
              </a:spcBef>
              <a:spcAft>
                <a:spcPts val="0"/>
              </a:spcAft>
              <a:buNone/>
            </a:pPr>
            <a:r>
              <a:rPr lang="it" sz="1600"/>
              <a:t>               break</a:t>
            </a:r>
            <a:endParaRPr sz="1600"/>
          </a:p>
        </p:txBody>
      </p:sp>
      <p:sp>
        <p:nvSpPr>
          <p:cNvPr id="188" name="Google Shape;188;p38"/>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189" name="Google Shape;189;p38"/>
          <p:cNvSpPr txBox="1"/>
          <p:nvPr/>
        </p:nvSpPr>
        <p:spPr>
          <a:xfrm>
            <a:off x="4964975" y="1361050"/>
            <a:ext cx="3775500" cy="215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sz="1600">
                <a:latin typeface="Calibri"/>
                <a:ea typeface="Calibri"/>
                <a:cs typeface="Calibri"/>
                <a:sym typeface="Calibri"/>
              </a:rPr>
              <a:t>def eulerianPathUtil(G, u, visited):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for v in G[u]: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if len(G[u]) == 1: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eulerianPathUtil(G, v, visited)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elif not visited[(u,v)]: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visited[(u,v)] = visited[(v,u)] = True</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eulerianPathUtil(G, v, visited) </a:t>
            </a:r>
            <a:endParaRPr sz="1600">
              <a:latin typeface="Calibri"/>
              <a:ea typeface="Calibri"/>
              <a:cs typeface="Calibri"/>
              <a:sym typeface="Calibri"/>
            </a:endParaRPr>
          </a:p>
          <a:p>
            <a:pPr marL="0" marR="0" lvl="0" indent="0" algn="l" rtl="0">
              <a:lnSpc>
                <a:spcPct val="100000"/>
              </a:lnSpc>
              <a:spcBef>
                <a:spcPts val="0"/>
              </a:spcBef>
              <a:spcAft>
                <a:spcPts val="0"/>
              </a:spcAft>
              <a:buNone/>
            </a:pPr>
            <a:r>
              <a:rPr lang="it" sz="1600">
                <a:latin typeface="Calibri"/>
                <a:ea typeface="Calibri"/>
                <a:cs typeface="Calibri"/>
                <a:sym typeface="Calibri"/>
              </a:rPr>
              <a:t>                print(u, v) </a:t>
            </a:r>
            <a:endParaRPr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5. Algoritmo per determinare se l'arco (a,b) è un ponte</a:t>
            </a:r>
            <a:endParaRPr/>
          </a:p>
        </p:txBody>
      </p:sp>
      <p:sp>
        <p:nvSpPr>
          <p:cNvPr id="195" name="Google Shape;195;p39"/>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Supponiamo di avere un grafo connesso rappresentato come un dizionario di liste di adiacenza. Si vuole scrivere un algoritmo che determini se l'arco (a,b) è un ponte del grafo, ovvero se la rimozione di tale arco causerebbe l'aumento del numero di componenti connesse del grafo.</a:t>
            </a:r>
            <a:endParaRPr sz="1800"/>
          </a:p>
        </p:txBody>
      </p:sp>
      <p:sp>
        <p:nvSpPr>
          <p:cNvPr id="196" name="Google Shape;196;p39"/>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0"/>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5. Algoritmo per determinare se l'arco (a,b) è un ponte</a:t>
            </a:r>
            <a:endParaRPr/>
          </a:p>
        </p:txBody>
      </p:sp>
      <p:sp>
        <p:nvSpPr>
          <p:cNvPr id="202" name="Google Shape;202;p40"/>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269999" marR="0" lvl="0" indent="-204299" algn="l" rtl="0">
              <a:lnSpc>
                <a:spcPct val="100000"/>
              </a:lnSpc>
              <a:spcBef>
                <a:spcPts val="0"/>
              </a:spcBef>
              <a:spcAft>
                <a:spcPts val="0"/>
              </a:spcAft>
              <a:buSzPts val="1800"/>
              <a:buAutoNum type="arabicPeriod"/>
            </a:pPr>
            <a:r>
              <a:rPr lang="it" sz="1800"/>
              <a:t>Calcolare il numero di componenti connesse del grafo originale con l'arco (a,b). Si può utilizzare l'algoritmo della ricerca in profondità o della ricerca in ampiezza per questo.</a:t>
            </a:r>
            <a:endParaRPr sz="1800"/>
          </a:p>
          <a:p>
            <a:pPr marL="269999" marR="0" lvl="0" indent="-204299" algn="l" rtl="0">
              <a:lnSpc>
                <a:spcPct val="100000"/>
              </a:lnSpc>
              <a:spcBef>
                <a:spcPts val="0"/>
              </a:spcBef>
              <a:spcAft>
                <a:spcPts val="0"/>
              </a:spcAft>
              <a:buSzPts val="1800"/>
              <a:buAutoNum type="arabicPeriod"/>
            </a:pPr>
            <a:r>
              <a:rPr lang="it" sz="1800"/>
              <a:t>Rimuovere l'arco (a,b) dal grafo.</a:t>
            </a:r>
            <a:endParaRPr sz="1800"/>
          </a:p>
          <a:p>
            <a:pPr marL="269999" marR="0" lvl="0" indent="-204299" algn="l" rtl="0">
              <a:lnSpc>
                <a:spcPct val="100000"/>
              </a:lnSpc>
              <a:spcBef>
                <a:spcPts val="0"/>
              </a:spcBef>
              <a:spcAft>
                <a:spcPts val="0"/>
              </a:spcAft>
              <a:buSzPts val="1800"/>
              <a:buAutoNum type="arabicPeriod"/>
            </a:pPr>
            <a:r>
              <a:rPr lang="it" sz="1800"/>
              <a:t>Calcolare il numero di componenti connesse del grafo risultante. Ancora una volta, si può utilizzare l'algoritmo della ricerca in profondità o della ricerca in ampiezza per questo.</a:t>
            </a:r>
            <a:endParaRPr sz="1800"/>
          </a:p>
          <a:p>
            <a:pPr marL="269999" marR="0" lvl="0" indent="-204299" algn="l" rtl="0">
              <a:lnSpc>
                <a:spcPct val="100000"/>
              </a:lnSpc>
              <a:spcBef>
                <a:spcPts val="0"/>
              </a:spcBef>
              <a:spcAft>
                <a:spcPts val="0"/>
              </a:spcAft>
              <a:buSzPts val="1800"/>
              <a:buAutoNum type="arabicPeriod"/>
            </a:pPr>
            <a:r>
              <a:rPr lang="it" sz="1800"/>
              <a:t>Se il numero di componenti connesse del grafo risultante è maggiore di quello del grafo originale con l'arco (a,b), allora l'arco (a,b) è un ponte.</a:t>
            </a:r>
            <a:endParaRPr sz="1800"/>
          </a:p>
        </p:txBody>
      </p:sp>
      <p:sp>
        <p:nvSpPr>
          <p:cNvPr id="203" name="Google Shape;203;p40"/>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Idea</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1"/>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5. Algoritmo per determinare se l'arco (a,b) è un ponte</a:t>
            </a:r>
            <a:endParaRPr/>
          </a:p>
        </p:txBody>
      </p:sp>
      <p:sp>
        <p:nvSpPr>
          <p:cNvPr id="209" name="Google Shape;209;p41"/>
          <p:cNvSpPr txBox="1">
            <a:spLocks noGrp="1"/>
          </p:cNvSpPr>
          <p:nvPr>
            <p:ph type="body" idx="1"/>
          </p:nvPr>
        </p:nvSpPr>
        <p:spPr>
          <a:xfrm>
            <a:off x="5586875" y="1258600"/>
            <a:ext cx="31536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600"/>
              <a:t>def dfs(node, visited, graph):</a:t>
            </a:r>
            <a:endParaRPr sz="1600"/>
          </a:p>
          <a:p>
            <a:pPr marL="0" marR="0" lvl="0" indent="0" algn="l" rtl="0">
              <a:lnSpc>
                <a:spcPct val="100000"/>
              </a:lnSpc>
              <a:spcBef>
                <a:spcPts val="0"/>
              </a:spcBef>
              <a:spcAft>
                <a:spcPts val="0"/>
              </a:spcAft>
              <a:buNone/>
            </a:pPr>
            <a:r>
              <a:rPr lang="it" sz="1600"/>
              <a:t>    visited.add(node)</a:t>
            </a:r>
            <a:endParaRPr sz="1600"/>
          </a:p>
          <a:p>
            <a:pPr marL="0" marR="0" lvl="0" indent="0" algn="l" rtl="0">
              <a:lnSpc>
                <a:spcPct val="100000"/>
              </a:lnSpc>
              <a:spcBef>
                <a:spcPts val="0"/>
              </a:spcBef>
              <a:spcAft>
                <a:spcPts val="0"/>
              </a:spcAft>
              <a:buNone/>
            </a:pPr>
            <a:r>
              <a:rPr lang="it" sz="1600"/>
              <a:t>    for neighbor in graph[node]:</a:t>
            </a:r>
            <a:endParaRPr sz="1600"/>
          </a:p>
          <a:p>
            <a:pPr marL="0" marR="0" lvl="0" indent="0" algn="l" rtl="0">
              <a:lnSpc>
                <a:spcPct val="100000"/>
              </a:lnSpc>
              <a:spcBef>
                <a:spcPts val="0"/>
              </a:spcBef>
              <a:spcAft>
                <a:spcPts val="0"/>
              </a:spcAft>
              <a:buNone/>
            </a:pPr>
            <a:r>
              <a:rPr lang="it" sz="1600"/>
              <a:t>        if neighbor not in visited:</a:t>
            </a:r>
            <a:endParaRPr sz="1600"/>
          </a:p>
          <a:p>
            <a:pPr marL="0" marR="0" lvl="0" indent="0" algn="l" rtl="0">
              <a:lnSpc>
                <a:spcPct val="100000"/>
              </a:lnSpc>
              <a:spcBef>
                <a:spcPts val="0"/>
              </a:spcBef>
              <a:spcAft>
                <a:spcPts val="0"/>
              </a:spcAft>
              <a:buNone/>
            </a:pPr>
            <a:r>
              <a:rPr lang="it" sz="1600"/>
              <a:t>            dfs(neighbor, visited, graph)</a:t>
            </a:r>
            <a:endParaRPr sz="1600"/>
          </a:p>
        </p:txBody>
      </p:sp>
      <p:sp>
        <p:nvSpPr>
          <p:cNvPr id="210" name="Google Shape;210;p41"/>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1600" b="0">
              <a:solidFill>
                <a:srgbClr val="000000"/>
              </a:solidFill>
            </a:endParaRPr>
          </a:p>
        </p:txBody>
      </p:sp>
      <p:sp>
        <p:nvSpPr>
          <p:cNvPr id="211" name="Google Shape;211;p41"/>
          <p:cNvSpPr txBox="1"/>
          <p:nvPr/>
        </p:nvSpPr>
        <p:spPr>
          <a:xfrm>
            <a:off x="373850" y="1265350"/>
            <a:ext cx="83667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600">
                <a:latin typeface="Calibri"/>
                <a:ea typeface="Calibri"/>
                <a:cs typeface="Calibri"/>
                <a:sym typeface="Calibri"/>
              </a:rPr>
              <a:t>def is_bridge(graph, a, b):</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visited = set()</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dfs(list(graph)[0], visited, graph)</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num_components_with_edge = len(visited)</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graph[a].remove(b)</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graph[b].remove(a)</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visited = set()</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dfs(list(graph)[0], visited, graph)</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num_components_without_edge = len(visited)</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graph[a].append(b)</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graph[b].append(a)</a:t>
            </a:r>
            <a:endParaRPr sz="1600">
              <a:latin typeface="Calibri"/>
              <a:ea typeface="Calibri"/>
              <a:cs typeface="Calibri"/>
              <a:sym typeface="Calibri"/>
            </a:endParaRPr>
          </a:p>
          <a:p>
            <a:pPr marL="0" lvl="0" indent="0" algn="l" rtl="0">
              <a:spcBef>
                <a:spcPts val="0"/>
              </a:spcBef>
              <a:spcAft>
                <a:spcPts val="0"/>
              </a:spcAft>
              <a:buNone/>
            </a:pPr>
            <a:r>
              <a:rPr lang="it" sz="1600">
                <a:latin typeface="Calibri"/>
                <a:ea typeface="Calibri"/>
                <a:cs typeface="Calibri"/>
                <a:sym typeface="Calibri"/>
              </a:rPr>
              <a:t>    return num_components_without_edge &gt; num_components_with_edge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6. Algoritmo esaustivo che verifica la proprieta’ di ponte su tutti gli archi in O(n+m)</a:t>
            </a:r>
            <a:endParaRPr/>
          </a:p>
        </p:txBody>
      </p:sp>
      <p:sp>
        <p:nvSpPr>
          <p:cNvPr id="217" name="Google Shape;217;p42"/>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dirty="0"/>
              <a:t>Supponiamo di avere un grafo connesso rappresentato come un dizionario di liste di adiacenza. Si vuole scrivere un algoritmo esaustivo che verifichi la proprietà di ponte su tutti gli archi del grafo, ovvero che determini quali archi, se rimossi, causerebbero l'aumento del numero di componenti connesse del grafo</a:t>
            </a:r>
            <a:r>
              <a:rPr lang="it" sz="1800" dirty="0" smtClean="0"/>
              <a:t>.</a:t>
            </a:r>
            <a:endParaRPr lang="it-IT" sz="1800" dirty="0" smtClean="0"/>
          </a:p>
          <a:p>
            <a:pPr marL="0" marR="0" lvl="0" indent="0" algn="l" rtl="0">
              <a:lnSpc>
                <a:spcPct val="100000"/>
              </a:lnSpc>
              <a:spcBef>
                <a:spcPts val="0"/>
              </a:spcBef>
              <a:spcAft>
                <a:spcPts val="0"/>
              </a:spcAft>
              <a:buNone/>
            </a:pPr>
            <a:endParaRPr lang="it-IT" sz="1800" dirty="0"/>
          </a:p>
          <a:p>
            <a:pPr marL="0" marR="0" lvl="0" indent="0" algn="l" rtl="0">
              <a:lnSpc>
                <a:spcPct val="100000"/>
              </a:lnSpc>
              <a:spcBef>
                <a:spcPts val="0"/>
              </a:spcBef>
              <a:spcAft>
                <a:spcPts val="0"/>
              </a:spcAft>
              <a:buNone/>
            </a:pPr>
            <a:r>
              <a:rPr lang="it-IT" sz="1800" dirty="0" smtClean="0">
                <a:solidFill>
                  <a:srgbClr val="FF0000"/>
                </a:solidFill>
              </a:rPr>
              <a:t>L’algoritmo </a:t>
            </a:r>
            <a:r>
              <a:rPr lang="it-IT" sz="1800" b="1" dirty="0" smtClean="0">
                <a:solidFill>
                  <a:srgbClr val="FF0000"/>
                </a:solidFill>
              </a:rPr>
              <a:t>“esaustivo”</a:t>
            </a:r>
            <a:r>
              <a:rPr lang="it-IT" sz="1800" dirty="0" smtClean="0">
                <a:solidFill>
                  <a:srgbClr val="FF0000"/>
                </a:solidFill>
              </a:rPr>
              <a:t> sarebbe più facile e consiste nel verificare se togliendo ogni arco (</a:t>
            </a:r>
            <a:r>
              <a:rPr lang="it-IT" sz="1800" i="1" dirty="0" err="1" smtClean="0">
                <a:solidFill>
                  <a:srgbClr val="FF0000"/>
                </a:solidFill>
              </a:rPr>
              <a:t>u</a:t>
            </a:r>
            <a:r>
              <a:rPr lang="it-IT" sz="1800" dirty="0" err="1" smtClean="0">
                <a:solidFill>
                  <a:srgbClr val="FF0000"/>
                </a:solidFill>
              </a:rPr>
              <a:t>,</a:t>
            </a:r>
            <a:r>
              <a:rPr lang="it-IT" sz="1800" i="1" dirty="0" err="1" smtClean="0">
                <a:solidFill>
                  <a:srgbClr val="FF0000"/>
                </a:solidFill>
              </a:rPr>
              <a:t>v</a:t>
            </a:r>
            <a:r>
              <a:rPr lang="it-IT" sz="1800" dirty="0" smtClean="0">
                <a:solidFill>
                  <a:srgbClr val="FF0000"/>
                </a:solidFill>
              </a:rPr>
              <a:t>) il grafo rimane connesso, con una visita radicata in </a:t>
            </a:r>
            <a:r>
              <a:rPr lang="it-IT" sz="1800" i="1" dirty="0" smtClean="0">
                <a:solidFill>
                  <a:srgbClr val="FF0000"/>
                </a:solidFill>
              </a:rPr>
              <a:t>u</a:t>
            </a:r>
            <a:r>
              <a:rPr lang="it-IT" sz="1800" dirty="0" smtClean="0">
                <a:solidFill>
                  <a:srgbClr val="FF0000"/>
                </a:solidFill>
              </a:rPr>
              <a:t> o </a:t>
            </a:r>
            <a:r>
              <a:rPr lang="it-IT" sz="1800" i="1" dirty="0" smtClean="0">
                <a:solidFill>
                  <a:srgbClr val="FF0000"/>
                </a:solidFill>
              </a:rPr>
              <a:t>v</a:t>
            </a:r>
            <a:r>
              <a:rPr lang="it-IT" sz="1800" dirty="0" smtClean="0">
                <a:solidFill>
                  <a:srgbClr val="FF0000"/>
                </a:solidFill>
              </a:rPr>
              <a:t>. Costo 𝒪(</a:t>
            </a:r>
            <a:r>
              <a:rPr lang="it-IT" sz="1800" i="1" dirty="0" smtClean="0">
                <a:solidFill>
                  <a:srgbClr val="FF0000"/>
                </a:solidFill>
              </a:rPr>
              <a:t>m</a:t>
            </a:r>
            <a:r>
              <a:rPr lang="it-IT" sz="1800" dirty="0" smtClean="0">
                <a:solidFill>
                  <a:srgbClr val="FF0000"/>
                </a:solidFill>
              </a:rPr>
              <a:t> (</a:t>
            </a:r>
            <a:r>
              <a:rPr lang="it-IT" sz="1800" i="1" dirty="0" err="1" smtClean="0">
                <a:solidFill>
                  <a:srgbClr val="FF0000"/>
                </a:solidFill>
              </a:rPr>
              <a:t>n</a:t>
            </a:r>
            <a:r>
              <a:rPr lang="it-IT" sz="1800" dirty="0" smtClean="0">
                <a:solidFill>
                  <a:srgbClr val="FF0000"/>
                </a:solidFill>
              </a:rPr>
              <a:t> + </a:t>
            </a:r>
            <a:r>
              <a:rPr lang="it-IT" sz="1800" i="1" dirty="0" smtClean="0">
                <a:solidFill>
                  <a:srgbClr val="FF0000"/>
                </a:solidFill>
              </a:rPr>
              <a:t>m</a:t>
            </a:r>
            <a:r>
              <a:rPr lang="it-IT" sz="1800" dirty="0" smtClean="0">
                <a:solidFill>
                  <a:srgbClr val="FF0000"/>
                </a:solidFill>
              </a:rPr>
              <a:t>)).</a:t>
            </a:r>
          </a:p>
          <a:p>
            <a:pPr marL="0" marR="0" lvl="0" indent="0" algn="l" rtl="0">
              <a:lnSpc>
                <a:spcPct val="100000"/>
              </a:lnSpc>
              <a:spcBef>
                <a:spcPts val="0"/>
              </a:spcBef>
              <a:spcAft>
                <a:spcPts val="0"/>
              </a:spcAft>
              <a:buNone/>
            </a:pPr>
            <a:r>
              <a:rPr lang="it-IT" sz="1800" dirty="0" smtClean="0">
                <a:solidFill>
                  <a:srgbClr val="FF0000"/>
                </a:solidFill>
              </a:rPr>
              <a:t>L’algoritmo visto qui, riesce a capire se un arco sta in un ciclo analizzando i tempi minimi incontrati nella visita dei sottoalberi.</a:t>
            </a:r>
            <a:endParaRPr sz="1800" dirty="0">
              <a:solidFill>
                <a:srgbClr val="FF0000"/>
              </a:solidFill>
            </a:endParaRPr>
          </a:p>
        </p:txBody>
      </p:sp>
      <p:sp>
        <p:nvSpPr>
          <p:cNvPr id="218" name="Google Shape;218;p42"/>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3"/>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6. Algoritmo esaustivo che verifica la proprieta’ di ponte su tutti gli archi in O(n+m)</a:t>
            </a:r>
            <a:endParaRPr/>
          </a:p>
        </p:txBody>
      </p:sp>
      <p:sp>
        <p:nvSpPr>
          <p:cNvPr id="224" name="Google Shape;224;p43"/>
          <p:cNvSpPr txBox="1">
            <a:spLocks noGrp="1"/>
          </p:cNvSpPr>
          <p:nvPr>
            <p:ph type="body" idx="1"/>
          </p:nvPr>
        </p:nvSpPr>
        <p:spPr>
          <a:xfrm>
            <a:off x="373850" y="1361050"/>
            <a:ext cx="41982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400"/>
              <a:t>def find_bridges(graph):</a:t>
            </a:r>
            <a:endParaRPr sz="1400"/>
          </a:p>
          <a:p>
            <a:pPr marL="0" marR="0" lvl="0" indent="0" algn="l" rtl="0">
              <a:lnSpc>
                <a:spcPct val="100000"/>
              </a:lnSpc>
              <a:spcBef>
                <a:spcPts val="0"/>
              </a:spcBef>
              <a:spcAft>
                <a:spcPts val="0"/>
              </a:spcAft>
              <a:buNone/>
            </a:pPr>
            <a:r>
              <a:rPr lang="it" sz="1400"/>
              <a:t>    disc_time = [-1] * len(graph)</a:t>
            </a:r>
            <a:endParaRPr sz="1400"/>
          </a:p>
          <a:p>
            <a:pPr marL="0" marR="0" lvl="0" indent="0" algn="l" rtl="0">
              <a:lnSpc>
                <a:spcPct val="100000"/>
              </a:lnSpc>
              <a:spcBef>
                <a:spcPts val="0"/>
              </a:spcBef>
              <a:spcAft>
                <a:spcPts val="0"/>
              </a:spcAft>
              <a:buNone/>
            </a:pPr>
            <a:r>
              <a:rPr lang="it" sz="1400"/>
              <a:t>    low_time = [-1] * len(graph)</a:t>
            </a:r>
            <a:endParaRPr sz="1400"/>
          </a:p>
          <a:p>
            <a:pPr marL="0" marR="0" lvl="0" indent="0" algn="l" rtl="0">
              <a:lnSpc>
                <a:spcPct val="100000"/>
              </a:lnSpc>
              <a:spcBef>
                <a:spcPts val="0"/>
              </a:spcBef>
              <a:spcAft>
                <a:spcPts val="0"/>
              </a:spcAft>
              <a:buNone/>
            </a:pPr>
            <a:r>
              <a:rPr lang="it" sz="1400"/>
              <a:t>    bridges = []</a:t>
            </a:r>
            <a:endParaRPr sz="1400"/>
          </a:p>
          <a:p>
            <a:pPr marL="0" marR="0" lvl="0" indent="0" algn="l" rtl="0">
              <a:lnSpc>
                <a:spcPct val="100000"/>
              </a:lnSpc>
              <a:spcBef>
                <a:spcPts val="0"/>
              </a:spcBef>
              <a:spcAft>
                <a:spcPts val="0"/>
              </a:spcAft>
              <a:buNone/>
            </a:pPr>
            <a:r>
              <a:rPr lang="it" sz="1400"/>
              <a:t>    time = 0</a:t>
            </a:r>
            <a:endParaRPr sz="1400"/>
          </a:p>
          <a:p>
            <a:pPr marL="0" marR="0" lvl="0" indent="0" algn="l" rtl="0">
              <a:lnSpc>
                <a:spcPct val="100000"/>
              </a:lnSpc>
              <a:spcBef>
                <a:spcPts val="0"/>
              </a:spcBef>
              <a:spcAft>
                <a:spcPts val="0"/>
              </a:spcAft>
              <a:buNone/>
            </a:pPr>
            <a:r>
              <a:rPr lang="it" sz="1400"/>
              <a:t>    for node in range(len(graph)):</a:t>
            </a:r>
            <a:endParaRPr sz="1400"/>
          </a:p>
          <a:p>
            <a:pPr marL="0" marR="0" lvl="0" indent="0" algn="l" rtl="0">
              <a:lnSpc>
                <a:spcPct val="100000"/>
              </a:lnSpc>
              <a:spcBef>
                <a:spcPts val="0"/>
              </a:spcBef>
              <a:spcAft>
                <a:spcPts val="0"/>
              </a:spcAft>
              <a:buNone/>
            </a:pPr>
            <a:r>
              <a:rPr lang="it" sz="1400"/>
              <a:t>        if disc_time[node] == -1:</a:t>
            </a:r>
            <a:endParaRPr sz="1400"/>
          </a:p>
          <a:p>
            <a:pPr marL="0" marR="0" lvl="0" indent="0" algn="l" rtl="0">
              <a:lnSpc>
                <a:spcPct val="100000"/>
              </a:lnSpc>
              <a:spcBef>
                <a:spcPts val="0"/>
              </a:spcBef>
              <a:spcAft>
                <a:spcPts val="0"/>
              </a:spcAft>
              <a:buNone/>
            </a:pPr>
            <a:r>
              <a:rPr lang="it" sz="1400"/>
              <a:t>            dfs(node, node, disc_time, low_time)</a:t>
            </a:r>
            <a:endParaRPr sz="1400"/>
          </a:p>
          <a:p>
            <a:pPr marL="0" marR="0" lvl="0" indent="0" algn="l" rtl="0">
              <a:lnSpc>
                <a:spcPct val="100000"/>
              </a:lnSpc>
              <a:spcBef>
                <a:spcPts val="0"/>
              </a:spcBef>
              <a:spcAft>
                <a:spcPts val="0"/>
              </a:spcAft>
              <a:buNone/>
            </a:pPr>
            <a:r>
              <a:rPr lang="it" sz="1400"/>
              <a:t>    return bridges</a:t>
            </a:r>
            <a:endParaRPr sz="1400"/>
          </a:p>
        </p:txBody>
      </p:sp>
      <p:sp>
        <p:nvSpPr>
          <p:cNvPr id="225" name="Google Shape;225;p43"/>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
        <p:nvSpPr>
          <p:cNvPr id="226" name="Google Shape;226;p43"/>
          <p:cNvSpPr txBox="1"/>
          <p:nvPr/>
        </p:nvSpPr>
        <p:spPr>
          <a:xfrm>
            <a:off x="3459050" y="1361125"/>
            <a:ext cx="52815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Calibri"/>
                <a:ea typeface="Calibri"/>
                <a:cs typeface="Calibri"/>
                <a:sym typeface="Calibri"/>
              </a:rPr>
              <a:t>def dfs(node, parent, disc_time, low_time):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nonlocal time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disc_time[node] = low_time[node] = time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time += 1</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for neighbor in graph[node]: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if neighbor == parent:</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continue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if disc_time[neighbor] == -1:</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dfs(neighbor, node, disc_time, low_time)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low_time[node] = min(low_time[node], low_time[neighbor])</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if low_time[neighbor] &gt; disc_time[node]: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bridges.append((node, neighbor))</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else:</a:t>
            </a:r>
            <a:endParaRPr>
              <a:latin typeface="Calibri"/>
              <a:ea typeface="Calibri"/>
              <a:cs typeface="Calibri"/>
              <a:sym typeface="Calibri"/>
            </a:endParaRPr>
          </a:p>
          <a:p>
            <a:pPr marL="0" lvl="0" indent="0" algn="l" rtl="0">
              <a:spcBef>
                <a:spcPts val="0"/>
              </a:spcBef>
              <a:spcAft>
                <a:spcPts val="0"/>
              </a:spcAft>
              <a:buNone/>
            </a:pPr>
            <a:r>
              <a:rPr lang="it">
                <a:latin typeface="Calibri"/>
                <a:ea typeface="Calibri"/>
                <a:cs typeface="Calibri"/>
                <a:sym typeface="Calibri"/>
              </a:rPr>
              <a:t>                low_time[node] = min(low_time[node], disc_time[neighbor])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Almeno 1 tra un grafo e il suo complementare è connesso</a:t>
            </a:r>
            <a:endParaRPr/>
          </a:p>
        </p:txBody>
      </p:sp>
      <p:sp>
        <p:nvSpPr>
          <p:cNvPr id="118" name="Google Shape;118;p29"/>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22433"/>
              </a:buClr>
              <a:buSzPts val="2400"/>
              <a:buFont typeface="Calibri"/>
              <a:buNone/>
            </a:pPr>
            <a:r>
              <a:rPr lang="it" sz="1800"/>
              <a:t>Dato un grafo </a:t>
            </a:r>
            <a:r>
              <a:rPr lang="it" sz="1800" i="1"/>
              <a:t>G</a:t>
            </a:r>
            <a:r>
              <a:rPr lang="it" sz="1800"/>
              <a:t> il suo grafo complementare </a:t>
            </a:r>
            <a:r>
              <a:rPr lang="it" sz="1800" i="1"/>
              <a:t>G</a:t>
            </a:r>
            <a:r>
              <a:rPr lang="it" sz="1800" i="1" baseline="30000"/>
              <a:t>c</a:t>
            </a:r>
            <a:r>
              <a:rPr lang="it" sz="1800"/>
              <a:t> e’ un grafo che ha gli stessi nodi di </a:t>
            </a:r>
            <a:r>
              <a:rPr lang="it" sz="1800" i="1"/>
              <a:t>G</a:t>
            </a:r>
            <a:r>
              <a:rPr lang="it" sz="1800"/>
              <a:t> ma in cui un arco e’ presente se e solo se manca a </a:t>
            </a:r>
            <a:r>
              <a:rPr lang="it" sz="1800" i="1"/>
              <a:t>G</a:t>
            </a:r>
            <a:r>
              <a:rPr lang="it" sz="1800"/>
              <a:t>. </a:t>
            </a:r>
            <a:endParaRPr sz="1800"/>
          </a:p>
          <a:p>
            <a:pPr marL="0" marR="0" lvl="0" indent="0" algn="l" rtl="0">
              <a:spcBef>
                <a:spcPts val="0"/>
              </a:spcBef>
              <a:spcAft>
                <a:spcPts val="0"/>
              </a:spcAft>
              <a:buClr>
                <a:srgbClr val="822433"/>
              </a:buClr>
              <a:buSzPts val="2400"/>
              <a:buFont typeface="Calibri"/>
              <a:buNone/>
            </a:pPr>
            <a:r>
              <a:rPr lang="it" sz="1800"/>
              <a:t>Ad esempio, di seguito a sinistra un grafo </a:t>
            </a:r>
            <a:r>
              <a:rPr lang="it" sz="1800" i="1"/>
              <a:t>G</a:t>
            </a:r>
            <a:r>
              <a:rPr lang="it" sz="1800"/>
              <a:t> e a destra il suo complemento </a:t>
            </a:r>
            <a:r>
              <a:rPr lang="it" sz="1800" i="1"/>
              <a:t>G</a:t>
            </a:r>
            <a:r>
              <a:rPr lang="it" sz="1800" i="1" baseline="30000"/>
              <a:t>c</a:t>
            </a:r>
            <a:r>
              <a:rPr lang="it" sz="1800"/>
              <a:t>.</a:t>
            </a: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endParaRPr sz="1800"/>
          </a:p>
          <a:p>
            <a:pPr marL="0" marR="0" lvl="0" indent="0" algn="l" rtl="0">
              <a:spcBef>
                <a:spcPts val="0"/>
              </a:spcBef>
              <a:spcAft>
                <a:spcPts val="0"/>
              </a:spcAft>
              <a:buClr>
                <a:srgbClr val="822433"/>
              </a:buClr>
              <a:buSzPts val="2400"/>
              <a:buFont typeface="Calibri"/>
              <a:buNone/>
            </a:pPr>
            <a:r>
              <a:rPr lang="it" sz="1800"/>
              <a:t>Dimostrare che, per ogni grafo </a:t>
            </a:r>
            <a:r>
              <a:rPr lang="it" sz="1800" i="1"/>
              <a:t>G</a:t>
            </a:r>
            <a:r>
              <a:rPr lang="it" sz="1800"/>
              <a:t>, almeno uno dei grafi </a:t>
            </a:r>
            <a:r>
              <a:rPr lang="it" sz="1800" i="1"/>
              <a:t>G</a:t>
            </a:r>
            <a:r>
              <a:rPr lang="it" sz="1800"/>
              <a:t> e </a:t>
            </a:r>
            <a:r>
              <a:rPr lang="it" sz="1800" i="1"/>
              <a:t>G</a:t>
            </a:r>
            <a:r>
              <a:rPr lang="it" sz="1800" i="1" baseline="30000"/>
              <a:t>c</a:t>
            </a:r>
            <a:r>
              <a:rPr lang="it" sz="1800"/>
              <a:t> e’ connesso.</a:t>
            </a:r>
            <a:endParaRPr sz="1800">
              <a:solidFill>
                <a:srgbClr val="000000"/>
              </a:solidFill>
              <a:latin typeface="Calibri"/>
              <a:ea typeface="Calibri"/>
              <a:cs typeface="Calibri"/>
              <a:sym typeface="Calibri"/>
            </a:endParaRPr>
          </a:p>
        </p:txBody>
      </p:sp>
      <p:sp>
        <p:nvSpPr>
          <p:cNvPr id="119" name="Google Shape;119;p29"/>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pic>
        <p:nvPicPr>
          <p:cNvPr id="120" name="Google Shape;120;p29"/>
          <p:cNvPicPr preferRelativeResize="0"/>
          <p:nvPr/>
        </p:nvPicPr>
        <p:blipFill>
          <a:blip r:embed="rId3">
            <a:alphaModFix/>
          </a:blip>
          <a:stretch>
            <a:fillRect/>
          </a:stretch>
        </p:blipFill>
        <p:spPr>
          <a:xfrm>
            <a:off x="2662862" y="2244275"/>
            <a:ext cx="3788526" cy="19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0"/>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1. Almeno 1 tra un grafo e il suo complementare è connesso</a:t>
            </a:r>
            <a:endParaRPr/>
          </a:p>
        </p:txBody>
      </p:sp>
      <p:sp>
        <p:nvSpPr>
          <p:cNvPr id="126" name="Google Shape;126;p30"/>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1800"/>
              <a:t>Supponiamo per assurdo che entrambi i grafi </a:t>
            </a:r>
            <a:r>
              <a:rPr lang="it" sz="1800" i="1"/>
              <a:t>G</a:t>
            </a:r>
            <a:r>
              <a:rPr lang="it" sz="1800"/>
              <a:t> e </a:t>
            </a:r>
            <a:r>
              <a:rPr lang="it" sz="1800" i="1"/>
              <a:t>G</a:t>
            </a:r>
            <a:r>
              <a:rPr lang="it" sz="1800" i="1" baseline="30000"/>
              <a:t>c</a:t>
            </a:r>
            <a:r>
              <a:rPr lang="it" sz="1800"/>
              <a:t> siano non connessi. Ciò significa che esistono almeno due componenti connesse distinte in ciascuno dei due grafi.</a:t>
            </a:r>
            <a:endParaRPr sz="1800"/>
          </a:p>
          <a:p>
            <a:pPr marL="0" marR="0" lvl="0" indent="0" algn="l" rtl="0">
              <a:lnSpc>
                <a:spcPct val="100000"/>
              </a:lnSpc>
              <a:spcBef>
                <a:spcPts val="0"/>
              </a:spcBef>
              <a:spcAft>
                <a:spcPts val="0"/>
              </a:spcAft>
              <a:buClr>
                <a:srgbClr val="822433"/>
              </a:buClr>
              <a:buSzPts val="2400"/>
              <a:buFont typeface="Calibri"/>
              <a:buNone/>
            </a:pPr>
            <a:r>
              <a:rPr lang="it" sz="1800"/>
              <a:t>Sia </a:t>
            </a:r>
            <a:r>
              <a:rPr lang="it" sz="1800" i="1"/>
              <a:t>A</a:t>
            </a:r>
            <a:r>
              <a:rPr lang="it" sz="1800"/>
              <a:t> una componente connessa di </a:t>
            </a:r>
            <a:r>
              <a:rPr lang="it" sz="1800" i="1"/>
              <a:t>G</a:t>
            </a:r>
            <a:r>
              <a:rPr lang="it" sz="1800"/>
              <a:t> e sia </a:t>
            </a:r>
            <a:r>
              <a:rPr lang="it" sz="1800" i="1"/>
              <a:t>B</a:t>
            </a:r>
            <a:r>
              <a:rPr lang="it" sz="1800"/>
              <a:t> una componente connessa di </a:t>
            </a:r>
            <a:r>
              <a:rPr lang="it" sz="1800" i="1"/>
              <a:t>G</a:t>
            </a:r>
            <a:r>
              <a:rPr lang="it" sz="1800" i="1" baseline="30000"/>
              <a:t>c</a:t>
            </a:r>
            <a:r>
              <a:rPr lang="it" sz="1800"/>
              <a:t>. Poiché </a:t>
            </a:r>
            <a:r>
              <a:rPr lang="it" sz="1800" i="1"/>
              <a:t>G</a:t>
            </a:r>
            <a:r>
              <a:rPr lang="it" sz="1800" i="1" baseline="30000"/>
              <a:t>c</a:t>
            </a:r>
            <a:r>
              <a:rPr lang="it" sz="1800"/>
              <a:t> ha gli stessi nodi di </a:t>
            </a:r>
            <a:r>
              <a:rPr lang="it" sz="1800" i="1"/>
              <a:t>G</a:t>
            </a:r>
            <a:r>
              <a:rPr lang="it" sz="1800"/>
              <a:t>, </a:t>
            </a:r>
            <a:r>
              <a:rPr lang="it" sz="1800" i="1"/>
              <a:t>A</a:t>
            </a:r>
            <a:r>
              <a:rPr lang="it" sz="1800"/>
              <a:t> e </a:t>
            </a:r>
            <a:r>
              <a:rPr lang="it" sz="1800" i="1"/>
              <a:t>B</a:t>
            </a:r>
            <a:r>
              <a:rPr lang="it" sz="1800"/>
              <a:t> sono insiemi disgiunti di nodi di </a:t>
            </a:r>
            <a:r>
              <a:rPr lang="it" sz="1800" i="1"/>
              <a:t>G</a:t>
            </a:r>
            <a:r>
              <a:rPr lang="it" sz="1800"/>
              <a:t>. Poiché </a:t>
            </a:r>
            <a:r>
              <a:rPr lang="it" sz="1800" i="1"/>
              <a:t>A</a:t>
            </a:r>
            <a:r>
              <a:rPr lang="it" sz="1800"/>
              <a:t> è connesso in </a:t>
            </a:r>
            <a:r>
              <a:rPr lang="it" sz="1800" i="1"/>
              <a:t>G</a:t>
            </a:r>
            <a:r>
              <a:rPr lang="it" sz="1800"/>
              <a:t>, esiste almeno un arco che connette due nodi di </a:t>
            </a:r>
            <a:r>
              <a:rPr lang="it" sz="1800" i="1"/>
              <a:t>A</a:t>
            </a:r>
            <a:r>
              <a:rPr lang="it" sz="1800"/>
              <a:t>. Ma poiché </a:t>
            </a:r>
            <a:r>
              <a:rPr lang="it" sz="1800" i="1"/>
              <a:t>G</a:t>
            </a:r>
            <a:r>
              <a:rPr lang="it" sz="1800" i="1" baseline="30000"/>
              <a:t>c</a:t>
            </a:r>
            <a:r>
              <a:rPr lang="it" sz="1800"/>
              <a:t> ha gli stessi nodi di </a:t>
            </a:r>
            <a:r>
              <a:rPr lang="it" sz="1800" i="1"/>
              <a:t>G</a:t>
            </a:r>
            <a:r>
              <a:rPr lang="it" sz="1800"/>
              <a:t>, l'arco che connette questi due nodi non è presente in </a:t>
            </a:r>
            <a:r>
              <a:rPr lang="it" sz="1800" i="1"/>
              <a:t>G</a:t>
            </a:r>
            <a:r>
              <a:rPr lang="it" sz="1800" i="1" baseline="30000"/>
              <a:t>c</a:t>
            </a:r>
            <a:r>
              <a:rPr lang="it" sz="1800"/>
              <a:t> e quindi questi due nodi appartengono a componenti connesse distinte di </a:t>
            </a:r>
            <a:r>
              <a:rPr lang="it" sz="1800" i="1"/>
              <a:t>G</a:t>
            </a:r>
            <a:r>
              <a:rPr lang="it" sz="1800" i="1" baseline="30000"/>
              <a:t>c</a:t>
            </a:r>
            <a:r>
              <a:rPr lang="it" sz="1800"/>
              <a:t>. Quindi </a:t>
            </a:r>
            <a:r>
              <a:rPr lang="it" sz="1800" i="1"/>
              <a:t>A</a:t>
            </a:r>
            <a:r>
              <a:rPr lang="it" sz="1800"/>
              <a:t> e </a:t>
            </a:r>
            <a:r>
              <a:rPr lang="it" sz="1800" i="1"/>
              <a:t>B</a:t>
            </a:r>
            <a:r>
              <a:rPr lang="it" sz="1800"/>
              <a:t> sono due componenti connesse distinte sia in </a:t>
            </a:r>
            <a:r>
              <a:rPr lang="it" sz="1800" i="1"/>
              <a:t>G</a:t>
            </a:r>
            <a:r>
              <a:rPr lang="it" sz="1800"/>
              <a:t> che in </a:t>
            </a:r>
            <a:r>
              <a:rPr lang="it" sz="1800" i="1"/>
              <a:t>G</a:t>
            </a:r>
            <a:r>
              <a:rPr lang="it" sz="1800" i="1" baseline="30000"/>
              <a:t>c</a:t>
            </a:r>
            <a:r>
              <a:rPr lang="it" sz="1800"/>
              <a:t>, il che è un assurdo.</a:t>
            </a:r>
            <a:endParaRPr sz="1800"/>
          </a:p>
          <a:p>
            <a:pPr marL="0" marR="0" lvl="0" indent="0" algn="l" rtl="0">
              <a:lnSpc>
                <a:spcPct val="100000"/>
              </a:lnSpc>
              <a:spcBef>
                <a:spcPts val="0"/>
              </a:spcBef>
              <a:spcAft>
                <a:spcPts val="0"/>
              </a:spcAft>
              <a:buClr>
                <a:srgbClr val="822433"/>
              </a:buClr>
              <a:buSzPts val="2400"/>
              <a:buFont typeface="Calibri"/>
              <a:buNone/>
            </a:pPr>
            <a:r>
              <a:rPr lang="it" sz="1800"/>
              <a:t>Concludiamo quindi che almeno uno dei grafi </a:t>
            </a:r>
            <a:r>
              <a:rPr lang="it" sz="1800" i="1"/>
              <a:t>G</a:t>
            </a:r>
            <a:r>
              <a:rPr lang="it" sz="1800"/>
              <a:t> e </a:t>
            </a:r>
            <a:r>
              <a:rPr lang="it" sz="1800" i="1"/>
              <a:t>G</a:t>
            </a:r>
            <a:r>
              <a:rPr lang="it" sz="1800" i="1" baseline="30000"/>
              <a:t>c</a:t>
            </a:r>
            <a:r>
              <a:rPr lang="it" sz="1800"/>
              <a:t> deve essere connesso.</a:t>
            </a:r>
            <a:endParaRPr sz="1800"/>
          </a:p>
          <a:p>
            <a:pPr marL="0" marR="0" lvl="0" indent="0" algn="l" rtl="0">
              <a:spcBef>
                <a:spcPts val="0"/>
              </a:spcBef>
              <a:spcAft>
                <a:spcPts val="0"/>
              </a:spcAft>
              <a:buClr>
                <a:srgbClr val="822433"/>
              </a:buClr>
              <a:buSzPts val="2400"/>
              <a:buFont typeface="Calibri"/>
              <a:buNone/>
            </a:pPr>
            <a:endParaRPr sz="1800"/>
          </a:p>
        </p:txBody>
      </p:sp>
      <p:sp>
        <p:nvSpPr>
          <p:cNvPr id="127" name="Google Shape;127;p30"/>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2. DFS possibili e impossibili</a:t>
            </a:r>
            <a:endParaRPr/>
          </a:p>
        </p:txBody>
      </p:sp>
      <p:sp>
        <p:nvSpPr>
          <p:cNvPr id="133" name="Google Shape;133;p31"/>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Si consideri il grafo </a:t>
            </a:r>
            <a:r>
              <a:rPr lang="it" sz="1800" i="1"/>
              <a:t>G</a:t>
            </a:r>
            <a:r>
              <a:rPr lang="it" sz="1800"/>
              <a:t> nella figura qui sotto e l’albero </a:t>
            </a:r>
            <a:r>
              <a:rPr lang="it" sz="1800" i="1"/>
              <a:t>T</a:t>
            </a:r>
            <a:r>
              <a:rPr lang="it" sz="1800"/>
              <a:t> formato dagli archi marcati.</a:t>
            </a:r>
            <a:endParaRPr sz="1800"/>
          </a:p>
          <a:p>
            <a:pPr marL="0" marR="0" lvl="0" indent="0" algn="l" rtl="0">
              <a:lnSpc>
                <a:spcPct val="100000"/>
              </a:lnSpc>
              <a:spcBef>
                <a:spcPts val="0"/>
              </a:spcBef>
              <a:spcAft>
                <a:spcPts val="0"/>
              </a:spcAft>
              <a:buNone/>
            </a:pPr>
            <a:r>
              <a:rPr lang="it" sz="1800"/>
              <a:t>L’albero </a:t>
            </a:r>
            <a:r>
              <a:rPr lang="it" sz="1800" i="1"/>
              <a:t>T</a:t>
            </a:r>
            <a:r>
              <a:rPr lang="it" sz="1800"/>
              <a:t> puo’ essere stato prodotto da una DFS? In caso affermativo, esibire una rappresentazione di </a:t>
            </a:r>
            <a:r>
              <a:rPr lang="it" sz="1800" i="1"/>
              <a:t>G</a:t>
            </a:r>
            <a:r>
              <a:rPr lang="it" sz="1800"/>
              <a:t> tramite liste di adiacenza in grado di produrre </a:t>
            </a:r>
            <a:r>
              <a:rPr lang="it" sz="1800" i="1"/>
              <a:t>T </a:t>
            </a:r>
            <a:r>
              <a:rPr lang="it" sz="1800"/>
              <a:t>e specificare il nodo da cui parte la visita e il numero di archi all’indietro che si ottengono a seguito della visita.</a:t>
            </a:r>
            <a:endParaRPr sz="1800"/>
          </a:p>
          <a:p>
            <a:pPr marL="0" marR="0" lvl="0" indent="0" algn="l" rtl="0">
              <a:spcBef>
                <a:spcPts val="0"/>
              </a:spcBef>
              <a:spcAft>
                <a:spcPts val="0"/>
              </a:spcAft>
              <a:buClr>
                <a:srgbClr val="822433"/>
              </a:buClr>
              <a:buSzPts val="2400"/>
              <a:buFont typeface="Calibri"/>
              <a:buNone/>
            </a:pPr>
            <a:endParaRPr sz="1800"/>
          </a:p>
        </p:txBody>
      </p:sp>
      <p:sp>
        <p:nvSpPr>
          <p:cNvPr id="134" name="Google Shape;134;p31"/>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pic>
        <p:nvPicPr>
          <p:cNvPr id="135" name="Google Shape;135;p31"/>
          <p:cNvPicPr preferRelativeResize="0"/>
          <p:nvPr/>
        </p:nvPicPr>
        <p:blipFill>
          <a:blip r:embed="rId3">
            <a:alphaModFix/>
          </a:blip>
          <a:stretch>
            <a:fillRect/>
          </a:stretch>
        </p:blipFill>
        <p:spPr>
          <a:xfrm>
            <a:off x="1291950" y="2776269"/>
            <a:ext cx="6560100" cy="17383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2. DFS possibili e impossibili</a:t>
            </a:r>
            <a:endParaRPr/>
          </a:p>
        </p:txBody>
      </p:sp>
      <p:sp>
        <p:nvSpPr>
          <p:cNvPr id="141" name="Google Shape;141;p32"/>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dirty="0"/>
              <a:t>L’albero </a:t>
            </a:r>
            <a:r>
              <a:rPr lang="it" sz="1800" i="1" dirty="0"/>
              <a:t>T </a:t>
            </a:r>
            <a:r>
              <a:rPr lang="it" sz="1800" dirty="0"/>
              <a:t>non puo’ essere ottenuto da nessuna possibile visita in DFS, il che vuol dire che non e’ una DFS </a:t>
            </a:r>
            <a:r>
              <a:rPr lang="it" sz="1800" dirty="0" smtClean="0"/>
              <a:t>possibile</a:t>
            </a:r>
            <a:endParaRPr lang="it-IT" sz="1800" dirty="0" smtClean="0"/>
          </a:p>
          <a:p>
            <a:pPr marL="0" marR="0" lvl="0" indent="0" algn="l" rtl="0">
              <a:lnSpc>
                <a:spcPct val="100000"/>
              </a:lnSpc>
              <a:spcBef>
                <a:spcPts val="0"/>
              </a:spcBef>
              <a:spcAft>
                <a:spcPts val="0"/>
              </a:spcAft>
              <a:buNone/>
            </a:pPr>
            <a:endParaRPr lang="it-IT" sz="1800" dirty="0"/>
          </a:p>
          <a:p>
            <a:pPr marL="0" marR="0" lvl="0" indent="0" algn="l" rtl="0">
              <a:lnSpc>
                <a:spcPct val="100000"/>
              </a:lnSpc>
              <a:spcBef>
                <a:spcPts val="0"/>
              </a:spcBef>
              <a:spcAft>
                <a:spcPts val="0"/>
              </a:spcAft>
              <a:buNone/>
            </a:pPr>
            <a:r>
              <a:rPr lang="it-IT" sz="1800" b="1" dirty="0" smtClean="0">
                <a:solidFill>
                  <a:srgbClr val="FF0000"/>
                </a:solidFill>
              </a:rPr>
              <a:t>Perché?</a:t>
            </a:r>
            <a:endParaRPr sz="1800" b="1" dirty="0">
              <a:solidFill>
                <a:srgbClr val="FF0000"/>
              </a:solidFill>
            </a:endParaRPr>
          </a:p>
          <a:p>
            <a:pPr marL="0" marR="0" lvl="0" indent="0" algn="l" rtl="0">
              <a:spcBef>
                <a:spcPts val="0"/>
              </a:spcBef>
              <a:spcAft>
                <a:spcPts val="0"/>
              </a:spcAft>
              <a:buClr>
                <a:srgbClr val="822433"/>
              </a:buClr>
              <a:buSzPts val="2400"/>
              <a:buFont typeface="Calibri"/>
              <a:buNone/>
            </a:pPr>
            <a:endParaRPr sz="1800" dirty="0"/>
          </a:p>
        </p:txBody>
      </p:sp>
      <p:sp>
        <p:nvSpPr>
          <p:cNvPr id="142" name="Google Shape;142;p32"/>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pic>
        <p:nvPicPr>
          <p:cNvPr id="143" name="Google Shape;143;p32"/>
          <p:cNvPicPr preferRelativeResize="0"/>
          <p:nvPr/>
        </p:nvPicPr>
        <p:blipFill>
          <a:blip r:embed="rId3">
            <a:alphaModFix/>
          </a:blip>
          <a:stretch>
            <a:fillRect/>
          </a:stretch>
        </p:blipFill>
        <p:spPr>
          <a:xfrm>
            <a:off x="1291950" y="2776269"/>
            <a:ext cx="6560100" cy="17383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3"/>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3. DFS possibili e impossibili</a:t>
            </a:r>
            <a:endParaRPr/>
          </a:p>
        </p:txBody>
      </p:sp>
      <p:sp>
        <p:nvSpPr>
          <p:cNvPr id="149" name="Google Shape;149;p33"/>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Si consideri il grafo diretto </a:t>
            </a:r>
            <a:r>
              <a:rPr lang="it" sz="1800" i="1"/>
              <a:t>G</a:t>
            </a:r>
            <a:r>
              <a:rPr lang="it" sz="1800"/>
              <a:t> nella figura qui sotto e l’albero (arborescenza) </a:t>
            </a:r>
            <a:r>
              <a:rPr lang="it" sz="1800" i="1"/>
              <a:t>T</a:t>
            </a:r>
            <a:r>
              <a:rPr lang="it" sz="1800"/>
              <a:t> formato dagli archi marcati. </a:t>
            </a:r>
            <a:endParaRPr sz="1800"/>
          </a:p>
          <a:p>
            <a:pPr marL="0" marR="0" lvl="0" indent="0" algn="l" rtl="0">
              <a:lnSpc>
                <a:spcPct val="100000"/>
              </a:lnSpc>
              <a:spcBef>
                <a:spcPts val="0"/>
              </a:spcBef>
              <a:spcAft>
                <a:spcPts val="0"/>
              </a:spcAft>
              <a:buNone/>
            </a:pPr>
            <a:r>
              <a:rPr lang="it" sz="1800"/>
              <a:t>L’albero </a:t>
            </a:r>
            <a:r>
              <a:rPr lang="it" sz="1800" i="1"/>
              <a:t>T</a:t>
            </a:r>
            <a:r>
              <a:rPr lang="it" sz="1800"/>
              <a:t> puo’ essere stato prodotto da una DFS? In caso affermativo, esibire una rappresentazione di </a:t>
            </a:r>
            <a:r>
              <a:rPr lang="it" sz="1800" i="1"/>
              <a:t>G</a:t>
            </a:r>
            <a:r>
              <a:rPr lang="it" sz="1800"/>
              <a:t> tramite liste di adiacenza in grado di produrre </a:t>
            </a:r>
            <a:r>
              <a:rPr lang="it" sz="1800" i="1"/>
              <a:t>T </a:t>
            </a:r>
            <a:r>
              <a:rPr lang="it" sz="1800"/>
              <a:t>e specificare il numero di archi all’indietro, in avanti e di attraversamento che si ottengono a seguito della visita.</a:t>
            </a:r>
            <a:endParaRPr sz="1800"/>
          </a:p>
          <a:p>
            <a:pPr marL="0" marR="0" lvl="0" indent="0" algn="l" rtl="0">
              <a:spcBef>
                <a:spcPts val="0"/>
              </a:spcBef>
              <a:spcAft>
                <a:spcPts val="0"/>
              </a:spcAft>
              <a:buClr>
                <a:srgbClr val="822433"/>
              </a:buClr>
              <a:buSzPts val="2400"/>
              <a:buFont typeface="Calibri"/>
              <a:buNone/>
            </a:pPr>
            <a:endParaRPr sz="1800"/>
          </a:p>
        </p:txBody>
      </p:sp>
      <p:sp>
        <p:nvSpPr>
          <p:cNvPr id="150" name="Google Shape;150;p33"/>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pic>
        <p:nvPicPr>
          <p:cNvPr id="151" name="Google Shape;151;p33"/>
          <p:cNvPicPr preferRelativeResize="0"/>
          <p:nvPr/>
        </p:nvPicPr>
        <p:blipFill>
          <a:blip r:embed="rId3">
            <a:alphaModFix/>
          </a:blip>
          <a:stretch>
            <a:fillRect/>
          </a:stretch>
        </p:blipFill>
        <p:spPr>
          <a:xfrm>
            <a:off x="1522700" y="2834925"/>
            <a:ext cx="6939900" cy="167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4"/>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3. DFS possibili e impossibili</a:t>
            </a:r>
            <a:endParaRPr/>
          </a:p>
        </p:txBody>
      </p:sp>
      <p:sp>
        <p:nvSpPr>
          <p:cNvPr id="157" name="Google Shape;157;p34"/>
          <p:cNvSpPr txBox="1">
            <a:spLocks noGrp="1"/>
          </p:cNvSpPr>
          <p:nvPr>
            <p:ph type="body" idx="1"/>
          </p:nvPr>
        </p:nvSpPr>
        <p:spPr>
          <a:xfrm>
            <a:off x="373775" y="1361050"/>
            <a:ext cx="41982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22433"/>
              </a:buClr>
              <a:buSzPts val="2400"/>
              <a:buFont typeface="Calibri"/>
              <a:buNone/>
            </a:pPr>
            <a:r>
              <a:rPr lang="it" sz="1800"/>
              <a:t>L’albero </a:t>
            </a:r>
            <a:r>
              <a:rPr lang="it" sz="1800" i="1"/>
              <a:t>T </a:t>
            </a:r>
            <a:r>
              <a:rPr lang="it" sz="1800"/>
              <a:t>puo’ essere il risultato di una DFS con il nodo 1 come radice e con il seguente ordine di visita: 1, 3, 2, 7, 4, 5, 6, 8.</a:t>
            </a:r>
            <a:endParaRPr sz="1800"/>
          </a:p>
          <a:p>
            <a:pPr marL="0" marR="0" lvl="0" indent="0" algn="l" rtl="0">
              <a:spcBef>
                <a:spcPts val="0"/>
              </a:spcBef>
              <a:spcAft>
                <a:spcPts val="0"/>
              </a:spcAft>
              <a:buClr>
                <a:srgbClr val="822433"/>
              </a:buClr>
              <a:buSzPts val="2400"/>
              <a:buFont typeface="Calibri"/>
              <a:buNone/>
            </a:pPr>
            <a:r>
              <a:rPr lang="it" sz="1800"/>
              <a:t>Nella figura:</a:t>
            </a:r>
            <a:endParaRPr sz="1800"/>
          </a:p>
          <a:p>
            <a:pPr marL="179999" marR="0" lvl="0" indent="-200025" algn="l" rtl="0">
              <a:spcBef>
                <a:spcPts val="0"/>
              </a:spcBef>
              <a:spcAft>
                <a:spcPts val="0"/>
              </a:spcAft>
              <a:buSzPts val="1800"/>
              <a:buChar char="•"/>
            </a:pPr>
            <a:r>
              <a:rPr lang="it" sz="1800"/>
              <a:t>Gli archi neri formano l’albero di visita </a:t>
            </a:r>
            <a:r>
              <a:rPr lang="it" sz="1800" i="1"/>
              <a:t>T. </a:t>
            </a:r>
            <a:endParaRPr sz="1800" i="1"/>
          </a:p>
          <a:p>
            <a:pPr marL="179999" marR="0" lvl="0" indent="-200025" algn="l" rtl="0">
              <a:spcBef>
                <a:spcPts val="0"/>
              </a:spcBef>
              <a:spcAft>
                <a:spcPts val="0"/>
              </a:spcAft>
              <a:buSzPts val="1800"/>
              <a:buChar char="•"/>
            </a:pPr>
            <a:r>
              <a:rPr lang="it" sz="1800"/>
              <a:t>Gli archi rossi corrispondono agli archi all’indietro.</a:t>
            </a:r>
            <a:endParaRPr sz="1800"/>
          </a:p>
          <a:p>
            <a:pPr marL="179999" marR="0" lvl="0" indent="-200025" algn="l" rtl="0">
              <a:spcBef>
                <a:spcPts val="0"/>
              </a:spcBef>
              <a:spcAft>
                <a:spcPts val="0"/>
              </a:spcAft>
              <a:buSzPts val="1800"/>
              <a:buChar char="•"/>
            </a:pPr>
            <a:r>
              <a:rPr lang="it" sz="1800"/>
              <a:t>Gli archi verdi corrispondono agli archi in avanti.</a:t>
            </a:r>
            <a:endParaRPr sz="1800"/>
          </a:p>
          <a:p>
            <a:pPr marL="179999" marR="0" lvl="0" indent="-200025" algn="l" rtl="0">
              <a:spcBef>
                <a:spcPts val="0"/>
              </a:spcBef>
              <a:spcAft>
                <a:spcPts val="0"/>
              </a:spcAft>
              <a:buSzPts val="1800"/>
              <a:buChar char="•"/>
            </a:pPr>
            <a:r>
              <a:rPr lang="it" sz="1800"/>
              <a:t>Gli archi blu corrispondono agli archi di attraversamento.</a:t>
            </a:r>
            <a:endParaRPr sz="1800"/>
          </a:p>
        </p:txBody>
      </p:sp>
      <p:sp>
        <p:nvSpPr>
          <p:cNvPr id="158" name="Google Shape;158;p34"/>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Soluzione</a:t>
            </a:r>
            <a:endParaRPr sz="2000"/>
          </a:p>
        </p:txBody>
      </p:sp>
      <p:pic>
        <p:nvPicPr>
          <p:cNvPr id="159" name="Google Shape;159;p34"/>
          <p:cNvPicPr preferRelativeResize="0"/>
          <p:nvPr/>
        </p:nvPicPr>
        <p:blipFill>
          <a:blip r:embed="rId3">
            <a:alphaModFix/>
          </a:blip>
          <a:stretch>
            <a:fillRect/>
          </a:stretch>
        </p:blipFill>
        <p:spPr>
          <a:xfrm>
            <a:off x="4966428" y="752775"/>
            <a:ext cx="3774122" cy="36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5"/>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Passeggiata che percorre tutti gli archi di un grafo non orientato esattamente 2 volte, 1 per ogni direzione</a:t>
            </a:r>
            <a:endParaRPr/>
          </a:p>
        </p:txBody>
      </p:sp>
      <p:sp>
        <p:nvSpPr>
          <p:cNvPr id="165" name="Google Shape;165;p35"/>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 sz="1800"/>
              <a:t>Descrivere un algoritmo che, dato un grafo connesso </a:t>
            </a:r>
            <a:r>
              <a:rPr lang="it" sz="1800" i="1"/>
              <a:t>G</a:t>
            </a:r>
            <a:r>
              <a:rPr lang="it" sz="1800"/>
              <a:t>, trova un cammino in </a:t>
            </a:r>
            <a:r>
              <a:rPr lang="it" sz="1800" i="1"/>
              <a:t>G</a:t>
            </a:r>
            <a:r>
              <a:rPr lang="it" sz="1800"/>
              <a:t> che attraversa tutti gli archi una e una sola volta in ognuna delle due direzioni. L’algoritmo deve avere complessita’ O(m).</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it" sz="1800"/>
              <a:t>Ad esempio per il grafo in figura che ha 7 archi una possibile soluzione e’ il seguente cammino di lunghezza 14: 1 - 4 - 5 - 4 - 1 - 5 - 1 - 2 - 3 - 4 - 3 - 5 - 3 - 2 - 1</a:t>
            </a:r>
            <a:endParaRPr sz="1800"/>
          </a:p>
        </p:txBody>
      </p:sp>
      <p:sp>
        <p:nvSpPr>
          <p:cNvPr id="166" name="Google Shape;166;p35"/>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Testo</a:t>
            </a:r>
            <a:endParaRPr sz="2000"/>
          </a:p>
        </p:txBody>
      </p:sp>
      <p:pic>
        <p:nvPicPr>
          <p:cNvPr id="167" name="Google Shape;167;p35"/>
          <p:cNvPicPr preferRelativeResize="0"/>
          <p:nvPr/>
        </p:nvPicPr>
        <p:blipFill>
          <a:blip r:embed="rId3">
            <a:alphaModFix/>
          </a:blip>
          <a:stretch>
            <a:fillRect/>
          </a:stretch>
        </p:blipFill>
        <p:spPr>
          <a:xfrm>
            <a:off x="3351360" y="1986925"/>
            <a:ext cx="2411525" cy="190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2180375" y="92725"/>
            <a:ext cx="6560100" cy="83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a:t>Es. 4. Passeggiata che percorre tutti gli archi di un grafo non orientato esattamente 2 volte, 1 per ogni direzione</a:t>
            </a:r>
            <a:endParaRPr/>
          </a:p>
        </p:txBody>
      </p:sp>
      <p:sp>
        <p:nvSpPr>
          <p:cNvPr id="173" name="Google Shape;173;p36"/>
          <p:cNvSpPr txBox="1">
            <a:spLocks noGrp="1"/>
          </p:cNvSpPr>
          <p:nvPr>
            <p:ph type="body" idx="1"/>
          </p:nvPr>
        </p:nvSpPr>
        <p:spPr>
          <a:xfrm>
            <a:off x="373775" y="1361050"/>
            <a:ext cx="8366700" cy="315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a:t>Una passeggiata che percorre tutti gli archi di un grafo non orientato esattamente 2 volte, una volta per ogni direzione, è chiamata passeggiata di Eulero. </a:t>
            </a:r>
            <a:endParaRPr sz="1800"/>
          </a:p>
          <a:p>
            <a:pPr marL="0" marR="0" lvl="0" indent="0" algn="l" rtl="0">
              <a:lnSpc>
                <a:spcPct val="100000"/>
              </a:lnSpc>
              <a:spcBef>
                <a:spcPts val="0"/>
              </a:spcBef>
              <a:spcAft>
                <a:spcPts val="0"/>
              </a:spcAft>
              <a:buNone/>
            </a:pPr>
            <a:r>
              <a:rPr lang="it" sz="1800"/>
              <a:t>Perché un grafo non orientato abbia una passeggiata di Eulero, deve soddisfare due condizioni:</a:t>
            </a:r>
            <a:endParaRPr sz="1800"/>
          </a:p>
          <a:p>
            <a:pPr marL="179999" marR="0" lvl="0" indent="-200025" algn="l" rtl="0">
              <a:lnSpc>
                <a:spcPct val="100000"/>
              </a:lnSpc>
              <a:spcBef>
                <a:spcPts val="0"/>
              </a:spcBef>
              <a:spcAft>
                <a:spcPts val="0"/>
              </a:spcAft>
              <a:buSzPts val="1800"/>
              <a:buChar char="•"/>
            </a:pPr>
            <a:r>
              <a:rPr lang="it" sz="1800"/>
              <a:t>Tutti i vertici devono avere grado pari. Poiché ogni volta che si attraversa un arco, si aumenta il grado del vertice di partenza di 1 e lo stesso per il vertice di arrivo, ogni vertice deve avere lo stesso numero di archi in ingresso e in uscita per poter tornare al punto di partenza alla fine della passeggiata.</a:t>
            </a:r>
            <a:endParaRPr sz="1800"/>
          </a:p>
          <a:p>
            <a:pPr marL="179999" marR="0" lvl="0" indent="-200025" algn="l" rtl="0">
              <a:lnSpc>
                <a:spcPct val="100000"/>
              </a:lnSpc>
              <a:spcBef>
                <a:spcPts val="0"/>
              </a:spcBef>
              <a:spcAft>
                <a:spcPts val="0"/>
              </a:spcAft>
              <a:buSzPts val="1800"/>
              <a:buChar char="•"/>
            </a:pPr>
            <a:r>
              <a:rPr lang="it" sz="1800"/>
              <a:t>Il grafo deve essere connesso o avere più componenti connesse, ognuna delle quali deve soddisfare la condizione 1.</a:t>
            </a:r>
            <a:endParaRPr sz="1800"/>
          </a:p>
        </p:txBody>
      </p:sp>
      <p:sp>
        <p:nvSpPr>
          <p:cNvPr id="174" name="Google Shape;174;p36"/>
          <p:cNvSpPr txBox="1">
            <a:spLocks noGrp="1"/>
          </p:cNvSpPr>
          <p:nvPr>
            <p:ph type="title"/>
          </p:nvPr>
        </p:nvSpPr>
        <p:spPr>
          <a:xfrm>
            <a:off x="373850" y="927325"/>
            <a:ext cx="8366700" cy="43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22433"/>
              </a:buClr>
              <a:buSzPts val="2400"/>
              <a:buFont typeface="Calibri"/>
              <a:buNone/>
            </a:pPr>
            <a:r>
              <a:rPr lang="it" sz="2000"/>
              <a:t>Ricorda che</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1644</Words>
  <Application>Microsoft Macintosh PowerPoint</Application>
  <PresentationFormat>On-screen Show (16:9)</PresentationFormat>
  <Paragraphs>145</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Calibri</vt:lpstr>
      <vt:lpstr>Arial</vt:lpstr>
      <vt:lpstr>Simple Light</vt:lpstr>
      <vt:lpstr>Default Theme</vt:lpstr>
      <vt:lpstr>Esercizi svolti di Progettazione di algoritmi Facoltà di Ingegneria dell'informazione, informatica e statistica Dipartimento di informatica Anno Accademico 2022-2023  Esercitazione 2</vt:lpstr>
      <vt:lpstr>Es. 1. Almeno 1 tra un grafo e il suo complementare è connesso</vt:lpstr>
      <vt:lpstr>Es. 1. Almeno 1 tra un grafo e il suo complementare è connesso</vt:lpstr>
      <vt:lpstr>Es. 2. DFS possibili e impossibili</vt:lpstr>
      <vt:lpstr>Es. 2. DFS possibili e impossibili</vt:lpstr>
      <vt:lpstr>Es. 3. DFS possibili e impossibili</vt:lpstr>
      <vt:lpstr>Es. 3. DFS possibili e impossibili</vt:lpstr>
      <vt:lpstr>Es. 4. Passeggiata che percorre tutti gli archi di un grafo non orientato esattamente 2 volte, 1 per ogni direzione</vt:lpstr>
      <vt:lpstr>Es. 4. Passeggiata che percorre tutti gli archi di un grafo non orientato esattamente 2 volte, 1 per ogni direzione</vt:lpstr>
      <vt:lpstr>Es. 4. Passeggiata che percorre tutti gli archi di un grafo non orientato esattamente 2 volte, 1 per ogni direzione</vt:lpstr>
      <vt:lpstr>Es. 4. Passeggiata che percorre tutti gli archi di un grafo non orientato esattamente 2 volte, 1 per ogni direzione</vt:lpstr>
      <vt:lpstr>Es. 5. Algoritmo per determinare se l'arco (a,b) è un ponte</vt:lpstr>
      <vt:lpstr>Es. 5. Algoritmo per determinare se l'arco (a,b) è un ponte</vt:lpstr>
      <vt:lpstr>Es. 5. Algoritmo per determinare se l'arco (a,b) è un ponte</vt:lpstr>
      <vt:lpstr>Es. 6. Algoritmo esaustivo che verifica la proprieta’ di ponte su tutti gli archi in O(n+m)</vt:lpstr>
      <vt:lpstr>Es. 6. Algoritmo esaustivo che verifica la proprieta’ di ponte su tutti gli archi in O(n+m)</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 svolti di Progettazione di algoritmi Facoltà di Ingegneria dell'informazione, informatica e statistica Dipartimento di informatica Anno Accademico 2022-2023  Esercitazione 2</dc:title>
  <cp:lastModifiedBy>salvo@di.uniroma1.it</cp:lastModifiedBy>
  <cp:revision>1</cp:revision>
  <dcterms:modified xsi:type="dcterms:W3CDTF">2023-04-11T16:54:53Z</dcterms:modified>
</cp:coreProperties>
</file>