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http://customooxmlschemas.google.com/">
      <go:slidesCustomData xmlns:go="http://customooxmlschemas.google.com/" r:id="rId25" roundtripDataSignature="AMtx7mjelb/4FAXzoKDmWUvD7p73UbcW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it"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9" name="Google Shape;5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 name="Google Shape;60;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d7d8a3a2c_0_3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g22d7d8a3a2c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d7d8a3a2c_0_5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g22d7d8a3a2c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d7d8a3a2c_0_6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22d7d8a3a2c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 name="Google Shape;7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 name="Google Shape;8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d7d8a3a2c_0_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g22d7d8a3a2c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d7d8a3a2c_0_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g22d7d8a3a2c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d7d8a3a2c_0_1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g22d7d8a3a2c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type="title">
  <p:cSld name="TITLE">
    <p:spTree>
      <p:nvGrpSpPr>
        <p:cNvPr id="12" name="Shape 12"/>
        <p:cNvGrpSpPr/>
        <p:nvPr/>
      </p:nvGrpSpPr>
      <p:grpSpPr>
        <a:xfrm>
          <a:off x="0" y="0"/>
          <a:ext cx="0" cy="0"/>
          <a:chOff x="0" y="0"/>
          <a:chExt cx="0" cy="0"/>
        </a:xfrm>
      </p:grpSpPr>
      <p:sp>
        <p:nvSpPr>
          <p:cNvPr id="13" name="Google Shape;13;p18"/>
          <p:cNvSpPr txBox="1"/>
          <p:nvPr>
            <p:ph type="ctrTitle"/>
          </p:nvPr>
        </p:nvSpPr>
        <p:spPr>
          <a:xfrm>
            <a:off x="685800" y="1597819"/>
            <a:ext cx="7772400" cy="1102519"/>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8"/>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SzPts val="2400"/>
              <a:buFont typeface="Calibri"/>
              <a:buNone/>
              <a:defRPr/>
            </a:lvl1pPr>
            <a:lvl2pPr lvl="1" algn="ctr">
              <a:lnSpc>
                <a:spcPct val="100000"/>
              </a:lnSpc>
              <a:spcBef>
                <a:spcPts val="400"/>
              </a:spcBef>
              <a:spcAft>
                <a:spcPts val="0"/>
              </a:spcAft>
              <a:buClr>
                <a:srgbClr val="000000"/>
              </a:buClr>
              <a:buSzPts val="2000"/>
              <a:buFont typeface="Calibri"/>
              <a:buNone/>
              <a:defRPr/>
            </a:lvl2pPr>
            <a:lvl3pPr lvl="2" algn="ctr">
              <a:lnSpc>
                <a:spcPct val="100000"/>
              </a:lnSpc>
              <a:spcBef>
                <a:spcPts val="320"/>
              </a:spcBef>
              <a:spcAft>
                <a:spcPts val="0"/>
              </a:spcAft>
              <a:buClr>
                <a:srgbClr val="000000"/>
              </a:buClr>
              <a:buSzPts val="1600"/>
              <a:buFont typeface="Calibri"/>
              <a:buNone/>
              <a:defRPr/>
            </a:lvl3pPr>
            <a:lvl4pPr lvl="3" algn="ctr">
              <a:lnSpc>
                <a:spcPct val="100000"/>
              </a:lnSpc>
              <a:spcBef>
                <a:spcPts val="280"/>
              </a:spcBef>
              <a:spcAft>
                <a:spcPts val="0"/>
              </a:spcAft>
              <a:buClr>
                <a:srgbClr val="000000"/>
              </a:buClr>
              <a:buSzPts val="1400"/>
              <a:buFont typeface="Calibri"/>
              <a:buNone/>
              <a:defRPr/>
            </a:lvl4pPr>
            <a:lvl5pPr lvl="4" algn="ctr">
              <a:lnSpc>
                <a:spcPct val="100000"/>
              </a:lnSpc>
              <a:spcBef>
                <a:spcPts val="240"/>
              </a:spcBef>
              <a:spcAft>
                <a:spcPts val="0"/>
              </a:spcAft>
              <a:buClr>
                <a:srgbClr val="000000"/>
              </a:buClr>
              <a:buSzPts val="1200"/>
              <a:buFont typeface="Calibri"/>
              <a:buNone/>
              <a:defRPr/>
            </a:lvl5pPr>
            <a:lvl6pPr lvl="5" algn="ctr">
              <a:lnSpc>
                <a:spcPct val="100000"/>
              </a:lnSpc>
              <a:spcBef>
                <a:spcPts val="240"/>
              </a:spcBef>
              <a:spcAft>
                <a:spcPts val="0"/>
              </a:spcAft>
              <a:buClr>
                <a:srgbClr val="000000"/>
              </a:buClr>
              <a:buSzPts val="1200"/>
              <a:buFont typeface="Calibri"/>
              <a:buNone/>
              <a:defRPr/>
            </a:lvl6pPr>
            <a:lvl7pPr lvl="6" algn="ctr">
              <a:lnSpc>
                <a:spcPct val="100000"/>
              </a:lnSpc>
              <a:spcBef>
                <a:spcPts val="240"/>
              </a:spcBef>
              <a:spcAft>
                <a:spcPts val="0"/>
              </a:spcAft>
              <a:buClr>
                <a:srgbClr val="000000"/>
              </a:buClr>
              <a:buSzPts val="1200"/>
              <a:buFont typeface="Calibri"/>
              <a:buNone/>
              <a:defRPr/>
            </a:lvl7pPr>
            <a:lvl8pPr lvl="7" algn="ctr">
              <a:lnSpc>
                <a:spcPct val="100000"/>
              </a:lnSpc>
              <a:spcBef>
                <a:spcPts val="240"/>
              </a:spcBef>
              <a:spcAft>
                <a:spcPts val="0"/>
              </a:spcAft>
              <a:buClr>
                <a:srgbClr val="000000"/>
              </a:buClr>
              <a:buSzPts val="1200"/>
              <a:buFont typeface="Calibri"/>
              <a:buNone/>
              <a:defRPr/>
            </a:lvl8pPr>
            <a:lvl9pPr lvl="8" algn="ctr">
              <a:lnSpc>
                <a:spcPct val="100000"/>
              </a:lnSpc>
              <a:spcBef>
                <a:spcPts val="240"/>
              </a:spcBef>
              <a:spcAft>
                <a:spcPts val="0"/>
              </a:spcAft>
              <a:buClr>
                <a:srgbClr val="000000"/>
              </a:buClr>
              <a:buSzPts val="1200"/>
              <a:buFont typeface="Calibri"/>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uoto" type="blank">
  <p:cSld name="BLANK">
    <p:spTree>
      <p:nvGrpSpPr>
        <p:cNvPr id="41" name="Shape 4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itolo" type="titleOnly">
  <p:cSld name="TITLE_ONLY">
    <p:spTree>
      <p:nvGrpSpPr>
        <p:cNvPr id="42" name="Shape 42"/>
        <p:cNvGrpSpPr/>
        <p:nvPr/>
      </p:nvGrpSpPr>
      <p:grpSpPr>
        <a:xfrm>
          <a:off x="0" y="0"/>
          <a:ext cx="0" cy="0"/>
          <a:chOff x="0" y="0"/>
          <a:chExt cx="0" cy="0"/>
        </a:xfrm>
      </p:grpSpPr>
      <p:sp>
        <p:nvSpPr>
          <p:cNvPr id="43" name="Google Shape;43;p30"/>
          <p:cNvSpPr txBox="1"/>
          <p:nvPr>
            <p:ph type="title"/>
          </p:nvPr>
        </p:nvSpPr>
        <p:spPr>
          <a:xfrm>
            <a:off x="1331640" y="844154"/>
            <a:ext cx="7344048"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ronto" type="twoTxTwoObj">
  <p:cSld name="TWO_OBJECTS_WITH_TEXT">
    <p:spTree>
      <p:nvGrpSpPr>
        <p:cNvPr id="44" name="Shape 44"/>
        <p:cNvGrpSpPr/>
        <p:nvPr/>
      </p:nvGrpSpPr>
      <p:grpSpPr>
        <a:xfrm>
          <a:off x="0" y="0"/>
          <a:ext cx="0" cy="0"/>
          <a:chOff x="0" y="0"/>
          <a:chExt cx="0" cy="0"/>
        </a:xfrm>
      </p:grpSpPr>
      <p:sp>
        <p:nvSpPr>
          <p:cNvPr id="45" name="Google Shape;45;p31"/>
          <p:cNvSpPr txBox="1"/>
          <p:nvPr>
            <p:ph type="title"/>
          </p:nvPr>
        </p:nvSpPr>
        <p:spPr>
          <a:xfrm>
            <a:off x="1187624" y="735546"/>
            <a:ext cx="7499176" cy="32768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1"/>
          <p:cNvSpPr txBox="1"/>
          <p:nvPr>
            <p:ph idx="1" type="body"/>
          </p:nvPr>
        </p:nvSpPr>
        <p:spPr>
          <a:xfrm>
            <a:off x="1187624" y="1151335"/>
            <a:ext cx="3600400"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SzPts val="1800"/>
              <a:buFont typeface="Calibri"/>
              <a:buNone/>
              <a:defRPr b="1" sz="1800"/>
            </a:lvl1pPr>
            <a:lvl2pPr indent="-228600" lvl="1" marL="914400" algn="l">
              <a:lnSpc>
                <a:spcPct val="100000"/>
              </a:lnSpc>
              <a:spcBef>
                <a:spcPts val="400"/>
              </a:spcBef>
              <a:spcAft>
                <a:spcPts val="0"/>
              </a:spcAft>
              <a:buClr>
                <a:srgbClr val="000000"/>
              </a:buClr>
              <a:buSzPts val="2000"/>
              <a:buFont typeface="Calibri"/>
              <a:buNone/>
              <a:defRPr b="1" sz="2000"/>
            </a:lvl2pPr>
            <a:lvl3pPr indent="-228600" lvl="2" marL="1371600" algn="l">
              <a:lnSpc>
                <a:spcPct val="100000"/>
              </a:lnSpc>
              <a:spcBef>
                <a:spcPts val="360"/>
              </a:spcBef>
              <a:spcAft>
                <a:spcPts val="0"/>
              </a:spcAft>
              <a:buClr>
                <a:srgbClr val="000000"/>
              </a:buClr>
              <a:buSzPts val="1800"/>
              <a:buFont typeface="Calibri"/>
              <a:buNone/>
              <a:defRPr b="1" sz="1800"/>
            </a:lvl3pPr>
            <a:lvl4pPr indent="-228600" lvl="3" marL="1828800" algn="l">
              <a:lnSpc>
                <a:spcPct val="100000"/>
              </a:lnSpc>
              <a:spcBef>
                <a:spcPts val="320"/>
              </a:spcBef>
              <a:spcAft>
                <a:spcPts val="0"/>
              </a:spcAft>
              <a:buClr>
                <a:srgbClr val="000000"/>
              </a:buClr>
              <a:buSzPts val="1600"/>
              <a:buFont typeface="Calibri"/>
              <a:buNone/>
              <a:defRPr b="1" sz="1600"/>
            </a:lvl4pPr>
            <a:lvl5pPr indent="-228600" lvl="4" marL="2286000" algn="l">
              <a:lnSpc>
                <a:spcPct val="100000"/>
              </a:lnSpc>
              <a:spcBef>
                <a:spcPts val="320"/>
              </a:spcBef>
              <a:spcAft>
                <a:spcPts val="0"/>
              </a:spcAft>
              <a:buClr>
                <a:srgbClr val="000000"/>
              </a:buClr>
              <a:buSzPts val="1600"/>
              <a:buFont typeface="Calibri"/>
              <a:buNone/>
              <a:defRPr b="1" sz="1600"/>
            </a:lvl5pPr>
            <a:lvl6pPr indent="-228600" lvl="5" marL="2743200" algn="l">
              <a:lnSpc>
                <a:spcPct val="100000"/>
              </a:lnSpc>
              <a:spcBef>
                <a:spcPts val="320"/>
              </a:spcBef>
              <a:spcAft>
                <a:spcPts val="0"/>
              </a:spcAft>
              <a:buClr>
                <a:srgbClr val="000000"/>
              </a:buClr>
              <a:buSzPts val="1600"/>
              <a:buFont typeface="Calibri"/>
              <a:buNone/>
              <a:defRPr b="1" sz="1600"/>
            </a:lvl6pPr>
            <a:lvl7pPr indent="-228600" lvl="6" marL="3200400" algn="l">
              <a:lnSpc>
                <a:spcPct val="100000"/>
              </a:lnSpc>
              <a:spcBef>
                <a:spcPts val="320"/>
              </a:spcBef>
              <a:spcAft>
                <a:spcPts val="0"/>
              </a:spcAft>
              <a:buClr>
                <a:srgbClr val="000000"/>
              </a:buClr>
              <a:buSzPts val="1600"/>
              <a:buFont typeface="Calibri"/>
              <a:buNone/>
              <a:defRPr b="1" sz="1600"/>
            </a:lvl7pPr>
            <a:lvl8pPr indent="-228600" lvl="7" marL="3657600" algn="l">
              <a:lnSpc>
                <a:spcPct val="100000"/>
              </a:lnSpc>
              <a:spcBef>
                <a:spcPts val="320"/>
              </a:spcBef>
              <a:spcAft>
                <a:spcPts val="0"/>
              </a:spcAft>
              <a:buClr>
                <a:srgbClr val="000000"/>
              </a:buClr>
              <a:buSzPts val="1600"/>
              <a:buFont typeface="Calibri"/>
              <a:buNone/>
              <a:defRPr b="1" sz="1600"/>
            </a:lvl8pPr>
            <a:lvl9pPr indent="-228600" lvl="8" marL="4114800" algn="l">
              <a:lnSpc>
                <a:spcPct val="100000"/>
              </a:lnSpc>
              <a:spcBef>
                <a:spcPts val="320"/>
              </a:spcBef>
              <a:spcAft>
                <a:spcPts val="0"/>
              </a:spcAft>
              <a:buClr>
                <a:srgbClr val="000000"/>
              </a:buClr>
              <a:buSzPts val="1600"/>
              <a:buFont typeface="Calibri"/>
              <a:buNone/>
              <a:defRPr b="1" sz="1600"/>
            </a:lvl9pPr>
          </a:lstStyle>
          <a:p/>
        </p:txBody>
      </p:sp>
      <p:sp>
        <p:nvSpPr>
          <p:cNvPr id="47" name="Google Shape;47;p31"/>
          <p:cNvSpPr txBox="1"/>
          <p:nvPr>
            <p:ph idx="2" type="body"/>
          </p:nvPr>
        </p:nvSpPr>
        <p:spPr>
          <a:xfrm>
            <a:off x="1187624" y="1707654"/>
            <a:ext cx="3600400" cy="2830804"/>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Calibri"/>
              <a:buChar char="•"/>
              <a:defRPr sz="2400"/>
            </a:lvl1pPr>
            <a:lvl2pPr indent="-355600" lvl="1" marL="914400" algn="l">
              <a:lnSpc>
                <a:spcPct val="100000"/>
              </a:lnSpc>
              <a:spcBef>
                <a:spcPts val="400"/>
              </a:spcBef>
              <a:spcAft>
                <a:spcPts val="0"/>
              </a:spcAft>
              <a:buClr>
                <a:srgbClr val="000000"/>
              </a:buClr>
              <a:buSzPts val="2000"/>
              <a:buFont typeface="Calibri"/>
              <a:buChar char="–"/>
              <a:defRPr sz="2000"/>
            </a:lvl2pPr>
            <a:lvl3pPr indent="-342900" lvl="2" marL="1371600" algn="l">
              <a:lnSpc>
                <a:spcPct val="100000"/>
              </a:lnSpc>
              <a:spcBef>
                <a:spcPts val="360"/>
              </a:spcBef>
              <a:spcAft>
                <a:spcPts val="0"/>
              </a:spcAft>
              <a:buClr>
                <a:srgbClr val="000000"/>
              </a:buClr>
              <a:buSzPts val="1800"/>
              <a:buFont typeface="Calibri"/>
              <a:buChar char="•"/>
              <a:defRPr sz="1800"/>
            </a:lvl3pPr>
            <a:lvl4pPr indent="-330200" lvl="3" marL="1828800" algn="l">
              <a:lnSpc>
                <a:spcPct val="100000"/>
              </a:lnSpc>
              <a:spcBef>
                <a:spcPts val="320"/>
              </a:spcBef>
              <a:spcAft>
                <a:spcPts val="0"/>
              </a:spcAft>
              <a:buClr>
                <a:srgbClr val="000000"/>
              </a:buClr>
              <a:buSzPts val="1600"/>
              <a:buFont typeface="Calibri"/>
              <a:buChar char="–"/>
              <a:defRPr sz="1600"/>
            </a:lvl4pPr>
            <a:lvl5pPr indent="-330200" lvl="4" marL="2286000" algn="l">
              <a:lnSpc>
                <a:spcPct val="100000"/>
              </a:lnSpc>
              <a:spcBef>
                <a:spcPts val="320"/>
              </a:spcBef>
              <a:spcAft>
                <a:spcPts val="0"/>
              </a:spcAft>
              <a:buClr>
                <a:srgbClr val="000000"/>
              </a:buClr>
              <a:buSzPts val="1600"/>
              <a:buFont typeface="Calibri"/>
              <a:buChar char="»"/>
              <a:defRPr sz="1600"/>
            </a:lvl5pPr>
            <a:lvl6pPr indent="-330200" lvl="5" marL="2743200" algn="l">
              <a:lnSpc>
                <a:spcPct val="100000"/>
              </a:lnSpc>
              <a:spcBef>
                <a:spcPts val="320"/>
              </a:spcBef>
              <a:spcAft>
                <a:spcPts val="0"/>
              </a:spcAft>
              <a:buClr>
                <a:srgbClr val="000000"/>
              </a:buClr>
              <a:buSzPts val="1600"/>
              <a:buFont typeface="Calibri"/>
              <a:buChar char="»"/>
              <a:defRPr sz="1600"/>
            </a:lvl6pPr>
            <a:lvl7pPr indent="-330200" lvl="6" marL="3200400" algn="l">
              <a:lnSpc>
                <a:spcPct val="100000"/>
              </a:lnSpc>
              <a:spcBef>
                <a:spcPts val="320"/>
              </a:spcBef>
              <a:spcAft>
                <a:spcPts val="0"/>
              </a:spcAft>
              <a:buClr>
                <a:srgbClr val="000000"/>
              </a:buClr>
              <a:buSzPts val="1600"/>
              <a:buFont typeface="Calibri"/>
              <a:buChar char="»"/>
              <a:defRPr sz="1600"/>
            </a:lvl7pPr>
            <a:lvl8pPr indent="-330200" lvl="7" marL="3657600" algn="l">
              <a:lnSpc>
                <a:spcPct val="100000"/>
              </a:lnSpc>
              <a:spcBef>
                <a:spcPts val="320"/>
              </a:spcBef>
              <a:spcAft>
                <a:spcPts val="0"/>
              </a:spcAft>
              <a:buClr>
                <a:srgbClr val="000000"/>
              </a:buClr>
              <a:buSzPts val="1600"/>
              <a:buFont typeface="Calibri"/>
              <a:buChar char="»"/>
              <a:defRPr sz="1600"/>
            </a:lvl8pPr>
            <a:lvl9pPr indent="-330200" lvl="8" marL="4114800" algn="l">
              <a:lnSpc>
                <a:spcPct val="100000"/>
              </a:lnSpc>
              <a:spcBef>
                <a:spcPts val="320"/>
              </a:spcBef>
              <a:spcAft>
                <a:spcPts val="0"/>
              </a:spcAft>
              <a:buClr>
                <a:srgbClr val="000000"/>
              </a:buClr>
              <a:buSzPts val="1600"/>
              <a:buFont typeface="Calibri"/>
              <a:buChar char="»"/>
              <a:defRPr sz="1600"/>
            </a:lvl9pPr>
          </a:lstStyle>
          <a:p/>
        </p:txBody>
      </p:sp>
      <p:sp>
        <p:nvSpPr>
          <p:cNvPr id="48" name="Google Shape;48;p31"/>
          <p:cNvSpPr txBox="1"/>
          <p:nvPr>
            <p:ph idx="3" type="body"/>
          </p:nvPr>
        </p:nvSpPr>
        <p:spPr>
          <a:xfrm>
            <a:off x="4932040" y="1151335"/>
            <a:ext cx="3754760"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SzPts val="1800"/>
              <a:buFont typeface="Calibri"/>
              <a:buNone/>
              <a:defRPr b="1" sz="1800"/>
            </a:lvl1pPr>
            <a:lvl2pPr indent="-228600" lvl="1" marL="914400" algn="l">
              <a:lnSpc>
                <a:spcPct val="100000"/>
              </a:lnSpc>
              <a:spcBef>
                <a:spcPts val="400"/>
              </a:spcBef>
              <a:spcAft>
                <a:spcPts val="0"/>
              </a:spcAft>
              <a:buClr>
                <a:srgbClr val="000000"/>
              </a:buClr>
              <a:buSzPts val="2000"/>
              <a:buFont typeface="Calibri"/>
              <a:buNone/>
              <a:defRPr b="1" sz="2000"/>
            </a:lvl2pPr>
            <a:lvl3pPr indent="-228600" lvl="2" marL="1371600" algn="l">
              <a:lnSpc>
                <a:spcPct val="100000"/>
              </a:lnSpc>
              <a:spcBef>
                <a:spcPts val="360"/>
              </a:spcBef>
              <a:spcAft>
                <a:spcPts val="0"/>
              </a:spcAft>
              <a:buClr>
                <a:srgbClr val="000000"/>
              </a:buClr>
              <a:buSzPts val="1800"/>
              <a:buFont typeface="Calibri"/>
              <a:buNone/>
              <a:defRPr b="1" sz="1800"/>
            </a:lvl3pPr>
            <a:lvl4pPr indent="-228600" lvl="3" marL="1828800" algn="l">
              <a:lnSpc>
                <a:spcPct val="100000"/>
              </a:lnSpc>
              <a:spcBef>
                <a:spcPts val="320"/>
              </a:spcBef>
              <a:spcAft>
                <a:spcPts val="0"/>
              </a:spcAft>
              <a:buClr>
                <a:srgbClr val="000000"/>
              </a:buClr>
              <a:buSzPts val="1600"/>
              <a:buFont typeface="Calibri"/>
              <a:buNone/>
              <a:defRPr b="1" sz="1600"/>
            </a:lvl4pPr>
            <a:lvl5pPr indent="-228600" lvl="4" marL="2286000" algn="l">
              <a:lnSpc>
                <a:spcPct val="100000"/>
              </a:lnSpc>
              <a:spcBef>
                <a:spcPts val="320"/>
              </a:spcBef>
              <a:spcAft>
                <a:spcPts val="0"/>
              </a:spcAft>
              <a:buClr>
                <a:srgbClr val="000000"/>
              </a:buClr>
              <a:buSzPts val="1600"/>
              <a:buFont typeface="Calibri"/>
              <a:buNone/>
              <a:defRPr b="1" sz="1600"/>
            </a:lvl5pPr>
            <a:lvl6pPr indent="-228600" lvl="5" marL="2743200" algn="l">
              <a:lnSpc>
                <a:spcPct val="100000"/>
              </a:lnSpc>
              <a:spcBef>
                <a:spcPts val="320"/>
              </a:spcBef>
              <a:spcAft>
                <a:spcPts val="0"/>
              </a:spcAft>
              <a:buClr>
                <a:srgbClr val="000000"/>
              </a:buClr>
              <a:buSzPts val="1600"/>
              <a:buFont typeface="Calibri"/>
              <a:buNone/>
              <a:defRPr b="1" sz="1600"/>
            </a:lvl6pPr>
            <a:lvl7pPr indent="-228600" lvl="6" marL="3200400" algn="l">
              <a:lnSpc>
                <a:spcPct val="100000"/>
              </a:lnSpc>
              <a:spcBef>
                <a:spcPts val="320"/>
              </a:spcBef>
              <a:spcAft>
                <a:spcPts val="0"/>
              </a:spcAft>
              <a:buClr>
                <a:srgbClr val="000000"/>
              </a:buClr>
              <a:buSzPts val="1600"/>
              <a:buFont typeface="Calibri"/>
              <a:buNone/>
              <a:defRPr b="1" sz="1600"/>
            </a:lvl7pPr>
            <a:lvl8pPr indent="-228600" lvl="7" marL="3657600" algn="l">
              <a:lnSpc>
                <a:spcPct val="100000"/>
              </a:lnSpc>
              <a:spcBef>
                <a:spcPts val="320"/>
              </a:spcBef>
              <a:spcAft>
                <a:spcPts val="0"/>
              </a:spcAft>
              <a:buClr>
                <a:srgbClr val="000000"/>
              </a:buClr>
              <a:buSzPts val="1600"/>
              <a:buFont typeface="Calibri"/>
              <a:buNone/>
              <a:defRPr b="1" sz="1600"/>
            </a:lvl8pPr>
            <a:lvl9pPr indent="-228600" lvl="8" marL="4114800" algn="l">
              <a:lnSpc>
                <a:spcPct val="100000"/>
              </a:lnSpc>
              <a:spcBef>
                <a:spcPts val="320"/>
              </a:spcBef>
              <a:spcAft>
                <a:spcPts val="0"/>
              </a:spcAft>
              <a:buClr>
                <a:srgbClr val="000000"/>
              </a:buClr>
              <a:buSzPts val="1600"/>
              <a:buFont typeface="Calibri"/>
              <a:buNone/>
              <a:defRPr b="1" sz="1600"/>
            </a:lvl9pPr>
          </a:lstStyle>
          <a:p/>
        </p:txBody>
      </p:sp>
      <p:sp>
        <p:nvSpPr>
          <p:cNvPr id="49" name="Google Shape;49;p31"/>
          <p:cNvSpPr txBox="1"/>
          <p:nvPr>
            <p:ph idx="4" type="body"/>
          </p:nvPr>
        </p:nvSpPr>
        <p:spPr>
          <a:xfrm>
            <a:off x="4932040" y="1707654"/>
            <a:ext cx="3754760" cy="2830804"/>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Calibri"/>
              <a:buChar char="•"/>
              <a:defRPr sz="2400"/>
            </a:lvl1pPr>
            <a:lvl2pPr indent="-355600" lvl="1" marL="914400" algn="l">
              <a:lnSpc>
                <a:spcPct val="100000"/>
              </a:lnSpc>
              <a:spcBef>
                <a:spcPts val="400"/>
              </a:spcBef>
              <a:spcAft>
                <a:spcPts val="0"/>
              </a:spcAft>
              <a:buClr>
                <a:srgbClr val="000000"/>
              </a:buClr>
              <a:buSzPts val="2000"/>
              <a:buFont typeface="Calibri"/>
              <a:buChar char="–"/>
              <a:defRPr sz="2000"/>
            </a:lvl2pPr>
            <a:lvl3pPr indent="-342900" lvl="2" marL="1371600" algn="l">
              <a:lnSpc>
                <a:spcPct val="100000"/>
              </a:lnSpc>
              <a:spcBef>
                <a:spcPts val="360"/>
              </a:spcBef>
              <a:spcAft>
                <a:spcPts val="0"/>
              </a:spcAft>
              <a:buClr>
                <a:srgbClr val="000000"/>
              </a:buClr>
              <a:buSzPts val="1800"/>
              <a:buFont typeface="Calibri"/>
              <a:buChar char="•"/>
              <a:defRPr sz="1800"/>
            </a:lvl3pPr>
            <a:lvl4pPr indent="-330200" lvl="3" marL="1828800" algn="l">
              <a:lnSpc>
                <a:spcPct val="100000"/>
              </a:lnSpc>
              <a:spcBef>
                <a:spcPts val="320"/>
              </a:spcBef>
              <a:spcAft>
                <a:spcPts val="0"/>
              </a:spcAft>
              <a:buClr>
                <a:srgbClr val="000000"/>
              </a:buClr>
              <a:buSzPts val="1600"/>
              <a:buFont typeface="Calibri"/>
              <a:buChar char="–"/>
              <a:defRPr sz="1600"/>
            </a:lvl4pPr>
            <a:lvl5pPr indent="-330200" lvl="4" marL="2286000" algn="l">
              <a:lnSpc>
                <a:spcPct val="100000"/>
              </a:lnSpc>
              <a:spcBef>
                <a:spcPts val="320"/>
              </a:spcBef>
              <a:spcAft>
                <a:spcPts val="0"/>
              </a:spcAft>
              <a:buClr>
                <a:srgbClr val="000000"/>
              </a:buClr>
              <a:buSzPts val="1600"/>
              <a:buFont typeface="Calibri"/>
              <a:buChar char="»"/>
              <a:defRPr sz="1600"/>
            </a:lvl5pPr>
            <a:lvl6pPr indent="-330200" lvl="5" marL="2743200" algn="l">
              <a:lnSpc>
                <a:spcPct val="100000"/>
              </a:lnSpc>
              <a:spcBef>
                <a:spcPts val="320"/>
              </a:spcBef>
              <a:spcAft>
                <a:spcPts val="0"/>
              </a:spcAft>
              <a:buClr>
                <a:srgbClr val="000000"/>
              </a:buClr>
              <a:buSzPts val="1600"/>
              <a:buFont typeface="Calibri"/>
              <a:buChar char="»"/>
              <a:defRPr sz="1600"/>
            </a:lvl6pPr>
            <a:lvl7pPr indent="-330200" lvl="6" marL="3200400" algn="l">
              <a:lnSpc>
                <a:spcPct val="100000"/>
              </a:lnSpc>
              <a:spcBef>
                <a:spcPts val="320"/>
              </a:spcBef>
              <a:spcAft>
                <a:spcPts val="0"/>
              </a:spcAft>
              <a:buClr>
                <a:srgbClr val="000000"/>
              </a:buClr>
              <a:buSzPts val="1600"/>
              <a:buFont typeface="Calibri"/>
              <a:buChar char="»"/>
              <a:defRPr sz="1600"/>
            </a:lvl7pPr>
            <a:lvl8pPr indent="-330200" lvl="7" marL="3657600" algn="l">
              <a:lnSpc>
                <a:spcPct val="100000"/>
              </a:lnSpc>
              <a:spcBef>
                <a:spcPts val="320"/>
              </a:spcBef>
              <a:spcAft>
                <a:spcPts val="0"/>
              </a:spcAft>
              <a:buClr>
                <a:srgbClr val="000000"/>
              </a:buClr>
              <a:buSzPts val="1600"/>
              <a:buFont typeface="Calibri"/>
              <a:buChar char="»"/>
              <a:defRPr sz="1600"/>
            </a:lvl8pPr>
            <a:lvl9pPr indent="-330200" lvl="8" marL="4114800" algn="l">
              <a:lnSpc>
                <a:spcPct val="100000"/>
              </a:lnSpc>
              <a:spcBef>
                <a:spcPts val="320"/>
              </a:spcBef>
              <a:spcAft>
                <a:spcPts val="0"/>
              </a:spcAft>
              <a:buClr>
                <a:srgbClr val="000000"/>
              </a:buClr>
              <a:buSzPts val="1600"/>
              <a:buFont typeface="Calibri"/>
              <a:buChar char="»"/>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2" type="twoObj">
  <p:cSld name="TWO_OBJECTS">
    <p:spTree>
      <p:nvGrpSpPr>
        <p:cNvPr id="50" name="Shape 50"/>
        <p:cNvGrpSpPr/>
        <p:nvPr/>
      </p:nvGrpSpPr>
      <p:grpSpPr>
        <a:xfrm>
          <a:off x="0" y="0"/>
          <a:ext cx="0" cy="0"/>
          <a:chOff x="0" y="0"/>
          <a:chExt cx="0" cy="0"/>
        </a:xfrm>
      </p:grpSpPr>
      <p:sp>
        <p:nvSpPr>
          <p:cNvPr id="51" name="Google Shape;51;p32"/>
          <p:cNvSpPr txBox="1"/>
          <p:nvPr>
            <p:ph type="title"/>
          </p:nvPr>
        </p:nvSpPr>
        <p:spPr>
          <a:xfrm>
            <a:off x="1258887" y="844153"/>
            <a:ext cx="7416800"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2"/>
          <p:cNvSpPr txBox="1"/>
          <p:nvPr>
            <p:ph idx="1" type="body"/>
          </p:nvPr>
        </p:nvSpPr>
        <p:spPr>
          <a:xfrm>
            <a:off x="1259632" y="1314450"/>
            <a:ext cx="3560018" cy="30861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Font typeface="Calibri"/>
              <a:buChar char="•"/>
              <a:defRPr sz="2800"/>
            </a:lvl1pPr>
            <a:lvl2pPr indent="-381000" lvl="1" marL="914400" algn="l">
              <a:lnSpc>
                <a:spcPct val="100000"/>
              </a:lnSpc>
              <a:spcBef>
                <a:spcPts val="480"/>
              </a:spcBef>
              <a:spcAft>
                <a:spcPts val="0"/>
              </a:spcAft>
              <a:buClr>
                <a:srgbClr val="000000"/>
              </a:buClr>
              <a:buSzPts val="2400"/>
              <a:buFont typeface="Calibri"/>
              <a:buChar char="–"/>
              <a:defRPr sz="2400"/>
            </a:lvl2pPr>
            <a:lvl3pPr indent="-355600" lvl="2" marL="1371600" algn="l">
              <a:lnSpc>
                <a:spcPct val="100000"/>
              </a:lnSpc>
              <a:spcBef>
                <a:spcPts val="400"/>
              </a:spcBef>
              <a:spcAft>
                <a:spcPts val="0"/>
              </a:spcAft>
              <a:buClr>
                <a:srgbClr val="000000"/>
              </a:buClr>
              <a:buSzPts val="2000"/>
              <a:buFont typeface="Calibri"/>
              <a:buChar char="•"/>
              <a:defRPr sz="2000"/>
            </a:lvl3pPr>
            <a:lvl4pPr indent="-342900" lvl="3" marL="1828800" algn="l">
              <a:lnSpc>
                <a:spcPct val="100000"/>
              </a:lnSpc>
              <a:spcBef>
                <a:spcPts val="360"/>
              </a:spcBef>
              <a:spcAft>
                <a:spcPts val="0"/>
              </a:spcAft>
              <a:buClr>
                <a:srgbClr val="000000"/>
              </a:buClr>
              <a:buSzPts val="1800"/>
              <a:buFont typeface="Calibri"/>
              <a:buChar char="–"/>
              <a:defRPr sz="1800"/>
            </a:lvl4pPr>
            <a:lvl5pPr indent="-342900" lvl="4" marL="2286000" algn="l">
              <a:lnSpc>
                <a:spcPct val="100000"/>
              </a:lnSpc>
              <a:spcBef>
                <a:spcPts val="360"/>
              </a:spcBef>
              <a:spcAft>
                <a:spcPts val="0"/>
              </a:spcAft>
              <a:buClr>
                <a:srgbClr val="000000"/>
              </a:buClr>
              <a:buSzPts val="1800"/>
              <a:buFont typeface="Calibri"/>
              <a:buChar char="»"/>
              <a:defRPr sz="1800"/>
            </a:lvl5pPr>
            <a:lvl6pPr indent="-342900" lvl="5" marL="2743200" algn="l">
              <a:lnSpc>
                <a:spcPct val="100000"/>
              </a:lnSpc>
              <a:spcBef>
                <a:spcPts val="360"/>
              </a:spcBef>
              <a:spcAft>
                <a:spcPts val="0"/>
              </a:spcAft>
              <a:buClr>
                <a:srgbClr val="000000"/>
              </a:buClr>
              <a:buSzPts val="1800"/>
              <a:buFont typeface="Calibri"/>
              <a:buChar char="»"/>
              <a:defRPr sz="1800"/>
            </a:lvl6pPr>
            <a:lvl7pPr indent="-342900" lvl="6" marL="3200400" algn="l">
              <a:lnSpc>
                <a:spcPct val="100000"/>
              </a:lnSpc>
              <a:spcBef>
                <a:spcPts val="360"/>
              </a:spcBef>
              <a:spcAft>
                <a:spcPts val="0"/>
              </a:spcAft>
              <a:buClr>
                <a:srgbClr val="000000"/>
              </a:buClr>
              <a:buSzPts val="1800"/>
              <a:buFont typeface="Calibri"/>
              <a:buChar char="»"/>
              <a:defRPr sz="1800"/>
            </a:lvl7pPr>
            <a:lvl8pPr indent="-342900" lvl="7" marL="3657600" algn="l">
              <a:lnSpc>
                <a:spcPct val="100000"/>
              </a:lnSpc>
              <a:spcBef>
                <a:spcPts val="360"/>
              </a:spcBef>
              <a:spcAft>
                <a:spcPts val="0"/>
              </a:spcAft>
              <a:buClr>
                <a:srgbClr val="000000"/>
              </a:buClr>
              <a:buSzPts val="1800"/>
              <a:buFont typeface="Calibri"/>
              <a:buChar char="»"/>
              <a:defRPr sz="1800"/>
            </a:lvl8pPr>
            <a:lvl9pPr indent="-342900" lvl="8" marL="4114800" algn="l">
              <a:lnSpc>
                <a:spcPct val="100000"/>
              </a:lnSpc>
              <a:spcBef>
                <a:spcPts val="360"/>
              </a:spcBef>
              <a:spcAft>
                <a:spcPts val="0"/>
              </a:spcAft>
              <a:buClr>
                <a:srgbClr val="000000"/>
              </a:buClr>
              <a:buSzPts val="1800"/>
              <a:buFont typeface="Calibri"/>
              <a:buChar char="»"/>
              <a:defRPr sz="1800"/>
            </a:lvl9pPr>
          </a:lstStyle>
          <a:p/>
        </p:txBody>
      </p:sp>
      <p:sp>
        <p:nvSpPr>
          <p:cNvPr id="53" name="Google Shape;53;p32"/>
          <p:cNvSpPr txBox="1"/>
          <p:nvPr>
            <p:ph idx="2" type="body"/>
          </p:nvPr>
        </p:nvSpPr>
        <p:spPr>
          <a:xfrm>
            <a:off x="4972050" y="1314450"/>
            <a:ext cx="3703638" cy="30861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Font typeface="Calibri"/>
              <a:buChar char="•"/>
              <a:defRPr sz="2800"/>
            </a:lvl1pPr>
            <a:lvl2pPr indent="-381000" lvl="1" marL="914400" algn="l">
              <a:lnSpc>
                <a:spcPct val="100000"/>
              </a:lnSpc>
              <a:spcBef>
                <a:spcPts val="480"/>
              </a:spcBef>
              <a:spcAft>
                <a:spcPts val="0"/>
              </a:spcAft>
              <a:buClr>
                <a:srgbClr val="000000"/>
              </a:buClr>
              <a:buSzPts val="2400"/>
              <a:buFont typeface="Calibri"/>
              <a:buChar char="–"/>
              <a:defRPr sz="2400"/>
            </a:lvl2pPr>
            <a:lvl3pPr indent="-355600" lvl="2" marL="1371600" algn="l">
              <a:lnSpc>
                <a:spcPct val="100000"/>
              </a:lnSpc>
              <a:spcBef>
                <a:spcPts val="400"/>
              </a:spcBef>
              <a:spcAft>
                <a:spcPts val="0"/>
              </a:spcAft>
              <a:buClr>
                <a:srgbClr val="000000"/>
              </a:buClr>
              <a:buSzPts val="2000"/>
              <a:buFont typeface="Calibri"/>
              <a:buChar char="•"/>
              <a:defRPr sz="2000"/>
            </a:lvl3pPr>
            <a:lvl4pPr indent="-342900" lvl="3" marL="1828800" algn="l">
              <a:lnSpc>
                <a:spcPct val="100000"/>
              </a:lnSpc>
              <a:spcBef>
                <a:spcPts val="360"/>
              </a:spcBef>
              <a:spcAft>
                <a:spcPts val="0"/>
              </a:spcAft>
              <a:buClr>
                <a:srgbClr val="000000"/>
              </a:buClr>
              <a:buSzPts val="1800"/>
              <a:buFont typeface="Calibri"/>
              <a:buChar char="–"/>
              <a:defRPr sz="1800"/>
            </a:lvl4pPr>
            <a:lvl5pPr indent="-342900" lvl="4" marL="2286000" algn="l">
              <a:lnSpc>
                <a:spcPct val="100000"/>
              </a:lnSpc>
              <a:spcBef>
                <a:spcPts val="360"/>
              </a:spcBef>
              <a:spcAft>
                <a:spcPts val="0"/>
              </a:spcAft>
              <a:buClr>
                <a:srgbClr val="000000"/>
              </a:buClr>
              <a:buSzPts val="1800"/>
              <a:buFont typeface="Calibri"/>
              <a:buChar char="»"/>
              <a:defRPr sz="1800"/>
            </a:lvl5pPr>
            <a:lvl6pPr indent="-342900" lvl="5" marL="2743200" algn="l">
              <a:lnSpc>
                <a:spcPct val="100000"/>
              </a:lnSpc>
              <a:spcBef>
                <a:spcPts val="360"/>
              </a:spcBef>
              <a:spcAft>
                <a:spcPts val="0"/>
              </a:spcAft>
              <a:buClr>
                <a:srgbClr val="000000"/>
              </a:buClr>
              <a:buSzPts val="1800"/>
              <a:buFont typeface="Calibri"/>
              <a:buChar char="»"/>
              <a:defRPr sz="1800"/>
            </a:lvl6pPr>
            <a:lvl7pPr indent="-342900" lvl="6" marL="3200400" algn="l">
              <a:lnSpc>
                <a:spcPct val="100000"/>
              </a:lnSpc>
              <a:spcBef>
                <a:spcPts val="360"/>
              </a:spcBef>
              <a:spcAft>
                <a:spcPts val="0"/>
              </a:spcAft>
              <a:buClr>
                <a:srgbClr val="000000"/>
              </a:buClr>
              <a:buSzPts val="1800"/>
              <a:buFont typeface="Calibri"/>
              <a:buChar char="»"/>
              <a:defRPr sz="1800"/>
            </a:lvl7pPr>
            <a:lvl8pPr indent="-342900" lvl="7" marL="3657600" algn="l">
              <a:lnSpc>
                <a:spcPct val="100000"/>
              </a:lnSpc>
              <a:spcBef>
                <a:spcPts val="360"/>
              </a:spcBef>
              <a:spcAft>
                <a:spcPts val="0"/>
              </a:spcAft>
              <a:buClr>
                <a:srgbClr val="000000"/>
              </a:buClr>
              <a:buSzPts val="1800"/>
              <a:buFont typeface="Calibri"/>
              <a:buChar char="»"/>
              <a:defRPr sz="1800"/>
            </a:lvl8pPr>
            <a:lvl9pPr indent="-342900" lvl="8" marL="4114800" algn="l">
              <a:lnSpc>
                <a:spcPct val="100000"/>
              </a:lnSpc>
              <a:spcBef>
                <a:spcPts val="360"/>
              </a:spcBef>
              <a:spcAft>
                <a:spcPts val="0"/>
              </a:spcAft>
              <a:buClr>
                <a:srgbClr val="000000"/>
              </a:buClr>
              <a:buSzPts val="1800"/>
              <a:buFont typeface="Calibri"/>
              <a:buChar char="»"/>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stazione sezione" type="secHead">
  <p:cSld name="SECTION_HEADER">
    <p:spTree>
      <p:nvGrpSpPr>
        <p:cNvPr id="54" name="Shape 54"/>
        <p:cNvGrpSpPr/>
        <p:nvPr/>
      </p:nvGrpSpPr>
      <p:grpSpPr>
        <a:xfrm>
          <a:off x="0" y="0"/>
          <a:ext cx="0" cy="0"/>
          <a:chOff x="0" y="0"/>
          <a:chExt cx="0" cy="0"/>
        </a:xfrm>
      </p:grpSpPr>
      <p:sp>
        <p:nvSpPr>
          <p:cNvPr id="55" name="Google Shape;55;p33"/>
          <p:cNvSpPr txBox="1"/>
          <p:nvPr>
            <p:ph type="title"/>
          </p:nvPr>
        </p:nvSpPr>
        <p:spPr>
          <a:xfrm>
            <a:off x="1259632" y="3305175"/>
            <a:ext cx="7235080" cy="102155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3"/>
          <p:cNvSpPr txBox="1"/>
          <p:nvPr>
            <p:ph idx="1" type="body"/>
          </p:nvPr>
        </p:nvSpPr>
        <p:spPr>
          <a:xfrm>
            <a:off x="1220886" y="2031690"/>
            <a:ext cx="7307089" cy="112514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Font typeface="Calibri"/>
              <a:buNone/>
              <a:defRPr sz="2000"/>
            </a:lvl1pPr>
            <a:lvl2pPr indent="-228600" lvl="1" marL="914400" algn="l">
              <a:lnSpc>
                <a:spcPct val="100000"/>
              </a:lnSpc>
              <a:spcBef>
                <a:spcPts val="360"/>
              </a:spcBef>
              <a:spcAft>
                <a:spcPts val="0"/>
              </a:spcAft>
              <a:buClr>
                <a:srgbClr val="000000"/>
              </a:buClr>
              <a:buSzPts val="1800"/>
              <a:buFont typeface="Calibri"/>
              <a:buNone/>
              <a:defRPr sz="1800"/>
            </a:lvl2pPr>
            <a:lvl3pPr indent="-228600" lvl="2" marL="1371600" algn="l">
              <a:lnSpc>
                <a:spcPct val="100000"/>
              </a:lnSpc>
              <a:spcBef>
                <a:spcPts val="320"/>
              </a:spcBef>
              <a:spcAft>
                <a:spcPts val="0"/>
              </a:spcAft>
              <a:buClr>
                <a:srgbClr val="000000"/>
              </a:buClr>
              <a:buSzPts val="1600"/>
              <a:buFont typeface="Calibri"/>
              <a:buNone/>
              <a:defRPr sz="1600"/>
            </a:lvl3pPr>
            <a:lvl4pPr indent="-228600" lvl="3" marL="1828800" algn="l">
              <a:lnSpc>
                <a:spcPct val="100000"/>
              </a:lnSpc>
              <a:spcBef>
                <a:spcPts val="280"/>
              </a:spcBef>
              <a:spcAft>
                <a:spcPts val="0"/>
              </a:spcAft>
              <a:buClr>
                <a:srgbClr val="000000"/>
              </a:buClr>
              <a:buSzPts val="1400"/>
              <a:buFont typeface="Calibri"/>
              <a:buNone/>
              <a:defRPr sz="1400"/>
            </a:lvl4pPr>
            <a:lvl5pPr indent="-228600" lvl="4" marL="2286000" algn="l">
              <a:lnSpc>
                <a:spcPct val="100000"/>
              </a:lnSpc>
              <a:spcBef>
                <a:spcPts val="280"/>
              </a:spcBef>
              <a:spcAft>
                <a:spcPts val="0"/>
              </a:spcAft>
              <a:buClr>
                <a:srgbClr val="000000"/>
              </a:buClr>
              <a:buSzPts val="1400"/>
              <a:buFont typeface="Calibri"/>
              <a:buNone/>
              <a:defRPr sz="1400"/>
            </a:lvl5pPr>
            <a:lvl6pPr indent="-228600" lvl="5" marL="2743200" algn="l">
              <a:lnSpc>
                <a:spcPct val="100000"/>
              </a:lnSpc>
              <a:spcBef>
                <a:spcPts val="280"/>
              </a:spcBef>
              <a:spcAft>
                <a:spcPts val="0"/>
              </a:spcAft>
              <a:buClr>
                <a:srgbClr val="000000"/>
              </a:buClr>
              <a:buSzPts val="1400"/>
              <a:buFont typeface="Calibri"/>
              <a:buNone/>
              <a:defRPr sz="1400"/>
            </a:lvl6pPr>
            <a:lvl7pPr indent="-228600" lvl="6" marL="3200400" algn="l">
              <a:lnSpc>
                <a:spcPct val="100000"/>
              </a:lnSpc>
              <a:spcBef>
                <a:spcPts val="280"/>
              </a:spcBef>
              <a:spcAft>
                <a:spcPts val="0"/>
              </a:spcAft>
              <a:buClr>
                <a:srgbClr val="000000"/>
              </a:buClr>
              <a:buSzPts val="1400"/>
              <a:buFont typeface="Calibri"/>
              <a:buNone/>
              <a:defRPr sz="1400"/>
            </a:lvl7pPr>
            <a:lvl8pPr indent="-228600" lvl="7" marL="3657600" algn="l">
              <a:lnSpc>
                <a:spcPct val="100000"/>
              </a:lnSpc>
              <a:spcBef>
                <a:spcPts val="280"/>
              </a:spcBef>
              <a:spcAft>
                <a:spcPts val="0"/>
              </a:spcAft>
              <a:buClr>
                <a:srgbClr val="000000"/>
              </a:buClr>
              <a:buSzPts val="1400"/>
              <a:buFont typeface="Calibri"/>
              <a:buNone/>
              <a:defRPr sz="1400"/>
            </a:lvl8pPr>
            <a:lvl9pPr indent="-228600" lvl="8" marL="4114800" algn="l">
              <a:lnSpc>
                <a:spcPct val="100000"/>
              </a:lnSpc>
              <a:spcBef>
                <a:spcPts val="280"/>
              </a:spcBef>
              <a:spcAft>
                <a:spcPts val="0"/>
              </a:spcAft>
              <a:buClr>
                <a:srgbClr val="000000"/>
              </a:buClr>
              <a:buSzPts val="1400"/>
              <a:buFont typeface="Calibri"/>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15" name="Shape 15"/>
        <p:cNvGrpSpPr/>
        <p:nvPr/>
      </p:nvGrpSpPr>
      <p:grpSpPr>
        <a:xfrm>
          <a:off x="0" y="0"/>
          <a:ext cx="0" cy="0"/>
          <a:chOff x="0" y="0"/>
          <a:chExt cx="0" cy="0"/>
        </a:xfrm>
      </p:grpSpPr>
      <p:sp>
        <p:nvSpPr>
          <p:cNvPr id="16" name="Google Shape;16;p19"/>
          <p:cNvSpPr txBox="1"/>
          <p:nvPr>
            <p:ph type="title"/>
          </p:nvPr>
        </p:nvSpPr>
        <p:spPr>
          <a:xfrm>
            <a:off x="1258887" y="844153"/>
            <a:ext cx="7416800"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9"/>
          <p:cNvSpPr txBox="1"/>
          <p:nvPr>
            <p:ph idx="1" type="body"/>
          </p:nvPr>
        </p:nvSpPr>
        <p:spPr>
          <a:xfrm>
            <a:off x="1258887" y="1314450"/>
            <a:ext cx="7416800" cy="30861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grafico" type="chart">
  <p:cSld name="CHART">
    <p:spTree>
      <p:nvGrpSpPr>
        <p:cNvPr id="18" name="Shape 18"/>
        <p:cNvGrpSpPr/>
        <p:nvPr/>
      </p:nvGrpSpPr>
      <p:grpSpPr>
        <a:xfrm>
          <a:off x="0" y="0"/>
          <a:ext cx="0" cy="0"/>
          <a:chOff x="0" y="0"/>
          <a:chExt cx="0" cy="0"/>
        </a:xfrm>
      </p:grpSpPr>
      <p:sp>
        <p:nvSpPr>
          <p:cNvPr id="19" name="Google Shape;19;p22"/>
          <p:cNvSpPr txBox="1"/>
          <p:nvPr>
            <p:ph type="title"/>
          </p:nvPr>
        </p:nvSpPr>
        <p:spPr>
          <a:xfrm>
            <a:off x="1259632" y="789552"/>
            <a:ext cx="7559675"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2"/>
          <p:cNvSpPr/>
          <p:nvPr>
            <p:ph idx="2" type="chart"/>
          </p:nvPr>
        </p:nvSpPr>
        <p:spPr>
          <a:xfrm>
            <a:off x="1260029" y="1314450"/>
            <a:ext cx="7559675" cy="3086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480"/>
              </a:spcBef>
              <a:spcAft>
                <a:spcPts val="0"/>
              </a:spcAft>
              <a:buClr>
                <a:srgbClr val="822433"/>
              </a:buClr>
              <a:buSzPts val="2400"/>
              <a:buFont typeface="Calibri"/>
              <a:buChar char="•"/>
              <a:defRPr b="0" i="0" sz="2400" u="none" cap="none" strike="noStrike">
                <a:solidFill>
                  <a:srgbClr val="000000"/>
                </a:solidFill>
                <a:latin typeface="Calibri"/>
                <a:ea typeface="Calibri"/>
                <a:cs typeface="Calibri"/>
                <a:sym typeface="Calibri"/>
              </a:defRPr>
            </a:lvl1pPr>
            <a:lvl2pPr lvl="1" marR="0" rtl="0" algn="l">
              <a:lnSpc>
                <a:spcPct val="100000"/>
              </a:lnSpc>
              <a:spcBef>
                <a:spcPts val="400"/>
              </a:spcBef>
              <a:spcAft>
                <a:spcPts val="0"/>
              </a:spcAft>
              <a:buClr>
                <a:srgbClr val="000000"/>
              </a:buClr>
              <a:buSzPts val="2000"/>
              <a:buFont typeface="Calibri"/>
              <a:buChar char="–"/>
              <a:defRPr b="0" i="0" sz="2000" u="none" cap="none" strike="noStrike">
                <a:solidFill>
                  <a:srgbClr val="000000"/>
                </a:solidFill>
                <a:latin typeface="Calibri"/>
                <a:ea typeface="Calibri"/>
                <a:cs typeface="Calibri"/>
                <a:sym typeface="Calibri"/>
              </a:defRPr>
            </a:lvl2pPr>
            <a:lvl3pPr lvl="2" marR="0" rtl="0" algn="l">
              <a:lnSpc>
                <a:spcPct val="100000"/>
              </a:lnSpc>
              <a:spcBef>
                <a:spcPts val="320"/>
              </a:spcBef>
              <a:spcAft>
                <a:spcPts val="0"/>
              </a:spcAft>
              <a:buClr>
                <a:srgbClr val="000000"/>
              </a:buClr>
              <a:buSzPts val="1600"/>
              <a:buFont typeface="Calibri"/>
              <a:buChar char="•"/>
              <a:defRPr b="0" i="0" sz="1600" u="none" cap="none" strike="noStrike">
                <a:solidFill>
                  <a:srgbClr val="000000"/>
                </a:solidFill>
                <a:latin typeface="Calibri"/>
                <a:ea typeface="Calibri"/>
                <a:cs typeface="Calibri"/>
                <a:sym typeface="Calibri"/>
              </a:defRPr>
            </a:lvl3pPr>
            <a:lvl4pPr lvl="3" marR="0" rtl="0" algn="l">
              <a:lnSpc>
                <a:spcPct val="100000"/>
              </a:lnSpc>
              <a:spcBef>
                <a:spcPts val="280"/>
              </a:spcBef>
              <a:spcAft>
                <a:spcPts val="0"/>
              </a:spcAft>
              <a:buClr>
                <a:srgbClr val="000000"/>
              </a:buClr>
              <a:buSzPts val="1400"/>
              <a:buFont typeface="Calibri"/>
              <a:buChar char="–"/>
              <a:defRPr b="0" i="0" sz="1400" u="none" cap="none" strike="noStrike">
                <a:solidFill>
                  <a:srgbClr val="000000"/>
                </a:solidFill>
                <a:latin typeface="Calibri"/>
                <a:ea typeface="Calibri"/>
                <a:cs typeface="Calibri"/>
                <a:sym typeface="Calibri"/>
              </a:defRPr>
            </a:lvl4pPr>
            <a:lvl5pPr lvl="4"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5pPr>
            <a:lvl6pPr lvl="5"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6pPr>
            <a:lvl7pPr lvl="6"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7pPr>
            <a:lvl8pPr lvl="7"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8pPr>
            <a:lvl9pPr lvl="8"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abella" type="tbl">
  <p:cSld name="TABLE">
    <p:spTree>
      <p:nvGrpSpPr>
        <p:cNvPr id="21" name="Shape 21"/>
        <p:cNvGrpSpPr/>
        <p:nvPr/>
      </p:nvGrpSpPr>
      <p:grpSpPr>
        <a:xfrm>
          <a:off x="0" y="0"/>
          <a:ext cx="0" cy="0"/>
          <a:chOff x="0" y="0"/>
          <a:chExt cx="0" cy="0"/>
        </a:xfrm>
      </p:grpSpPr>
      <p:sp>
        <p:nvSpPr>
          <p:cNvPr id="22" name="Google Shape;22;p23"/>
          <p:cNvSpPr txBox="1"/>
          <p:nvPr>
            <p:ph type="title"/>
          </p:nvPr>
        </p:nvSpPr>
        <p:spPr>
          <a:xfrm>
            <a:off x="1259632" y="789552"/>
            <a:ext cx="7415659"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testo e contenuto" type="txAndObj">
  <p:cSld name="TEXT_AND_OBJECT">
    <p:spTree>
      <p:nvGrpSpPr>
        <p:cNvPr id="23" name="Shape 23"/>
        <p:cNvGrpSpPr/>
        <p:nvPr/>
      </p:nvGrpSpPr>
      <p:grpSpPr>
        <a:xfrm>
          <a:off x="0" y="0"/>
          <a:ext cx="0" cy="0"/>
          <a:chOff x="0" y="0"/>
          <a:chExt cx="0" cy="0"/>
        </a:xfrm>
      </p:grpSpPr>
      <p:sp>
        <p:nvSpPr>
          <p:cNvPr id="24" name="Google Shape;24;p24"/>
          <p:cNvSpPr txBox="1"/>
          <p:nvPr>
            <p:ph type="title"/>
          </p:nvPr>
        </p:nvSpPr>
        <p:spPr>
          <a:xfrm>
            <a:off x="1234232" y="789552"/>
            <a:ext cx="7415659"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4"/>
          <p:cNvSpPr txBox="1"/>
          <p:nvPr>
            <p:ph idx="1" type="body"/>
          </p:nvPr>
        </p:nvSpPr>
        <p:spPr>
          <a:xfrm>
            <a:off x="1221848" y="1314450"/>
            <a:ext cx="3597802" cy="30861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
        <p:nvSpPr>
          <p:cNvPr id="26" name="Google Shape;26;p24"/>
          <p:cNvSpPr txBox="1"/>
          <p:nvPr>
            <p:ph idx="2" type="body"/>
          </p:nvPr>
        </p:nvSpPr>
        <p:spPr>
          <a:xfrm>
            <a:off x="4972050" y="1314450"/>
            <a:ext cx="3703638" cy="30861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verticale e testo" type="vertTitleAndTx">
  <p:cSld name="VERTICAL_TITLE_AND_VERTICAL_TEXT">
    <p:spTree>
      <p:nvGrpSpPr>
        <p:cNvPr id="27" name="Shape 27"/>
        <p:cNvGrpSpPr/>
        <p:nvPr/>
      </p:nvGrpSpPr>
      <p:grpSpPr>
        <a:xfrm>
          <a:off x="0" y="0"/>
          <a:ext cx="0" cy="0"/>
          <a:chOff x="0" y="0"/>
          <a:chExt cx="0" cy="0"/>
        </a:xfrm>
      </p:grpSpPr>
      <p:sp>
        <p:nvSpPr>
          <p:cNvPr id="28" name="Google Shape;28;p25"/>
          <p:cNvSpPr txBox="1"/>
          <p:nvPr>
            <p:ph type="title"/>
          </p:nvPr>
        </p:nvSpPr>
        <p:spPr>
          <a:xfrm rot="5400000">
            <a:off x="5898624" y="1623486"/>
            <a:ext cx="3665004" cy="1889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5"/>
          <p:cNvSpPr txBox="1"/>
          <p:nvPr>
            <p:ph idx="1" type="body"/>
          </p:nvPr>
        </p:nvSpPr>
        <p:spPr>
          <a:xfrm rot="5400000">
            <a:off x="2114394" y="-119217"/>
            <a:ext cx="3665004" cy="5374531"/>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esto verticale" type="vertTx">
  <p:cSld name="VERTICAL_TEXT">
    <p:spTree>
      <p:nvGrpSpPr>
        <p:cNvPr id="30" name="Shape 30"/>
        <p:cNvGrpSpPr/>
        <p:nvPr/>
      </p:nvGrpSpPr>
      <p:grpSpPr>
        <a:xfrm>
          <a:off x="0" y="0"/>
          <a:ext cx="0" cy="0"/>
          <a:chOff x="0" y="0"/>
          <a:chExt cx="0" cy="0"/>
        </a:xfrm>
      </p:grpSpPr>
      <p:sp>
        <p:nvSpPr>
          <p:cNvPr id="31" name="Google Shape;31;p26"/>
          <p:cNvSpPr txBox="1"/>
          <p:nvPr>
            <p:ph type="title"/>
          </p:nvPr>
        </p:nvSpPr>
        <p:spPr>
          <a:xfrm>
            <a:off x="1258887" y="844153"/>
            <a:ext cx="7416800"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6"/>
          <p:cNvSpPr txBox="1"/>
          <p:nvPr>
            <p:ph idx="1" type="body"/>
          </p:nvPr>
        </p:nvSpPr>
        <p:spPr>
          <a:xfrm rot="5400000">
            <a:off x="3424237" y="-850900"/>
            <a:ext cx="3086100" cy="7416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agine con didascalia" type="picTx">
  <p:cSld name="PICTURE_WITH_CAPTION_TEXT">
    <p:spTree>
      <p:nvGrpSpPr>
        <p:cNvPr id="33" name="Shape 33"/>
        <p:cNvGrpSpPr/>
        <p:nvPr/>
      </p:nvGrpSpPr>
      <p:grpSpPr>
        <a:xfrm>
          <a:off x="0" y="0"/>
          <a:ext cx="0" cy="0"/>
          <a:chOff x="0" y="0"/>
          <a:chExt cx="0" cy="0"/>
        </a:xfrm>
      </p:grpSpPr>
      <p:sp>
        <p:nvSpPr>
          <p:cNvPr id="34" name="Google Shape;34;p27"/>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7"/>
          <p:cNvSpPr/>
          <p:nvPr>
            <p:ph idx="2" type="pic"/>
          </p:nvPr>
        </p:nvSpPr>
        <p:spPr>
          <a:xfrm>
            <a:off x="1792288" y="735545"/>
            <a:ext cx="5486400" cy="2810135"/>
          </a:xfrm>
          <a:prstGeom prst="rect">
            <a:avLst/>
          </a:prstGeom>
          <a:noFill/>
          <a:ln>
            <a:noFill/>
          </a:ln>
        </p:spPr>
      </p:sp>
      <p:sp>
        <p:nvSpPr>
          <p:cNvPr id="36" name="Google Shape;36;p27"/>
          <p:cNvSpPr txBox="1"/>
          <p:nvPr>
            <p:ph idx="1" type="body"/>
          </p:nvPr>
        </p:nvSpPr>
        <p:spPr>
          <a:xfrm>
            <a:off x="1792288" y="4025504"/>
            <a:ext cx="5486400" cy="4904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Calibri"/>
              <a:buNone/>
              <a:defRPr sz="1400"/>
            </a:lvl1pPr>
            <a:lvl2pPr indent="-228600" lvl="1" marL="914400" algn="l">
              <a:lnSpc>
                <a:spcPct val="100000"/>
              </a:lnSpc>
              <a:spcBef>
                <a:spcPts val="240"/>
              </a:spcBef>
              <a:spcAft>
                <a:spcPts val="0"/>
              </a:spcAft>
              <a:buClr>
                <a:srgbClr val="000000"/>
              </a:buClr>
              <a:buSzPts val="1200"/>
              <a:buFont typeface="Calibri"/>
              <a:buNone/>
              <a:defRPr sz="1200"/>
            </a:lvl2pPr>
            <a:lvl3pPr indent="-228600" lvl="2" marL="1371600" algn="l">
              <a:lnSpc>
                <a:spcPct val="100000"/>
              </a:lnSpc>
              <a:spcBef>
                <a:spcPts val="200"/>
              </a:spcBef>
              <a:spcAft>
                <a:spcPts val="0"/>
              </a:spcAft>
              <a:buClr>
                <a:srgbClr val="000000"/>
              </a:buClr>
              <a:buSzPts val="1000"/>
              <a:buFont typeface="Calibri"/>
              <a:buNone/>
              <a:defRPr sz="1000"/>
            </a:lvl3pPr>
            <a:lvl4pPr indent="-228600" lvl="3" marL="1828800" algn="l">
              <a:lnSpc>
                <a:spcPct val="100000"/>
              </a:lnSpc>
              <a:spcBef>
                <a:spcPts val="180"/>
              </a:spcBef>
              <a:spcAft>
                <a:spcPts val="0"/>
              </a:spcAft>
              <a:buClr>
                <a:srgbClr val="000000"/>
              </a:buClr>
              <a:buSzPts val="900"/>
              <a:buFont typeface="Calibri"/>
              <a:buNone/>
              <a:defRPr sz="900"/>
            </a:lvl4pPr>
            <a:lvl5pPr indent="-228600" lvl="4" marL="2286000" algn="l">
              <a:lnSpc>
                <a:spcPct val="100000"/>
              </a:lnSpc>
              <a:spcBef>
                <a:spcPts val="180"/>
              </a:spcBef>
              <a:spcAft>
                <a:spcPts val="0"/>
              </a:spcAft>
              <a:buClr>
                <a:srgbClr val="000000"/>
              </a:buClr>
              <a:buSzPts val="900"/>
              <a:buFont typeface="Calibri"/>
              <a:buNone/>
              <a:defRPr sz="900"/>
            </a:lvl5pPr>
            <a:lvl6pPr indent="-228600" lvl="5" marL="2743200" algn="l">
              <a:lnSpc>
                <a:spcPct val="100000"/>
              </a:lnSpc>
              <a:spcBef>
                <a:spcPts val="180"/>
              </a:spcBef>
              <a:spcAft>
                <a:spcPts val="0"/>
              </a:spcAft>
              <a:buClr>
                <a:srgbClr val="000000"/>
              </a:buClr>
              <a:buSzPts val="900"/>
              <a:buFont typeface="Calibri"/>
              <a:buNone/>
              <a:defRPr sz="900"/>
            </a:lvl6pPr>
            <a:lvl7pPr indent="-228600" lvl="6" marL="3200400" algn="l">
              <a:lnSpc>
                <a:spcPct val="100000"/>
              </a:lnSpc>
              <a:spcBef>
                <a:spcPts val="180"/>
              </a:spcBef>
              <a:spcAft>
                <a:spcPts val="0"/>
              </a:spcAft>
              <a:buClr>
                <a:srgbClr val="000000"/>
              </a:buClr>
              <a:buSzPts val="900"/>
              <a:buFont typeface="Calibri"/>
              <a:buNone/>
              <a:defRPr sz="900"/>
            </a:lvl7pPr>
            <a:lvl8pPr indent="-228600" lvl="7" marL="3657600" algn="l">
              <a:lnSpc>
                <a:spcPct val="100000"/>
              </a:lnSpc>
              <a:spcBef>
                <a:spcPts val="180"/>
              </a:spcBef>
              <a:spcAft>
                <a:spcPts val="0"/>
              </a:spcAft>
              <a:buClr>
                <a:srgbClr val="000000"/>
              </a:buClr>
              <a:buSzPts val="900"/>
              <a:buFont typeface="Calibri"/>
              <a:buNone/>
              <a:defRPr sz="900"/>
            </a:lvl8pPr>
            <a:lvl9pPr indent="-228600" lvl="8" marL="4114800" algn="l">
              <a:lnSpc>
                <a:spcPct val="100000"/>
              </a:lnSpc>
              <a:spcBef>
                <a:spcPts val="180"/>
              </a:spcBef>
              <a:spcAft>
                <a:spcPts val="0"/>
              </a:spcAft>
              <a:buClr>
                <a:srgbClr val="000000"/>
              </a:buClr>
              <a:buSzPts val="900"/>
              <a:buFont typeface="Calibri"/>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con didascalia" type="objTx">
  <p:cSld name="OBJECT_WITH_CAPTION_TEXT">
    <p:spTree>
      <p:nvGrpSpPr>
        <p:cNvPr id="37" name="Shape 37"/>
        <p:cNvGrpSpPr/>
        <p:nvPr/>
      </p:nvGrpSpPr>
      <p:grpSpPr>
        <a:xfrm>
          <a:off x="0" y="0"/>
          <a:ext cx="0" cy="0"/>
          <a:chOff x="0" y="0"/>
          <a:chExt cx="0" cy="0"/>
        </a:xfrm>
      </p:grpSpPr>
      <p:sp>
        <p:nvSpPr>
          <p:cNvPr id="38" name="Google Shape;38;p28"/>
          <p:cNvSpPr txBox="1"/>
          <p:nvPr>
            <p:ph type="title"/>
          </p:nvPr>
        </p:nvSpPr>
        <p:spPr>
          <a:xfrm>
            <a:off x="1259632" y="843558"/>
            <a:ext cx="2216225" cy="8715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8"/>
          <p:cNvSpPr txBox="1"/>
          <p:nvPr>
            <p:ph idx="1" type="body"/>
          </p:nvPr>
        </p:nvSpPr>
        <p:spPr>
          <a:xfrm>
            <a:off x="3635896" y="843558"/>
            <a:ext cx="5050903" cy="3672407"/>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Font typeface="Calibri"/>
              <a:buChar char="•"/>
              <a:defRPr sz="3200"/>
            </a:lvl1pPr>
            <a:lvl2pPr indent="-406400" lvl="1" marL="914400" algn="l">
              <a:lnSpc>
                <a:spcPct val="100000"/>
              </a:lnSpc>
              <a:spcBef>
                <a:spcPts val="560"/>
              </a:spcBef>
              <a:spcAft>
                <a:spcPts val="0"/>
              </a:spcAft>
              <a:buClr>
                <a:srgbClr val="000000"/>
              </a:buClr>
              <a:buSzPts val="2800"/>
              <a:buFont typeface="Calibri"/>
              <a:buChar char="–"/>
              <a:defRPr sz="2800"/>
            </a:lvl2pPr>
            <a:lvl3pPr indent="-381000" lvl="2" marL="1371600" algn="l">
              <a:lnSpc>
                <a:spcPct val="100000"/>
              </a:lnSpc>
              <a:spcBef>
                <a:spcPts val="480"/>
              </a:spcBef>
              <a:spcAft>
                <a:spcPts val="0"/>
              </a:spcAft>
              <a:buClr>
                <a:srgbClr val="000000"/>
              </a:buClr>
              <a:buSzPts val="2400"/>
              <a:buFont typeface="Calibri"/>
              <a:buChar char="•"/>
              <a:defRPr sz="2400"/>
            </a:lvl3pPr>
            <a:lvl4pPr indent="-355600" lvl="3" marL="1828800" algn="l">
              <a:lnSpc>
                <a:spcPct val="100000"/>
              </a:lnSpc>
              <a:spcBef>
                <a:spcPts val="400"/>
              </a:spcBef>
              <a:spcAft>
                <a:spcPts val="0"/>
              </a:spcAft>
              <a:buClr>
                <a:srgbClr val="000000"/>
              </a:buClr>
              <a:buSzPts val="2000"/>
              <a:buFont typeface="Calibri"/>
              <a:buChar char="–"/>
              <a:defRPr sz="2000"/>
            </a:lvl4pPr>
            <a:lvl5pPr indent="-355600" lvl="4" marL="2286000" algn="l">
              <a:lnSpc>
                <a:spcPct val="100000"/>
              </a:lnSpc>
              <a:spcBef>
                <a:spcPts val="400"/>
              </a:spcBef>
              <a:spcAft>
                <a:spcPts val="0"/>
              </a:spcAft>
              <a:buClr>
                <a:srgbClr val="000000"/>
              </a:buClr>
              <a:buSzPts val="2000"/>
              <a:buFont typeface="Calibri"/>
              <a:buChar char="»"/>
              <a:defRPr sz="2000"/>
            </a:lvl5pPr>
            <a:lvl6pPr indent="-355600" lvl="5" marL="2743200" algn="l">
              <a:lnSpc>
                <a:spcPct val="100000"/>
              </a:lnSpc>
              <a:spcBef>
                <a:spcPts val="400"/>
              </a:spcBef>
              <a:spcAft>
                <a:spcPts val="0"/>
              </a:spcAft>
              <a:buClr>
                <a:srgbClr val="000000"/>
              </a:buClr>
              <a:buSzPts val="2000"/>
              <a:buFont typeface="Calibri"/>
              <a:buChar char="»"/>
              <a:defRPr sz="2000"/>
            </a:lvl6pPr>
            <a:lvl7pPr indent="-355600" lvl="6" marL="3200400" algn="l">
              <a:lnSpc>
                <a:spcPct val="100000"/>
              </a:lnSpc>
              <a:spcBef>
                <a:spcPts val="400"/>
              </a:spcBef>
              <a:spcAft>
                <a:spcPts val="0"/>
              </a:spcAft>
              <a:buClr>
                <a:srgbClr val="000000"/>
              </a:buClr>
              <a:buSzPts val="2000"/>
              <a:buFont typeface="Calibri"/>
              <a:buChar char="»"/>
              <a:defRPr sz="2000"/>
            </a:lvl7pPr>
            <a:lvl8pPr indent="-355600" lvl="7" marL="3657600" algn="l">
              <a:lnSpc>
                <a:spcPct val="100000"/>
              </a:lnSpc>
              <a:spcBef>
                <a:spcPts val="400"/>
              </a:spcBef>
              <a:spcAft>
                <a:spcPts val="0"/>
              </a:spcAft>
              <a:buClr>
                <a:srgbClr val="000000"/>
              </a:buClr>
              <a:buSzPts val="2000"/>
              <a:buFont typeface="Calibri"/>
              <a:buChar char="»"/>
              <a:defRPr sz="2000"/>
            </a:lvl8pPr>
            <a:lvl9pPr indent="-355600" lvl="8" marL="4114800" algn="l">
              <a:lnSpc>
                <a:spcPct val="100000"/>
              </a:lnSpc>
              <a:spcBef>
                <a:spcPts val="400"/>
              </a:spcBef>
              <a:spcAft>
                <a:spcPts val="0"/>
              </a:spcAft>
              <a:buClr>
                <a:srgbClr val="000000"/>
              </a:buClr>
              <a:buSzPts val="2000"/>
              <a:buFont typeface="Calibri"/>
              <a:buChar char="»"/>
              <a:defRPr sz="2000"/>
            </a:lvl9pPr>
          </a:lstStyle>
          <a:p/>
        </p:txBody>
      </p:sp>
      <p:sp>
        <p:nvSpPr>
          <p:cNvPr id="40" name="Google Shape;40;p28"/>
          <p:cNvSpPr txBox="1"/>
          <p:nvPr>
            <p:ph idx="2" type="body"/>
          </p:nvPr>
        </p:nvSpPr>
        <p:spPr>
          <a:xfrm>
            <a:off x="1259632" y="1770938"/>
            <a:ext cx="2205881" cy="273300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Calibri"/>
              <a:buNone/>
              <a:defRPr sz="1400"/>
            </a:lvl1pPr>
            <a:lvl2pPr indent="-228600" lvl="1" marL="914400" algn="l">
              <a:lnSpc>
                <a:spcPct val="100000"/>
              </a:lnSpc>
              <a:spcBef>
                <a:spcPts val="240"/>
              </a:spcBef>
              <a:spcAft>
                <a:spcPts val="0"/>
              </a:spcAft>
              <a:buClr>
                <a:srgbClr val="000000"/>
              </a:buClr>
              <a:buSzPts val="1200"/>
              <a:buFont typeface="Calibri"/>
              <a:buNone/>
              <a:defRPr sz="1200"/>
            </a:lvl2pPr>
            <a:lvl3pPr indent="-228600" lvl="2" marL="1371600" algn="l">
              <a:lnSpc>
                <a:spcPct val="100000"/>
              </a:lnSpc>
              <a:spcBef>
                <a:spcPts val="200"/>
              </a:spcBef>
              <a:spcAft>
                <a:spcPts val="0"/>
              </a:spcAft>
              <a:buClr>
                <a:srgbClr val="000000"/>
              </a:buClr>
              <a:buSzPts val="1000"/>
              <a:buFont typeface="Calibri"/>
              <a:buNone/>
              <a:defRPr sz="1000"/>
            </a:lvl3pPr>
            <a:lvl4pPr indent="-228600" lvl="3" marL="1828800" algn="l">
              <a:lnSpc>
                <a:spcPct val="100000"/>
              </a:lnSpc>
              <a:spcBef>
                <a:spcPts val="180"/>
              </a:spcBef>
              <a:spcAft>
                <a:spcPts val="0"/>
              </a:spcAft>
              <a:buClr>
                <a:srgbClr val="000000"/>
              </a:buClr>
              <a:buSzPts val="900"/>
              <a:buFont typeface="Calibri"/>
              <a:buNone/>
              <a:defRPr sz="900"/>
            </a:lvl4pPr>
            <a:lvl5pPr indent="-228600" lvl="4" marL="2286000" algn="l">
              <a:lnSpc>
                <a:spcPct val="100000"/>
              </a:lnSpc>
              <a:spcBef>
                <a:spcPts val="180"/>
              </a:spcBef>
              <a:spcAft>
                <a:spcPts val="0"/>
              </a:spcAft>
              <a:buClr>
                <a:srgbClr val="000000"/>
              </a:buClr>
              <a:buSzPts val="900"/>
              <a:buFont typeface="Calibri"/>
              <a:buNone/>
              <a:defRPr sz="900"/>
            </a:lvl5pPr>
            <a:lvl6pPr indent="-228600" lvl="5" marL="2743200" algn="l">
              <a:lnSpc>
                <a:spcPct val="100000"/>
              </a:lnSpc>
              <a:spcBef>
                <a:spcPts val="180"/>
              </a:spcBef>
              <a:spcAft>
                <a:spcPts val="0"/>
              </a:spcAft>
              <a:buClr>
                <a:srgbClr val="000000"/>
              </a:buClr>
              <a:buSzPts val="900"/>
              <a:buFont typeface="Calibri"/>
              <a:buNone/>
              <a:defRPr sz="900"/>
            </a:lvl6pPr>
            <a:lvl7pPr indent="-228600" lvl="6" marL="3200400" algn="l">
              <a:lnSpc>
                <a:spcPct val="100000"/>
              </a:lnSpc>
              <a:spcBef>
                <a:spcPts val="180"/>
              </a:spcBef>
              <a:spcAft>
                <a:spcPts val="0"/>
              </a:spcAft>
              <a:buClr>
                <a:srgbClr val="000000"/>
              </a:buClr>
              <a:buSzPts val="900"/>
              <a:buFont typeface="Calibri"/>
              <a:buNone/>
              <a:defRPr sz="900"/>
            </a:lvl7pPr>
            <a:lvl8pPr indent="-228600" lvl="7" marL="3657600" algn="l">
              <a:lnSpc>
                <a:spcPct val="100000"/>
              </a:lnSpc>
              <a:spcBef>
                <a:spcPts val="180"/>
              </a:spcBef>
              <a:spcAft>
                <a:spcPts val="0"/>
              </a:spcAft>
              <a:buClr>
                <a:srgbClr val="000000"/>
              </a:buClr>
              <a:buSzPts val="900"/>
              <a:buFont typeface="Calibri"/>
              <a:buNone/>
              <a:defRPr sz="900"/>
            </a:lvl8pPr>
            <a:lvl9pPr indent="-228600" lvl="8" marL="4114800" algn="l">
              <a:lnSpc>
                <a:spcPct val="100000"/>
              </a:lnSpc>
              <a:spcBef>
                <a:spcPts val="180"/>
              </a:spcBef>
              <a:spcAft>
                <a:spcPts val="0"/>
              </a:spcAft>
              <a:buClr>
                <a:srgbClr val="000000"/>
              </a:buClr>
              <a:buSzPts val="900"/>
              <a:buFont typeface="Calibri"/>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7"/>
          <p:cNvGrpSpPr/>
          <p:nvPr/>
        </p:nvGrpSpPr>
        <p:grpSpPr>
          <a:xfrm>
            <a:off x="0" y="4572000"/>
            <a:ext cx="9144000" cy="571500"/>
            <a:chOff x="0" y="3840"/>
            <a:chExt cx="5760" cy="480"/>
          </a:xfrm>
        </p:grpSpPr>
        <p:sp>
          <p:nvSpPr>
            <p:cNvPr id="7" name="Google Shape;7;p17"/>
            <p:cNvSpPr txBox="1"/>
            <p:nvPr/>
          </p:nvSpPr>
          <p:spPr>
            <a:xfrm>
              <a:off x="0" y="3984"/>
              <a:ext cx="5760" cy="336"/>
            </a:xfrm>
            <a:prstGeom prst="rect">
              <a:avLst/>
            </a:prstGeom>
            <a:solidFill>
              <a:srgbClr val="8224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8" name="Google Shape;8;p17"/>
            <p:cNvSpPr txBox="1"/>
            <p:nvPr/>
          </p:nvSpPr>
          <p:spPr>
            <a:xfrm>
              <a:off x="768" y="3840"/>
              <a:ext cx="4992" cy="480"/>
            </a:xfrm>
            <a:prstGeom prst="rect">
              <a:avLst/>
            </a:prstGeom>
            <a:solidFill>
              <a:srgbClr val="8224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sp>
        <p:nvSpPr>
          <p:cNvPr id="9" name="Google Shape;9;p17"/>
          <p:cNvSpPr txBox="1"/>
          <p:nvPr>
            <p:ph type="title"/>
          </p:nvPr>
        </p:nvSpPr>
        <p:spPr>
          <a:xfrm>
            <a:off x="1258887" y="844153"/>
            <a:ext cx="7416800" cy="37861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9pPr>
          </a:lstStyle>
          <a:p/>
        </p:txBody>
      </p:sp>
      <p:sp>
        <p:nvSpPr>
          <p:cNvPr id="10" name="Google Shape;10;p17"/>
          <p:cNvSpPr txBox="1"/>
          <p:nvPr>
            <p:ph idx="1" type="body"/>
          </p:nvPr>
        </p:nvSpPr>
        <p:spPr>
          <a:xfrm>
            <a:off x="1258887" y="1314450"/>
            <a:ext cx="7416800" cy="30861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822433"/>
              </a:buClr>
              <a:buSzPts val="2400"/>
              <a:buFont typeface="Calibri"/>
              <a:buChar char="•"/>
              <a:defRPr b="0" i="0" sz="2400" u="none" cap="none" strike="noStrike">
                <a:solidFill>
                  <a:srgbClr val="000000"/>
                </a:solidFill>
                <a:latin typeface="Calibri"/>
                <a:ea typeface="Calibri"/>
                <a:cs typeface="Calibri"/>
                <a:sym typeface="Calibri"/>
              </a:defRPr>
            </a:lvl1pPr>
            <a:lvl2pPr indent="-355600" lvl="1" marL="914400" marR="0" rtl="0" algn="l">
              <a:lnSpc>
                <a:spcPct val="100000"/>
              </a:lnSpc>
              <a:spcBef>
                <a:spcPts val="400"/>
              </a:spcBef>
              <a:spcAft>
                <a:spcPts val="0"/>
              </a:spcAft>
              <a:buClr>
                <a:srgbClr val="000000"/>
              </a:buClr>
              <a:buSzPts val="2000"/>
              <a:buFont typeface="Calibri"/>
              <a:buChar char="–"/>
              <a:defRPr b="0" i="0" sz="2000" u="none" cap="none" strike="noStrike">
                <a:solidFill>
                  <a:srgbClr val="000000"/>
                </a:solidFill>
                <a:latin typeface="Calibri"/>
                <a:ea typeface="Calibri"/>
                <a:cs typeface="Calibri"/>
                <a:sym typeface="Calibri"/>
              </a:defRPr>
            </a:lvl2pPr>
            <a:lvl3pPr indent="-330200" lvl="2" marL="1371600" marR="0" rtl="0" algn="l">
              <a:lnSpc>
                <a:spcPct val="100000"/>
              </a:lnSpc>
              <a:spcBef>
                <a:spcPts val="320"/>
              </a:spcBef>
              <a:spcAft>
                <a:spcPts val="0"/>
              </a:spcAft>
              <a:buClr>
                <a:srgbClr val="000000"/>
              </a:buClr>
              <a:buSzPts val="1600"/>
              <a:buFont typeface="Calibri"/>
              <a:buChar char="•"/>
              <a:defRPr b="0" i="0" sz="1600" u="none" cap="none" strike="noStrike">
                <a:solidFill>
                  <a:srgbClr val="000000"/>
                </a:solidFill>
                <a:latin typeface="Calibri"/>
                <a:ea typeface="Calibri"/>
                <a:cs typeface="Calibri"/>
                <a:sym typeface="Calibri"/>
              </a:defRPr>
            </a:lvl3pPr>
            <a:lvl4pPr indent="-317500" lvl="3" marL="1828800" marR="0" rtl="0" algn="l">
              <a:lnSpc>
                <a:spcPct val="100000"/>
              </a:lnSpc>
              <a:spcBef>
                <a:spcPts val="280"/>
              </a:spcBef>
              <a:spcAft>
                <a:spcPts val="0"/>
              </a:spcAft>
              <a:buClr>
                <a:srgbClr val="000000"/>
              </a:buClr>
              <a:buSzPts val="1400"/>
              <a:buFont typeface="Calibri"/>
              <a:buChar char="–"/>
              <a:defRPr b="0" i="0" sz="1400" u="none" cap="none" strike="noStrike">
                <a:solidFill>
                  <a:srgbClr val="000000"/>
                </a:solidFill>
                <a:latin typeface="Calibri"/>
                <a:ea typeface="Calibri"/>
                <a:cs typeface="Calibri"/>
                <a:sym typeface="Calibri"/>
              </a:defRPr>
            </a:lvl4pPr>
            <a:lvl5pPr indent="-304800" lvl="4" marL="2286000"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5pPr>
            <a:lvl6pPr indent="-304800" lvl="5" marL="2743200"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6pPr>
            <a:lvl7pPr indent="-304800" lvl="6" marL="3200400"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7pPr>
            <a:lvl8pPr indent="-304800" lvl="7" marL="3657600"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8pPr>
            <a:lvl9pPr indent="-304800" lvl="8" marL="4114800"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9pPr>
          </a:lstStyle>
          <a:p/>
        </p:txBody>
      </p:sp>
      <p:pic>
        <p:nvPicPr>
          <p:cNvPr id="11" name="Google Shape;11;p17"/>
          <p:cNvPicPr preferRelativeResize="0"/>
          <p:nvPr/>
        </p:nvPicPr>
        <p:blipFill rotWithShape="1">
          <a:blip r:embed="rId1">
            <a:alphaModFix/>
          </a:blip>
          <a:srcRect b="0" l="0" r="0" t="0"/>
          <a:stretch/>
        </p:blipFill>
        <p:spPr>
          <a:xfrm>
            <a:off x="107950" y="86915"/>
            <a:ext cx="1916906" cy="6238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2.jpg"/><Relationship Id="rId6" Type="http://schemas.openxmlformats.org/officeDocument/2006/relationships/hyperlink" Target="https://web.uniroma1.it/i3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nvSpPr>
        <p:spPr>
          <a:xfrm>
            <a:off x="0" y="0"/>
            <a:ext cx="9144000" cy="2571750"/>
          </a:xfrm>
          <a:prstGeom prst="rect">
            <a:avLst/>
          </a:prstGeom>
          <a:solidFill>
            <a:srgbClr val="00677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nvGrpSpPr>
          <p:cNvPr id="63" name="Google Shape;63;p1"/>
          <p:cNvGrpSpPr/>
          <p:nvPr/>
        </p:nvGrpSpPr>
        <p:grpSpPr>
          <a:xfrm>
            <a:off x="0" y="2069300"/>
            <a:ext cx="9144553" cy="3074110"/>
            <a:chOff x="0" y="1738"/>
            <a:chExt cx="7680" cy="2582"/>
          </a:xfrm>
        </p:grpSpPr>
        <p:pic>
          <p:nvPicPr>
            <p:cNvPr descr="Fondino" id="64" name="Google Shape;64;p1"/>
            <p:cNvPicPr preferRelativeResize="0"/>
            <p:nvPr/>
          </p:nvPicPr>
          <p:blipFill rotWithShape="1">
            <a:blip r:embed="rId3">
              <a:alphaModFix/>
            </a:blip>
            <a:srcRect b="0" l="0" r="24997" t="0"/>
            <a:stretch/>
          </p:blipFill>
          <p:spPr>
            <a:xfrm>
              <a:off x="0" y="2158"/>
              <a:ext cx="7680" cy="2162"/>
            </a:xfrm>
            <a:prstGeom prst="rect">
              <a:avLst/>
            </a:prstGeom>
            <a:noFill/>
            <a:ln>
              <a:noFill/>
            </a:ln>
          </p:spPr>
        </p:pic>
        <p:pic>
          <p:nvPicPr>
            <p:cNvPr descr="logo +marchio" id="65" name="Google Shape;65;p1"/>
            <p:cNvPicPr preferRelativeResize="0"/>
            <p:nvPr/>
          </p:nvPicPr>
          <p:blipFill rotWithShape="1">
            <a:blip r:embed="rId4">
              <a:alphaModFix/>
            </a:blip>
            <a:srcRect b="0" l="0" r="0" t="0"/>
            <a:stretch/>
          </p:blipFill>
          <p:spPr>
            <a:xfrm>
              <a:off x="0" y="2160"/>
              <a:ext cx="5760" cy="722"/>
            </a:xfrm>
            <a:prstGeom prst="rect">
              <a:avLst/>
            </a:prstGeom>
            <a:noFill/>
            <a:ln>
              <a:noFill/>
            </a:ln>
          </p:spPr>
        </p:pic>
        <p:pic>
          <p:nvPicPr>
            <p:cNvPr descr="fascia" id="66" name="Google Shape;66;p1"/>
            <p:cNvPicPr preferRelativeResize="0"/>
            <p:nvPr/>
          </p:nvPicPr>
          <p:blipFill rotWithShape="1">
            <a:blip r:embed="rId5">
              <a:alphaModFix/>
            </a:blip>
            <a:srcRect b="0" l="0" r="0" t="0"/>
            <a:stretch/>
          </p:blipFill>
          <p:spPr>
            <a:xfrm>
              <a:off x="1316" y="1738"/>
              <a:ext cx="6364" cy="422"/>
            </a:xfrm>
            <a:prstGeom prst="rect">
              <a:avLst/>
            </a:prstGeom>
            <a:noFill/>
            <a:ln cap="flat" cmpd="sng" w="9525">
              <a:solidFill>
                <a:schemeClr val="dk2"/>
              </a:solidFill>
              <a:prstDash val="solid"/>
              <a:miter lim="800000"/>
              <a:headEnd len="sm" w="sm" type="none"/>
              <a:tailEnd len="sm" w="sm" type="none"/>
            </a:ln>
          </p:spPr>
        </p:pic>
      </p:grpSp>
      <p:sp>
        <p:nvSpPr>
          <p:cNvPr id="67" name="Google Shape;67;p1"/>
          <p:cNvSpPr txBox="1"/>
          <p:nvPr>
            <p:ph type="ctrTitle"/>
          </p:nvPr>
        </p:nvSpPr>
        <p:spPr>
          <a:xfrm>
            <a:off x="2098750" y="256674"/>
            <a:ext cx="6369000" cy="1689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600"/>
              <a:buFont typeface="Calibri"/>
              <a:buNone/>
            </a:pPr>
            <a:r>
              <a:rPr b="0" lang="it" sz="1600">
                <a:solidFill>
                  <a:srgbClr val="FFFFFF"/>
                </a:solidFill>
              </a:rPr>
              <a:t>Esercizi svolti di Progettazione di algoritmi</a:t>
            </a:r>
            <a:br>
              <a:rPr b="0" lang="it" sz="1600">
                <a:solidFill>
                  <a:srgbClr val="FFFFFF"/>
                </a:solidFill>
              </a:rPr>
            </a:br>
            <a:r>
              <a:rPr b="0" lang="it" sz="1600">
                <a:solidFill>
                  <a:srgbClr val="FFFFFF"/>
                </a:solidFill>
                <a:uFill>
                  <a:noFill/>
                </a:uFill>
                <a:hlinkClick r:id="rId6">
                  <a:extLst>
                    <a:ext uri="{A12FA001-AC4F-418D-AE19-62706E023703}">
                      <ahyp:hlinkClr val="tx"/>
                    </a:ext>
                  </a:extLst>
                </a:hlinkClick>
              </a:rPr>
              <a:t>Facoltà di Ingegneria dell'informazione, informatica e statistica</a:t>
            </a:r>
            <a:endParaRPr b="0" sz="1600">
              <a:solidFill>
                <a:srgbClr val="FFFFFF"/>
              </a:solidFill>
            </a:endParaRPr>
          </a:p>
          <a:p>
            <a:pPr indent="0" lvl="0" marL="0" rtl="0" algn="l">
              <a:lnSpc>
                <a:spcPct val="100000"/>
              </a:lnSpc>
              <a:spcBef>
                <a:spcPts val="0"/>
              </a:spcBef>
              <a:spcAft>
                <a:spcPts val="0"/>
              </a:spcAft>
              <a:buClr>
                <a:srgbClr val="FFFFFF"/>
              </a:buClr>
              <a:buSzPts val="1600"/>
              <a:buFont typeface="Calibri"/>
              <a:buNone/>
            </a:pPr>
            <a:r>
              <a:rPr b="0" lang="it" sz="1600">
                <a:solidFill>
                  <a:srgbClr val="FFFFFF"/>
                </a:solidFill>
              </a:rPr>
              <a:t>Dipartimento di informatica</a:t>
            </a:r>
            <a:endParaRPr b="0" sz="1600">
              <a:solidFill>
                <a:srgbClr val="FFFFFF"/>
              </a:solidFill>
            </a:endParaRPr>
          </a:p>
          <a:p>
            <a:pPr indent="0" lvl="0" marL="0" rtl="0" algn="l">
              <a:lnSpc>
                <a:spcPct val="100000"/>
              </a:lnSpc>
              <a:spcBef>
                <a:spcPts val="0"/>
              </a:spcBef>
              <a:spcAft>
                <a:spcPts val="0"/>
              </a:spcAft>
              <a:buClr>
                <a:srgbClr val="FFFFFF"/>
              </a:buClr>
              <a:buSzPts val="1600"/>
              <a:buFont typeface="Calibri"/>
              <a:buNone/>
            </a:pPr>
            <a:r>
              <a:rPr b="0" i="0" lang="it" sz="1600" u="none">
                <a:solidFill>
                  <a:srgbClr val="FFFFFF"/>
                </a:solidFill>
                <a:latin typeface="Calibri"/>
                <a:ea typeface="Calibri"/>
                <a:cs typeface="Calibri"/>
                <a:sym typeface="Calibri"/>
              </a:rPr>
              <a:t>Anno Accademico 20</a:t>
            </a:r>
            <a:r>
              <a:rPr b="0" lang="it" sz="1600">
                <a:solidFill>
                  <a:srgbClr val="FFFFFF"/>
                </a:solidFill>
              </a:rPr>
              <a:t>22</a:t>
            </a:r>
            <a:r>
              <a:rPr b="0" i="0" lang="it" sz="1600" u="none">
                <a:solidFill>
                  <a:srgbClr val="FFFFFF"/>
                </a:solidFill>
                <a:latin typeface="Calibri"/>
                <a:ea typeface="Calibri"/>
                <a:cs typeface="Calibri"/>
                <a:sym typeface="Calibri"/>
              </a:rPr>
              <a:t>-20</a:t>
            </a:r>
            <a:r>
              <a:rPr b="0" lang="it" sz="1600">
                <a:solidFill>
                  <a:srgbClr val="FFFFFF"/>
                </a:solidFill>
              </a:rPr>
              <a:t>23</a:t>
            </a:r>
            <a:endParaRPr b="0" sz="1600">
              <a:solidFill>
                <a:srgbClr val="FFFFFF"/>
              </a:solidFill>
            </a:endParaRPr>
          </a:p>
          <a:p>
            <a:pPr indent="0" lvl="0" marL="0" rtl="0" algn="l">
              <a:lnSpc>
                <a:spcPct val="100000"/>
              </a:lnSpc>
              <a:spcBef>
                <a:spcPts val="0"/>
              </a:spcBef>
              <a:spcAft>
                <a:spcPts val="0"/>
              </a:spcAft>
              <a:buClr>
                <a:srgbClr val="FFFFFF"/>
              </a:buClr>
              <a:buSzPts val="1600"/>
              <a:buFont typeface="Calibri"/>
              <a:buNone/>
            </a:pPr>
            <a:r>
              <a:t/>
            </a:r>
            <a:endParaRPr b="0" sz="1600">
              <a:solidFill>
                <a:srgbClr val="FFFFFF"/>
              </a:solidFill>
            </a:endParaRPr>
          </a:p>
          <a:p>
            <a:pPr indent="0" lvl="0" marL="0" rtl="0" algn="l">
              <a:lnSpc>
                <a:spcPct val="100000"/>
              </a:lnSpc>
              <a:spcBef>
                <a:spcPts val="0"/>
              </a:spcBef>
              <a:spcAft>
                <a:spcPts val="0"/>
              </a:spcAft>
              <a:buClr>
                <a:srgbClr val="FFFFFF"/>
              </a:buClr>
              <a:buSzPts val="1600"/>
              <a:buFont typeface="Calibri"/>
              <a:buNone/>
            </a:pPr>
            <a:r>
              <a:rPr lang="it">
                <a:solidFill>
                  <a:srgbClr val="FFFFFF"/>
                </a:solidFill>
              </a:rPr>
              <a:t>Esercitazione 3</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0"/>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4. </a:t>
            </a:r>
            <a:r>
              <a:rPr lang="it">
                <a:solidFill>
                  <a:schemeClr val="dk1"/>
                </a:solidFill>
              </a:rPr>
              <a:t>Distanza tra due insiemi di nodi</a:t>
            </a:r>
            <a:endParaRPr/>
          </a:p>
        </p:txBody>
      </p:sp>
      <p:sp>
        <p:nvSpPr>
          <p:cNvPr id="132" name="Google Shape;132;p10"/>
          <p:cNvSpPr txBox="1"/>
          <p:nvPr>
            <p:ph idx="1" type="body"/>
          </p:nvPr>
        </p:nvSpPr>
        <p:spPr>
          <a:xfrm>
            <a:off x="373775" y="1361050"/>
            <a:ext cx="8366700" cy="146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1800"/>
              <a:t>Dato un grafo G e due sottoinsiemi V</a:t>
            </a:r>
            <a:r>
              <a:rPr baseline="-25000" lang="it" sz="1800"/>
              <a:t>1</a:t>
            </a:r>
            <a:r>
              <a:rPr lang="it" sz="1800"/>
              <a:t> e V</a:t>
            </a:r>
            <a:r>
              <a:rPr baseline="-25000" lang="it" sz="1800"/>
              <a:t>2</a:t>
            </a:r>
            <a:r>
              <a:rPr lang="it" sz="1800"/>
              <a:t> dei suoi vertici si definisce distanza tra V</a:t>
            </a:r>
            <a:r>
              <a:rPr baseline="-25000" lang="it" sz="1800"/>
              <a:t>1</a:t>
            </a:r>
            <a:r>
              <a:rPr lang="it" sz="1800"/>
              <a:t> e V</a:t>
            </a:r>
            <a:r>
              <a:rPr baseline="-25000" lang="it" sz="1800"/>
              <a:t>2</a:t>
            </a:r>
            <a:r>
              <a:rPr lang="it" sz="1800"/>
              <a:t> la distanza minima per andare da un nodo in V</a:t>
            </a:r>
            <a:r>
              <a:rPr baseline="-25000" lang="it" sz="1800"/>
              <a:t>1</a:t>
            </a:r>
            <a:r>
              <a:rPr lang="it" sz="1800"/>
              <a:t> ad un nodo in V</a:t>
            </a:r>
            <a:r>
              <a:rPr baseline="-25000" lang="it" sz="1800"/>
              <a:t>2</a:t>
            </a:r>
            <a:r>
              <a:rPr lang="it" sz="1800"/>
              <a:t>. Nel caso V</a:t>
            </a:r>
            <a:r>
              <a:rPr baseline="-25000" lang="it" sz="1800"/>
              <a:t>1</a:t>
            </a:r>
            <a:r>
              <a:rPr lang="it" sz="1800"/>
              <a:t> e V</a:t>
            </a:r>
            <a:r>
              <a:rPr baseline="-25000" lang="it" sz="1800"/>
              <a:t>2</a:t>
            </a:r>
            <a:r>
              <a:rPr lang="it" sz="1800"/>
              <a:t> non sono disgiunti allora il valore 0. </a:t>
            </a:r>
            <a:endParaRPr sz="1800"/>
          </a:p>
          <a:p>
            <a:pPr indent="0" lvl="0" marL="0" marR="0" rtl="0" algn="l">
              <a:lnSpc>
                <a:spcPct val="100000"/>
              </a:lnSpc>
              <a:spcBef>
                <a:spcPts val="0"/>
              </a:spcBef>
              <a:spcAft>
                <a:spcPts val="0"/>
              </a:spcAft>
              <a:buClr>
                <a:srgbClr val="822433"/>
              </a:buClr>
              <a:buSzPts val="2400"/>
              <a:buFont typeface="Calibri"/>
              <a:buNone/>
            </a:pPr>
            <a:r>
              <a:rPr lang="it" sz="1800"/>
              <a:t>Descrivere un algoritmo che, dato un grafo G e i due sottoinsiemi dei vertici V</a:t>
            </a:r>
            <a:r>
              <a:rPr baseline="-25000" lang="it" sz="1800"/>
              <a:t>1</a:t>
            </a:r>
            <a:r>
              <a:rPr lang="it" sz="1800"/>
              <a:t> e V</a:t>
            </a:r>
            <a:r>
              <a:rPr baseline="-25000" lang="it" sz="1800"/>
              <a:t>2</a:t>
            </a:r>
            <a:r>
              <a:rPr lang="it" sz="1800"/>
              <a:t> calcola la loro distanza. L’algoritmo deve avere complessita’ O(n + m). </a:t>
            </a:r>
            <a:endParaRPr sz="1800"/>
          </a:p>
          <a:p>
            <a:pPr indent="0" lvl="0" marL="0" marR="0" rtl="0" algn="l">
              <a:lnSpc>
                <a:spcPct val="100000"/>
              </a:lnSpc>
              <a:spcBef>
                <a:spcPts val="0"/>
              </a:spcBef>
              <a:spcAft>
                <a:spcPts val="0"/>
              </a:spcAft>
              <a:buClr>
                <a:srgbClr val="822433"/>
              </a:buClr>
              <a:buSzPts val="2400"/>
              <a:buFont typeface="Calibri"/>
              <a:buNone/>
            </a:pPr>
            <a:r>
              <a:t/>
            </a:r>
            <a:endParaRPr sz="1800">
              <a:solidFill>
                <a:srgbClr val="000000"/>
              </a:solidFill>
              <a:latin typeface="Calibri"/>
              <a:ea typeface="Calibri"/>
              <a:cs typeface="Calibri"/>
              <a:sym typeface="Calibri"/>
            </a:endParaRPr>
          </a:p>
        </p:txBody>
      </p:sp>
      <p:sp>
        <p:nvSpPr>
          <p:cNvPr id="133" name="Google Shape;133;p10"/>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Testo</a:t>
            </a:r>
            <a:endParaRPr sz="2000"/>
          </a:p>
        </p:txBody>
      </p:sp>
      <p:sp>
        <p:nvSpPr>
          <p:cNvPr id="134" name="Google Shape;134;p10"/>
          <p:cNvSpPr txBox="1"/>
          <p:nvPr/>
        </p:nvSpPr>
        <p:spPr>
          <a:xfrm>
            <a:off x="373775" y="2827450"/>
            <a:ext cx="41982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it" sz="1800" u="none" cap="none" strike="noStrike">
                <a:solidFill>
                  <a:srgbClr val="000000"/>
                </a:solidFill>
                <a:latin typeface="Calibri"/>
                <a:ea typeface="Calibri"/>
                <a:cs typeface="Calibri"/>
                <a:sym typeface="Calibri"/>
              </a:rPr>
              <a:t>Ad esempio per il grafo G in figura, dove i nodi dell’insieme A sono in verde mentre i nodi dell’insieme B sono in rosso, la distanza tra i due insiemi e’ 2 come evidenziato dal cammino in blu.</a:t>
            </a:r>
            <a:endParaRPr b="0" i="0" sz="1400" u="none" cap="none" strike="noStrike">
              <a:solidFill>
                <a:srgbClr val="000000"/>
              </a:solidFill>
              <a:latin typeface="Arial"/>
              <a:ea typeface="Arial"/>
              <a:cs typeface="Arial"/>
              <a:sym typeface="Arial"/>
            </a:endParaRPr>
          </a:p>
        </p:txBody>
      </p:sp>
      <p:pic>
        <p:nvPicPr>
          <p:cNvPr id="135" name="Google Shape;135;p10"/>
          <p:cNvPicPr preferRelativeResize="0"/>
          <p:nvPr/>
        </p:nvPicPr>
        <p:blipFill rotWithShape="1">
          <a:blip r:embed="rId3">
            <a:alphaModFix/>
          </a:blip>
          <a:srcRect b="0" l="0" r="0" t="0"/>
          <a:stretch/>
        </p:blipFill>
        <p:spPr>
          <a:xfrm>
            <a:off x="5626324" y="2827450"/>
            <a:ext cx="2692400" cy="1743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1"/>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4. </a:t>
            </a:r>
            <a:r>
              <a:rPr lang="it">
                <a:solidFill>
                  <a:schemeClr val="dk1"/>
                </a:solidFill>
              </a:rPr>
              <a:t>Distanza tra due insiemi di nodi</a:t>
            </a:r>
            <a:endParaRPr/>
          </a:p>
        </p:txBody>
      </p:sp>
      <p:sp>
        <p:nvSpPr>
          <p:cNvPr id="141" name="Google Shape;141;p11"/>
          <p:cNvSpPr txBox="1"/>
          <p:nvPr>
            <p:ph idx="1" type="body"/>
          </p:nvPr>
        </p:nvSpPr>
        <p:spPr>
          <a:xfrm>
            <a:off x="373775" y="1361050"/>
            <a:ext cx="8366700" cy="314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1800"/>
              <a:t>E’ possibile inserire nello stack, all’inizio della BFS, tutti i nodi di V</a:t>
            </a:r>
            <a:r>
              <a:rPr baseline="-25000" lang="it" sz="1800"/>
              <a:t>1 </a:t>
            </a:r>
            <a:r>
              <a:rPr lang="it" sz="1800"/>
              <a:t>interpretando la loro distanza a 0. Cosi’ facendo, proseguendo con ma BFS, avremo a distanza 1 tutti i nodi che distano 1 da un qualsiasi nodo in V</a:t>
            </a:r>
            <a:r>
              <a:rPr baseline="-25000" lang="it" sz="1800"/>
              <a:t>1</a:t>
            </a:r>
            <a:r>
              <a:rPr lang="it" sz="1800"/>
              <a:t>, e cosi’ via per tutte le altre distanze. Quindi nel nostro caso basta fermarci non appena troviamo un nodo di V</a:t>
            </a:r>
            <a:r>
              <a:rPr baseline="-25000" lang="it" sz="1800"/>
              <a:t>2</a:t>
            </a:r>
            <a:r>
              <a:rPr lang="it" sz="1800"/>
              <a:t> durante questa nostra BFS.</a:t>
            </a:r>
            <a:endParaRPr b="1" sz="1800">
              <a:solidFill>
                <a:srgbClr val="FF0000"/>
              </a:solidFill>
            </a:endParaRPr>
          </a:p>
        </p:txBody>
      </p:sp>
      <p:sp>
        <p:nvSpPr>
          <p:cNvPr id="142" name="Google Shape;142;p11"/>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Idea</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4. </a:t>
            </a:r>
            <a:r>
              <a:rPr lang="it">
                <a:solidFill>
                  <a:schemeClr val="dk1"/>
                </a:solidFill>
              </a:rPr>
              <a:t>Distanza tra due insiemi di nodi</a:t>
            </a:r>
            <a:endParaRPr/>
          </a:p>
        </p:txBody>
      </p:sp>
      <p:sp>
        <p:nvSpPr>
          <p:cNvPr id="148" name="Google Shape;148;p12"/>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Soluzione</a:t>
            </a:r>
            <a:endParaRPr sz="2000"/>
          </a:p>
        </p:txBody>
      </p:sp>
      <p:sp>
        <p:nvSpPr>
          <p:cNvPr id="149" name="Google Shape;149;p12"/>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1400"/>
              <a:t>def distV1V2(graph, V1, V2):</a:t>
            </a:r>
            <a:endParaRPr sz="1400"/>
          </a:p>
          <a:p>
            <a:pPr indent="0" lvl="0" marL="0" marR="0" rtl="0" algn="l">
              <a:lnSpc>
                <a:spcPct val="100000"/>
              </a:lnSpc>
              <a:spcBef>
                <a:spcPts val="0"/>
              </a:spcBef>
              <a:spcAft>
                <a:spcPts val="0"/>
              </a:spcAft>
              <a:buClr>
                <a:srgbClr val="822433"/>
              </a:buClr>
              <a:buSzPts val="2400"/>
              <a:buFont typeface="Calibri"/>
              <a:buNone/>
            </a:pPr>
            <a:r>
              <a:rPr lang="it" sz="1400"/>
              <a:t>  D = {node : -1 for node in graph}</a:t>
            </a:r>
            <a:endParaRPr sz="1400"/>
          </a:p>
          <a:p>
            <a:pPr indent="0" lvl="0" marL="0" marR="0" rtl="0" algn="l">
              <a:lnSpc>
                <a:spcPct val="100000"/>
              </a:lnSpc>
              <a:spcBef>
                <a:spcPts val="0"/>
              </a:spcBef>
              <a:spcAft>
                <a:spcPts val="0"/>
              </a:spcAft>
              <a:buClr>
                <a:srgbClr val="822433"/>
              </a:buClr>
              <a:buSzPts val="2400"/>
              <a:buFont typeface="Calibri"/>
              <a:buNone/>
            </a:pPr>
            <a:r>
              <a:rPr lang="it" sz="1400"/>
              <a:t>  for i in range(len(V1)):</a:t>
            </a:r>
            <a:endParaRPr sz="1400"/>
          </a:p>
          <a:p>
            <a:pPr indent="0" lvl="0" marL="0" marR="0" rtl="0" algn="l">
              <a:lnSpc>
                <a:spcPct val="100000"/>
              </a:lnSpc>
              <a:spcBef>
                <a:spcPts val="0"/>
              </a:spcBef>
              <a:spcAft>
                <a:spcPts val="0"/>
              </a:spcAft>
              <a:buClr>
                <a:srgbClr val="822433"/>
              </a:buClr>
              <a:buSzPts val="2400"/>
              <a:buFont typeface="Calibri"/>
              <a:buNone/>
            </a:pPr>
            <a:r>
              <a:rPr lang="it" sz="1400"/>
              <a:t>      if i in V1:</a:t>
            </a:r>
            <a:endParaRPr sz="1400"/>
          </a:p>
          <a:p>
            <a:pPr indent="0" lvl="0" marL="0" marR="0" rtl="0" algn="l">
              <a:lnSpc>
                <a:spcPct val="100000"/>
              </a:lnSpc>
              <a:spcBef>
                <a:spcPts val="0"/>
              </a:spcBef>
              <a:spcAft>
                <a:spcPts val="0"/>
              </a:spcAft>
              <a:buClr>
                <a:srgbClr val="822433"/>
              </a:buClr>
              <a:buSzPts val="2400"/>
              <a:buFont typeface="Calibri"/>
              <a:buNone/>
            </a:pPr>
            <a:r>
              <a:rPr lang="it" sz="1400"/>
              <a:t>          D[i] = 0</a:t>
            </a:r>
            <a:endParaRPr sz="1400"/>
          </a:p>
          <a:p>
            <a:pPr indent="0" lvl="0" marL="0" marR="0" rtl="0" algn="l">
              <a:lnSpc>
                <a:spcPct val="100000"/>
              </a:lnSpc>
              <a:spcBef>
                <a:spcPts val="0"/>
              </a:spcBef>
              <a:spcAft>
                <a:spcPts val="0"/>
              </a:spcAft>
              <a:buClr>
                <a:srgbClr val="822433"/>
              </a:buClr>
              <a:buSzPts val="2400"/>
              <a:buFont typeface="Calibri"/>
              <a:buNone/>
            </a:pPr>
            <a:r>
              <a:rPr lang="it" sz="1400"/>
              <a:t>  Q = [node for node in graph if node in V1]</a:t>
            </a:r>
            <a:endParaRPr sz="1400"/>
          </a:p>
          <a:p>
            <a:pPr indent="0" lvl="0" marL="0" marR="0" rtl="0" algn="l">
              <a:lnSpc>
                <a:spcPct val="100000"/>
              </a:lnSpc>
              <a:spcBef>
                <a:spcPts val="0"/>
              </a:spcBef>
              <a:spcAft>
                <a:spcPts val="0"/>
              </a:spcAft>
              <a:buClr>
                <a:srgbClr val="822433"/>
              </a:buClr>
              <a:buSzPts val="2400"/>
              <a:buFont typeface="Calibri"/>
              <a:buNone/>
            </a:pPr>
            <a:r>
              <a:rPr lang="it" sz="1400"/>
              <a:t>  while Q != []:</a:t>
            </a:r>
            <a:endParaRPr sz="1400"/>
          </a:p>
          <a:p>
            <a:pPr indent="0" lvl="0" marL="0" marR="0" rtl="0" algn="l">
              <a:lnSpc>
                <a:spcPct val="100000"/>
              </a:lnSpc>
              <a:spcBef>
                <a:spcPts val="0"/>
              </a:spcBef>
              <a:spcAft>
                <a:spcPts val="0"/>
              </a:spcAft>
              <a:buClr>
                <a:srgbClr val="822433"/>
              </a:buClr>
              <a:buSzPts val="2400"/>
              <a:buFont typeface="Calibri"/>
              <a:buNone/>
            </a:pPr>
            <a:r>
              <a:rPr lang="it" sz="1400"/>
              <a:t>      u = Q.pop(0)</a:t>
            </a:r>
            <a:endParaRPr sz="1400"/>
          </a:p>
          <a:p>
            <a:pPr indent="0" lvl="0" marL="0" marR="0" rtl="0" algn="l">
              <a:lnSpc>
                <a:spcPct val="100000"/>
              </a:lnSpc>
              <a:spcBef>
                <a:spcPts val="0"/>
              </a:spcBef>
              <a:spcAft>
                <a:spcPts val="0"/>
              </a:spcAft>
              <a:buClr>
                <a:srgbClr val="822433"/>
              </a:buClr>
              <a:buSzPts val="2400"/>
              <a:buFont typeface="Calibri"/>
              <a:buNone/>
            </a:pPr>
            <a:r>
              <a:rPr lang="it" sz="1400"/>
              <a:t>      if u in V2: return D[u]</a:t>
            </a:r>
            <a:endParaRPr sz="1400"/>
          </a:p>
          <a:p>
            <a:pPr indent="0" lvl="0" marL="0" marR="0" rtl="0" algn="l">
              <a:lnSpc>
                <a:spcPct val="100000"/>
              </a:lnSpc>
              <a:spcBef>
                <a:spcPts val="0"/>
              </a:spcBef>
              <a:spcAft>
                <a:spcPts val="0"/>
              </a:spcAft>
              <a:buClr>
                <a:srgbClr val="822433"/>
              </a:buClr>
              <a:buSzPts val="2400"/>
              <a:buFont typeface="Calibri"/>
              <a:buNone/>
            </a:pPr>
            <a:r>
              <a:rPr lang="it" sz="1400"/>
              <a:t>      for v in graph[u]:</a:t>
            </a:r>
            <a:endParaRPr sz="1400"/>
          </a:p>
          <a:p>
            <a:pPr indent="0" lvl="0" marL="0" marR="0" rtl="0" algn="l">
              <a:lnSpc>
                <a:spcPct val="100000"/>
              </a:lnSpc>
              <a:spcBef>
                <a:spcPts val="0"/>
              </a:spcBef>
              <a:spcAft>
                <a:spcPts val="0"/>
              </a:spcAft>
              <a:buClr>
                <a:srgbClr val="822433"/>
              </a:buClr>
              <a:buSzPts val="2400"/>
              <a:buFont typeface="Calibri"/>
              <a:buNone/>
            </a:pPr>
            <a:r>
              <a:rPr lang="it" sz="1400"/>
              <a:t>          if D[v] == -1:</a:t>
            </a:r>
            <a:endParaRPr sz="1400"/>
          </a:p>
          <a:p>
            <a:pPr indent="0" lvl="0" marL="0" marR="0" rtl="0" algn="l">
              <a:lnSpc>
                <a:spcPct val="100000"/>
              </a:lnSpc>
              <a:spcBef>
                <a:spcPts val="0"/>
              </a:spcBef>
              <a:spcAft>
                <a:spcPts val="0"/>
              </a:spcAft>
              <a:buClr>
                <a:srgbClr val="822433"/>
              </a:buClr>
              <a:buSzPts val="2400"/>
              <a:buFont typeface="Calibri"/>
              <a:buNone/>
            </a:pPr>
            <a:r>
              <a:rPr lang="it" sz="1400"/>
              <a:t>              D[v] = D[u]+1</a:t>
            </a:r>
            <a:endParaRPr sz="1400"/>
          </a:p>
          <a:p>
            <a:pPr indent="0" lvl="0" marL="0" marR="0" rtl="0" algn="l">
              <a:lnSpc>
                <a:spcPct val="100000"/>
              </a:lnSpc>
              <a:spcBef>
                <a:spcPts val="0"/>
              </a:spcBef>
              <a:spcAft>
                <a:spcPts val="0"/>
              </a:spcAft>
              <a:buClr>
                <a:srgbClr val="822433"/>
              </a:buClr>
              <a:buSzPts val="2400"/>
              <a:buFont typeface="Calibri"/>
              <a:buNone/>
            </a:pPr>
            <a:r>
              <a:rPr lang="it" sz="1400"/>
              <a:t>              Q.append(v)</a:t>
            </a:r>
            <a:endParaRPr sz="1400"/>
          </a:p>
          <a:p>
            <a:pPr indent="0" lvl="0" marL="0" marR="0" rtl="0" algn="l">
              <a:lnSpc>
                <a:spcPct val="100000"/>
              </a:lnSpc>
              <a:spcBef>
                <a:spcPts val="0"/>
              </a:spcBef>
              <a:spcAft>
                <a:spcPts val="0"/>
              </a:spcAft>
              <a:buClr>
                <a:srgbClr val="822433"/>
              </a:buClr>
              <a:buSzPts val="2400"/>
              <a:buFont typeface="Calibri"/>
              <a:buNone/>
            </a:pPr>
            <a:r>
              <a:rPr lang="it" sz="1400"/>
              <a:t>  return 0</a:t>
            </a:r>
            <a:endParaRPr sz="1400">
              <a:solidFill>
                <a:srgbClr val="B5CEA8"/>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SzPts val="1800"/>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2d7d8a3a2c_0_30"/>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4. </a:t>
            </a:r>
            <a:r>
              <a:rPr lang="it">
                <a:solidFill>
                  <a:schemeClr val="dk1"/>
                </a:solidFill>
              </a:rPr>
              <a:t>Distanza tra due insiemi di nodi</a:t>
            </a:r>
            <a:endParaRPr/>
          </a:p>
        </p:txBody>
      </p:sp>
      <p:sp>
        <p:nvSpPr>
          <p:cNvPr id="155" name="Google Shape;155;g22d7d8a3a2c_0_30"/>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Esecuzione</a:t>
            </a:r>
            <a:endParaRPr sz="2000"/>
          </a:p>
        </p:txBody>
      </p:sp>
      <p:sp>
        <p:nvSpPr>
          <p:cNvPr id="156" name="Google Shape;156;g22d7d8a3a2c_0_30"/>
          <p:cNvSpPr txBox="1"/>
          <p:nvPr>
            <p:ph idx="1" type="body"/>
          </p:nvPr>
        </p:nvSpPr>
        <p:spPr>
          <a:xfrm>
            <a:off x="373775" y="1361050"/>
            <a:ext cx="34122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400"/>
              <a:t>graph = {</a:t>
            </a:r>
            <a:endParaRPr sz="1400"/>
          </a:p>
          <a:p>
            <a:pPr indent="0" lvl="0" marL="0" marR="0" rtl="0" algn="l">
              <a:lnSpc>
                <a:spcPct val="100000"/>
              </a:lnSpc>
              <a:spcBef>
                <a:spcPts val="0"/>
              </a:spcBef>
              <a:spcAft>
                <a:spcPts val="0"/>
              </a:spcAft>
              <a:buNone/>
            </a:pPr>
            <a:r>
              <a:rPr lang="it" sz="1400"/>
              <a:t>   1 : [5, 6],</a:t>
            </a:r>
            <a:endParaRPr sz="1400"/>
          </a:p>
          <a:p>
            <a:pPr indent="0" lvl="0" marL="0" marR="0" rtl="0" algn="l">
              <a:lnSpc>
                <a:spcPct val="100000"/>
              </a:lnSpc>
              <a:spcBef>
                <a:spcPts val="0"/>
              </a:spcBef>
              <a:spcAft>
                <a:spcPts val="0"/>
              </a:spcAft>
              <a:buNone/>
            </a:pPr>
            <a:r>
              <a:rPr lang="it" sz="1400"/>
              <a:t>   2 : [5],</a:t>
            </a:r>
            <a:endParaRPr sz="1400"/>
          </a:p>
          <a:p>
            <a:pPr indent="0" lvl="0" marL="0" marR="0" rtl="0" algn="l">
              <a:lnSpc>
                <a:spcPct val="100000"/>
              </a:lnSpc>
              <a:spcBef>
                <a:spcPts val="0"/>
              </a:spcBef>
              <a:spcAft>
                <a:spcPts val="0"/>
              </a:spcAft>
              <a:buNone/>
            </a:pPr>
            <a:r>
              <a:rPr lang="it" sz="1400"/>
              <a:t>   3 : [5, 6],</a:t>
            </a:r>
            <a:endParaRPr sz="1400"/>
          </a:p>
          <a:p>
            <a:pPr indent="0" lvl="0" marL="0" marR="0" rtl="0" algn="l">
              <a:lnSpc>
                <a:spcPct val="100000"/>
              </a:lnSpc>
              <a:spcBef>
                <a:spcPts val="0"/>
              </a:spcBef>
              <a:spcAft>
                <a:spcPts val="0"/>
              </a:spcAft>
              <a:buNone/>
            </a:pPr>
            <a:r>
              <a:rPr lang="it" sz="1400"/>
              <a:t>   4 : [6],</a:t>
            </a:r>
            <a:endParaRPr sz="1400"/>
          </a:p>
          <a:p>
            <a:pPr indent="0" lvl="0" marL="0" marR="0" rtl="0" algn="l">
              <a:lnSpc>
                <a:spcPct val="100000"/>
              </a:lnSpc>
              <a:spcBef>
                <a:spcPts val="0"/>
              </a:spcBef>
              <a:spcAft>
                <a:spcPts val="0"/>
              </a:spcAft>
              <a:buNone/>
            </a:pPr>
            <a:r>
              <a:rPr lang="it" sz="1400"/>
              <a:t>   5 : [1, 2, 3],</a:t>
            </a:r>
            <a:endParaRPr sz="1400"/>
          </a:p>
          <a:p>
            <a:pPr indent="0" lvl="0" marL="0" marR="0" rtl="0" algn="l">
              <a:lnSpc>
                <a:spcPct val="100000"/>
              </a:lnSpc>
              <a:spcBef>
                <a:spcPts val="0"/>
              </a:spcBef>
              <a:spcAft>
                <a:spcPts val="0"/>
              </a:spcAft>
              <a:buNone/>
            </a:pPr>
            <a:r>
              <a:rPr lang="it" sz="1400"/>
              <a:t>   6 : [1, 3, 4]</a:t>
            </a:r>
            <a:endParaRPr sz="1400"/>
          </a:p>
          <a:p>
            <a:pPr indent="0" lvl="0" marL="0" marR="0" rtl="0" algn="l">
              <a:lnSpc>
                <a:spcPct val="100000"/>
              </a:lnSpc>
              <a:spcBef>
                <a:spcPts val="0"/>
              </a:spcBef>
              <a:spcAft>
                <a:spcPts val="0"/>
              </a:spcAft>
              <a:buNone/>
            </a:pPr>
            <a:r>
              <a:rPr lang="it" sz="1400"/>
              <a:t>}</a:t>
            </a:r>
            <a:endParaRPr sz="1400"/>
          </a:p>
          <a:p>
            <a:pPr indent="0" lvl="0" marL="0" marR="0" rtl="0" algn="l">
              <a:lnSpc>
                <a:spcPct val="100000"/>
              </a:lnSpc>
              <a:spcBef>
                <a:spcPts val="0"/>
              </a:spcBef>
              <a:spcAft>
                <a:spcPts val="0"/>
              </a:spcAft>
              <a:buNone/>
            </a:pPr>
            <a:r>
              <a:rPr lang="it" sz="1400"/>
              <a:t>drawGraph(graph)</a:t>
            </a:r>
            <a:endParaRPr sz="1400"/>
          </a:p>
          <a:p>
            <a:pPr indent="0" lvl="0" marL="0" marR="0" rtl="0" algn="l">
              <a:lnSpc>
                <a:spcPct val="100000"/>
              </a:lnSpc>
              <a:spcBef>
                <a:spcPts val="0"/>
              </a:spcBef>
              <a:spcAft>
                <a:spcPts val="0"/>
              </a:spcAft>
              <a:buNone/>
            </a:pPr>
            <a:r>
              <a:rPr lang="it" sz="1400"/>
              <a:t>V1 = {1, 2}</a:t>
            </a:r>
            <a:endParaRPr sz="1400"/>
          </a:p>
          <a:p>
            <a:pPr indent="0" lvl="0" marL="0" marR="0" rtl="0" algn="l">
              <a:lnSpc>
                <a:spcPct val="100000"/>
              </a:lnSpc>
              <a:spcBef>
                <a:spcPts val="0"/>
              </a:spcBef>
              <a:spcAft>
                <a:spcPts val="0"/>
              </a:spcAft>
              <a:buNone/>
            </a:pPr>
            <a:r>
              <a:rPr lang="it" sz="1400"/>
              <a:t>V2 = {3, 4}</a:t>
            </a:r>
            <a:endParaRPr sz="1400"/>
          </a:p>
          <a:p>
            <a:pPr indent="0" lvl="0" marL="0" marR="0" rtl="0" algn="l">
              <a:lnSpc>
                <a:spcPct val="100000"/>
              </a:lnSpc>
              <a:spcBef>
                <a:spcPts val="0"/>
              </a:spcBef>
              <a:spcAft>
                <a:spcPts val="0"/>
              </a:spcAft>
              <a:buNone/>
            </a:pPr>
            <a:r>
              <a:rPr lang="it" sz="1400"/>
              <a:t>distV1V2(graph, V1, V2) -&gt; 2</a:t>
            </a:r>
            <a:endParaRPr sz="1400"/>
          </a:p>
        </p:txBody>
      </p:sp>
      <p:pic>
        <p:nvPicPr>
          <p:cNvPr id="157" name="Google Shape;157;g22d7d8a3a2c_0_30"/>
          <p:cNvPicPr preferRelativeResize="0"/>
          <p:nvPr/>
        </p:nvPicPr>
        <p:blipFill>
          <a:blip r:embed="rId3">
            <a:alphaModFix/>
          </a:blip>
          <a:stretch>
            <a:fillRect/>
          </a:stretch>
        </p:blipFill>
        <p:spPr>
          <a:xfrm>
            <a:off x="3825650" y="719125"/>
            <a:ext cx="4914900" cy="3705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3"/>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5. </a:t>
            </a:r>
            <a:r>
              <a:rPr lang="it">
                <a:solidFill>
                  <a:schemeClr val="dk1"/>
                </a:solidFill>
              </a:rPr>
              <a:t>Trovare le distanze tra tutti i nodi e la radice in un albero rappresentato come vettore dei padri</a:t>
            </a:r>
            <a:endParaRPr/>
          </a:p>
        </p:txBody>
      </p:sp>
      <p:sp>
        <p:nvSpPr>
          <p:cNvPr id="163" name="Google Shape;163;p13"/>
          <p:cNvSpPr txBox="1"/>
          <p:nvPr>
            <p:ph idx="1" type="body"/>
          </p:nvPr>
        </p:nvSpPr>
        <p:spPr>
          <a:xfrm>
            <a:off x="373775" y="1361050"/>
            <a:ext cx="8366700" cy="314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1800"/>
              <a:t>Dato un albero di </a:t>
            </a:r>
            <a:r>
              <a:rPr i="1" lang="it" sz="1800"/>
              <a:t>n</a:t>
            </a:r>
            <a:r>
              <a:rPr lang="it" sz="1800"/>
              <a:t> nodi rappresentato tramite il vettore dei padri P (per convenzione il padre del nodo radice e’ il nodo stesso), dare lo pseudocodice di un algoritmo che in tempo O(n) calcola la distanza di ogni nodo dalla radice.</a:t>
            </a:r>
            <a:endParaRPr sz="1800"/>
          </a:p>
        </p:txBody>
      </p:sp>
      <p:sp>
        <p:nvSpPr>
          <p:cNvPr id="164" name="Google Shape;164;p13"/>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Testo</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5. </a:t>
            </a:r>
            <a:r>
              <a:rPr lang="it">
                <a:solidFill>
                  <a:schemeClr val="dk1"/>
                </a:solidFill>
              </a:rPr>
              <a:t>Trovare le distanze tra tutti i nodi e la radice in un albero rappresentato come vettore dei padri</a:t>
            </a:r>
            <a:endParaRPr/>
          </a:p>
        </p:txBody>
      </p:sp>
      <p:sp>
        <p:nvSpPr>
          <p:cNvPr id="170" name="Google Shape;170;p14"/>
          <p:cNvSpPr txBox="1"/>
          <p:nvPr>
            <p:ph idx="1" type="body"/>
          </p:nvPr>
        </p:nvSpPr>
        <p:spPr>
          <a:xfrm>
            <a:off x="373775" y="1361050"/>
            <a:ext cx="4198200" cy="314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800"/>
              <a:buNone/>
            </a:pPr>
            <a:r>
              <a:rPr lang="it" sz="1600"/>
              <a:t>def dist(P, nodo, Dist):</a:t>
            </a:r>
            <a:endParaRPr sz="1600"/>
          </a:p>
          <a:p>
            <a:pPr indent="0" lvl="0" marL="0" marR="0" rtl="0" algn="l">
              <a:lnSpc>
                <a:spcPct val="100000"/>
              </a:lnSpc>
              <a:spcBef>
                <a:spcPts val="0"/>
              </a:spcBef>
              <a:spcAft>
                <a:spcPts val="0"/>
              </a:spcAft>
              <a:buSzPts val="1800"/>
              <a:buNone/>
            </a:pPr>
            <a:r>
              <a:rPr lang="it" sz="1600"/>
              <a:t>    if Dist[nodo] == -1:</a:t>
            </a:r>
            <a:endParaRPr sz="1600"/>
          </a:p>
          <a:p>
            <a:pPr indent="0" lvl="0" marL="0" marR="0" rtl="0" algn="l">
              <a:lnSpc>
                <a:spcPct val="100000"/>
              </a:lnSpc>
              <a:spcBef>
                <a:spcPts val="0"/>
              </a:spcBef>
              <a:spcAft>
                <a:spcPts val="0"/>
              </a:spcAft>
              <a:buSzPts val="1800"/>
              <a:buNone/>
            </a:pPr>
            <a:r>
              <a:rPr lang="it" sz="1600"/>
              <a:t>        if P[nodo] == nodo: </a:t>
            </a:r>
            <a:endParaRPr sz="1600"/>
          </a:p>
          <a:p>
            <a:pPr indent="0" lvl="0" marL="0" marR="0" rtl="0" algn="l">
              <a:lnSpc>
                <a:spcPct val="100000"/>
              </a:lnSpc>
              <a:spcBef>
                <a:spcPts val="0"/>
              </a:spcBef>
              <a:spcAft>
                <a:spcPts val="0"/>
              </a:spcAft>
              <a:buSzPts val="1800"/>
              <a:buNone/>
            </a:pPr>
            <a:r>
              <a:rPr lang="it" sz="1600"/>
              <a:t>            Dist[nodo] = 0 </a:t>
            </a:r>
            <a:endParaRPr sz="1600"/>
          </a:p>
          <a:p>
            <a:pPr indent="0" lvl="0" marL="0" marR="0" rtl="0" algn="l">
              <a:lnSpc>
                <a:spcPct val="100000"/>
              </a:lnSpc>
              <a:spcBef>
                <a:spcPts val="0"/>
              </a:spcBef>
              <a:spcAft>
                <a:spcPts val="0"/>
              </a:spcAft>
              <a:buSzPts val="1800"/>
              <a:buNone/>
            </a:pPr>
            <a:r>
              <a:rPr lang="it" sz="1600"/>
              <a:t>        else: </a:t>
            </a:r>
            <a:endParaRPr sz="1600"/>
          </a:p>
          <a:p>
            <a:pPr indent="0" lvl="0" marL="0" marR="0" rtl="0" algn="l">
              <a:lnSpc>
                <a:spcPct val="100000"/>
              </a:lnSpc>
              <a:spcBef>
                <a:spcPts val="0"/>
              </a:spcBef>
              <a:spcAft>
                <a:spcPts val="0"/>
              </a:spcAft>
              <a:buSzPts val="1800"/>
              <a:buNone/>
            </a:pPr>
            <a:r>
              <a:rPr lang="it" sz="1600"/>
              <a:t>            Dist[nodo] = dist(P, P[nodo], Dist) + 1      </a:t>
            </a:r>
            <a:endParaRPr sz="1600"/>
          </a:p>
          <a:p>
            <a:pPr indent="0" lvl="0" marL="0" marR="0" rtl="0" algn="l">
              <a:lnSpc>
                <a:spcPct val="100000"/>
              </a:lnSpc>
              <a:spcBef>
                <a:spcPts val="0"/>
              </a:spcBef>
              <a:spcAft>
                <a:spcPts val="0"/>
              </a:spcAft>
              <a:buSzPts val="1800"/>
              <a:buNone/>
            </a:pPr>
            <a:r>
              <a:rPr lang="it" sz="1600"/>
              <a:t>    return Dist[nodo]</a:t>
            </a:r>
            <a:endParaRPr sz="1600"/>
          </a:p>
        </p:txBody>
      </p:sp>
      <p:sp>
        <p:nvSpPr>
          <p:cNvPr id="171" name="Google Shape;171;p14"/>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Soluzione</a:t>
            </a:r>
            <a:endParaRPr sz="2000"/>
          </a:p>
        </p:txBody>
      </p:sp>
      <p:sp>
        <p:nvSpPr>
          <p:cNvPr id="172" name="Google Shape;172;p14"/>
          <p:cNvSpPr txBox="1"/>
          <p:nvPr/>
        </p:nvSpPr>
        <p:spPr>
          <a:xfrm>
            <a:off x="4572000" y="1361050"/>
            <a:ext cx="41685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it" sz="1600" u="none" cap="none" strike="noStrike">
                <a:solidFill>
                  <a:srgbClr val="000000"/>
                </a:solidFill>
                <a:latin typeface="Calibri"/>
                <a:ea typeface="Calibri"/>
                <a:cs typeface="Calibri"/>
                <a:sym typeface="Calibri"/>
              </a:rPr>
              <a:t>def distanze(P</a:t>
            </a:r>
            <a:r>
              <a:rPr b="0" i="0" lang="it" sz="1600" u="none" cap="none" strike="noStrike">
                <a:solidFill>
                  <a:srgbClr val="000000"/>
                </a:solidFill>
                <a:latin typeface="Calibri"/>
                <a:ea typeface="Calibri"/>
                <a:cs typeface="Calibri"/>
                <a:sym typeface="Calibri"/>
              </a:rPr>
              <a:t>, </a:t>
            </a:r>
            <a:r>
              <a:rPr b="0" i="0" lang="it" sz="1600" u="none" cap="none" strike="noStrike">
                <a:solidFill>
                  <a:srgbClr val="000000"/>
                </a:solidFill>
                <a:latin typeface="Calibri"/>
                <a:ea typeface="Calibri"/>
                <a:cs typeface="Calibri"/>
                <a:sym typeface="Calibri"/>
              </a:rPr>
              <a:t>G):</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it" sz="1600" u="none" cap="none" strike="noStrike">
                <a:solidFill>
                  <a:srgbClr val="000000"/>
                </a:solidFill>
                <a:latin typeface="Calibri"/>
                <a:ea typeface="Calibri"/>
                <a:cs typeface="Calibri"/>
                <a:sym typeface="Calibri"/>
              </a:rPr>
              <a:t>    Dist = </a:t>
            </a:r>
            <a:r>
              <a:rPr lang="it" sz="1600">
                <a:latin typeface="Calibri"/>
                <a:ea typeface="Calibri"/>
                <a:cs typeface="Calibri"/>
                <a:sym typeface="Calibri"/>
              </a:rPr>
              <a:t>{</a:t>
            </a:r>
            <a:r>
              <a:rPr b="0" i="0" lang="it" sz="1600" u="none" cap="none" strike="noStrike">
                <a:solidFill>
                  <a:srgbClr val="000000"/>
                </a:solidFill>
                <a:latin typeface="Calibri"/>
                <a:ea typeface="Calibri"/>
                <a:cs typeface="Calibri"/>
                <a:sym typeface="Calibri"/>
              </a:rPr>
              <a:t>nodo : -1 for nodo in G</a:t>
            </a:r>
            <a:r>
              <a:rPr lang="it" sz="1600">
                <a:latin typeface="Calibri"/>
                <a:ea typeface="Calibri"/>
                <a:cs typeface="Calibri"/>
                <a:sym typeface="Calibri"/>
              </a:rPr>
              <a:t>}</a:t>
            </a:r>
            <a:r>
              <a:rPr b="0" i="0" lang="it" sz="1600" u="none" cap="none" strike="noStrike">
                <a:solidFill>
                  <a:srgbClr val="000000"/>
                </a:solidFill>
                <a:latin typeface="Calibri"/>
                <a:ea typeface="Calibri"/>
                <a:cs typeface="Calibri"/>
                <a:sym typeface="Calibri"/>
              </a:rPr>
              <a:t> </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it" sz="1600" u="none" cap="none" strike="noStrike">
                <a:solidFill>
                  <a:srgbClr val="000000"/>
                </a:solidFill>
                <a:latin typeface="Calibri"/>
                <a:ea typeface="Calibri"/>
                <a:cs typeface="Calibri"/>
                <a:sym typeface="Calibri"/>
              </a:rPr>
              <a:t>    for nodo in G:</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it" sz="1600" u="none" cap="none" strike="noStrike">
                <a:solidFill>
                  <a:srgbClr val="000000"/>
                </a:solidFill>
                <a:latin typeface="Calibri"/>
                <a:ea typeface="Calibri"/>
                <a:cs typeface="Calibri"/>
                <a:sym typeface="Calibri"/>
              </a:rPr>
              <a:t>        if Dist[nodo] == -1:</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it" sz="1600" u="none" cap="none" strike="noStrike">
                <a:solidFill>
                  <a:srgbClr val="000000"/>
                </a:solidFill>
                <a:latin typeface="Calibri"/>
                <a:ea typeface="Calibri"/>
                <a:cs typeface="Calibri"/>
                <a:sym typeface="Calibri"/>
              </a:rPr>
              <a:t>            Dist[nodo] = dist(P, nodo, Dist) </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it" sz="1600" u="none" cap="none" strike="noStrike">
                <a:solidFill>
                  <a:srgbClr val="000000"/>
                </a:solidFill>
                <a:latin typeface="Calibri"/>
                <a:ea typeface="Calibri"/>
                <a:cs typeface="Calibri"/>
                <a:sym typeface="Calibri"/>
              </a:rPr>
              <a:t>    return Dist </a:t>
            </a:r>
            <a:endParaRPr b="0" i="0" sz="1400" u="none" cap="none" strike="noStrike">
              <a:solidFill>
                <a:srgbClr val="000000"/>
              </a:solidFill>
              <a:latin typeface="Arial"/>
              <a:ea typeface="Arial"/>
              <a:cs typeface="Arial"/>
              <a:sym typeface="Arial"/>
            </a:endParaRPr>
          </a:p>
        </p:txBody>
      </p:sp>
      <p:sp>
        <p:nvSpPr>
          <p:cNvPr id="173" name="Google Shape;173;p14"/>
          <p:cNvSpPr txBox="1"/>
          <p:nvPr/>
        </p:nvSpPr>
        <p:spPr>
          <a:xfrm>
            <a:off x="956749" y="3457075"/>
            <a:ext cx="72009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i="1" lang="it" sz="1600">
                <a:latin typeface="Calibri"/>
                <a:ea typeface="Calibri"/>
                <a:cs typeface="Calibri"/>
                <a:sym typeface="Calibri"/>
              </a:rPr>
              <a:t>Si noti che la funzione dist evita di ricalcolare le distanze già calcolate (perche’ queste ultime sono immagazzinate in Dist) e quindi tutti gli archi dell’albero si percorrono una sola volta, cosa che giustifica il fatto che questo algoritmo sia lineare</a:t>
            </a:r>
            <a:endParaRPr b="0" i="1"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2d7d8a3a2c_0_53"/>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5. </a:t>
            </a:r>
            <a:r>
              <a:rPr lang="it">
                <a:solidFill>
                  <a:schemeClr val="dk1"/>
                </a:solidFill>
              </a:rPr>
              <a:t>Trovare le distanze tra tutti i nodi e la radice in un albero rappresentato come vettore dei padri</a:t>
            </a:r>
            <a:endParaRPr/>
          </a:p>
        </p:txBody>
      </p:sp>
      <p:sp>
        <p:nvSpPr>
          <p:cNvPr id="179" name="Google Shape;179;g22d7d8a3a2c_0_53"/>
          <p:cNvSpPr txBox="1"/>
          <p:nvPr>
            <p:ph idx="1" type="body"/>
          </p:nvPr>
        </p:nvSpPr>
        <p:spPr>
          <a:xfrm>
            <a:off x="373775" y="1361050"/>
            <a:ext cx="7092900" cy="314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600"/>
              <a:t>P = [2, 2, 1, 2, 4, 3, 3, 9, 1]</a:t>
            </a:r>
            <a:endParaRPr sz="1600"/>
          </a:p>
          <a:p>
            <a:pPr indent="0" lvl="0" marL="0" marR="0" rtl="0" algn="l">
              <a:lnSpc>
                <a:spcPct val="100000"/>
              </a:lnSpc>
              <a:spcBef>
                <a:spcPts val="0"/>
              </a:spcBef>
              <a:spcAft>
                <a:spcPts val="0"/>
              </a:spcAft>
              <a:buNone/>
            </a:pPr>
            <a:r>
              <a:rPr lang="it" sz="1600"/>
              <a:t>distanze(P) -&gt; {1: 1, 2: 0, 3: 2, 4: 1, 5: 2, 6: 3, 7: 3, 8: 3, 9: 2}</a:t>
            </a:r>
            <a:endParaRPr sz="1600"/>
          </a:p>
        </p:txBody>
      </p:sp>
      <p:sp>
        <p:nvSpPr>
          <p:cNvPr id="180" name="Google Shape;180;g22d7d8a3a2c_0_53"/>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Esecuzione</a:t>
            </a:r>
            <a:endParaRPr sz="2000"/>
          </a:p>
        </p:txBody>
      </p:sp>
      <p:pic>
        <p:nvPicPr>
          <p:cNvPr id="181" name="Google Shape;181;g22d7d8a3a2c_0_53"/>
          <p:cNvPicPr preferRelativeResize="0"/>
          <p:nvPr/>
        </p:nvPicPr>
        <p:blipFill rotWithShape="1">
          <a:blip r:embed="rId3">
            <a:alphaModFix/>
          </a:blip>
          <a:srcRect b="0" l="0" r="0" t="0"/>
          <a:stretch/>
        </p:blipFill>
        <p:spPr>
          <a:xfrm>
            <a:off x="5549650" y="1161700"/>
            <a:ext cx="2960775" cy="2820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6. </a:t>
            </a:r>
            <a:r>
              <a:rPr lang="it">
                <a:solidFill>
                  <a:schemeClr val="dk1"/>
                </a:solidFill>
              </a:rPr>
              <a:t>Trasformare un albero da vettore dei padri in liste di adiacenza</a:t>
            </a:r>
            <a:endParaRPr/>
          </a:p>
        </p:txBody>
      </p:sp>
      <p:sp>
        <p:nvSpPr>
          <p:cNvPr id="187" name="Google Shape;187;p15"/>
          <p:cNvSpPr txBox="1"/>
          <p:nvPr>
            <p:ph idx="1" type="body"/>
          </p:nvPr>
        </p:nvSpPr>
        <p:spPr>
          <a:xfrm>
            <a:off x="373775" y="1361050"/>
            <a:ext cx="8366700" cy="314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1800"/>
              <a:t>Scrivere un algoritmo che, dato un grafo in forma di il vettore dei padri, ritorna la rappresentazione dello stesso grafo in forma di liste di adiacenza.</a:t>
            </a:r>
            <a:endParaRPr sz="1800">
              <a:solidFill>
                <a:srgbClr val="000000"/>
              </a:solidFill>
              <a:latin typeface="Calibri"/>
              <a:ea typeface="Calibri"/>
              <a:cs typeface="Calibri"/>
              <a:sym typeface="Calibri"/>
            </a:endParaRPr>
          </a:p>
        </p:txBody>
      </p:sp>
      <p:sp>
        <p:nvSpPr>
          <p:cNvPr id="188" name="Google Shape;188;p15"/>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Testo</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6. </a:t>
            </a:r>
            <a:r>
              <a:rPr lang="it">
                <a:solidFill>
                  <a:schemeClr val="dk1"/>
                </a:solidFill>
              </a:rPr>
              <a:t>Trasformare un albero da vettore dei padri in liste di adiacenza</a:t>
            </a:r>
            <a:endParaRPr/>
          </a:p>
        </p:txBody>
      </p:sp>
      <p:sp>
        <p:nvSpPr>
          <p:cNvPr id="194" name="Google Shape;194;p16"/>
          <p:cNvSpPr txBox="1"/>
          <p:nvPr>
            <p:ph idx="1" type="body"/>
          </p:nvPr>
        </p:nvSpPr>
        <p:spPr>
          <a:xfrm>
            <a:off x="373775" y="1361050"/>
            <a:ext cx="8366700" cy="314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1800"/>
              <a:t>def to_adj_list(P):</a:t>
            </a:r>
            <a:endParaRPr sz="1800"/>
          </a:p>
          <a:p>
            <a:pPr indent="0" lvl="0" marL="0" marR="0" rtl="0" algn="l">
              <a:lnSpc>
                <a:spcPct val="100000"/>
              </a:lnSpc>
              <a:spcBef>
                <a:spcPts val="0"/>
              </a:spcBef>
              <a:spcAft>
                <a:spcPts val="0"/>
              </a:spcAft>
              <a:buClr>
                <a:srgbClr val="822433"/>
              </a:buClr>
              <a:buSzPts val="2400"/>
              <a:buFont typeface="Calibri"/>
              <a:buNone/>
            </a:pPr>
            <a:r>
              <a:rPr lang="it" sz="1800"/>
              <a:t>    G = {nodo : [] for nodo in range(len(P))}</a:t>
            </a:r>
            <a:endParaRPr sz="1800"/>
          </a:p>
          <a:p>
            <a:pPr indent="0" lvl="0" marL="0" marR="0" rtl="0" algn="l">
              <a:lnSpc>
                <a:spcPct val="100000"/>
              </a:lnSpc>
              <a:spcBef>
                <a:spcPts val="0"/>
              </a:spcBef>
              <a:spcAft>
                <a:spcPts val="0"/>
              </a:spcAft>
              <a:buClr>
                <a:srgbClr val="822433"/>
              </a:buClr>
              <a:buSzPts val="2400"/>
              <a:buFont typeface="Calibri"/>
              <a:buNone/>
            </a:pPr>
            <a:r>
              <a:rPr lang="it" sz="1800"/>
              <a:t>    for nodo in range(len(P)):</a:t>
            </a:r>
            <a:endParaRPr sz="1800"/>
          </a:p>
          <a:p>
            <a:pPr indent="0" lvl="0" marL="0" marR="0" rtl="0" algn="l">
              <a:lnSpc>
                <a:spcPct val="100000"/>
              </a:lnSpc>
              <a:spcBef>
                <a:spcPts val="0"/>
              </a:spcBef>
              <a:spcAft>
                <a:spcPts val="0"/>
              </a:spcAft>
              <a:buClr>
                <a:srgbClr val="822433"/>
              </a:buClr>
              <a:buSzPts val="2400"/>
              <a:buFont typeface="Calibri"/>
              <a:buNone/>
            </a:pPr>
            <a:r>
              <a:rPr lang="it" sz="1800"/>
              <a:t>        if P[nodo] != nodo:</a:t>
            </a:r>
            <a:endParaRPr sz="1800"/>
          </a:p>
          <a:p>
            <a:pPr indent="0" lvl="0" marL="0" marR="0" rtl="0" algn="l">
              <a:lnSpc>
                <a:spcPct val="100000"/>
              </a:lnSpc>
              <a:spcBef>
                <a:spcPts val="0"/>
              </a:spcBef>
              <a:spcAft>
                <a:spcPts val="0"/>
              </a:spcAft>
              <a:buClr>
                <a:srgbClr val="822433"/>
              </a:buClr>
              <a:buSzPts val="2400"/>
              <a:buFont typeface="Calibri"/>
              <a:buNone/>
            </a:pPr>
            <a:r>
              <a:rPr lang="it" sz="1800"/>
              <a:t>            G[P[nodo]].append(nodo)</a:t>
            </a:r>
            <a:endParaRPr sz="1800"/>
          </a:p>
          <a:p>
            <a:pPr indent="0" lvl="0" marL="0" marR="0" rtl="0" algn="l">
              <a:lnSpc>
                <a:spcPct val="100000"/>
              </a:lnSpc>
              <a:spcBef>
                <a:spcPts val="0"/>
              </a:spcBef>
              <a:spcAft>
                <a:spcPts val="0"/>
              </a:spcAft>
              <a:buClr>
                <a:srgbClr val="822433"/>
              </a:buClr>
              <a:buSzPts val="2400"/>
              <a:buFont typeface="Calibri"/>
              <a:buNone/>
            </a:pPr>
            <a:r>
              <a:rPr lang="it" sz="1800"/>
              <a:t>    return G</a:t>
            </a:r>
            <a:endParaRPr sz="1800"/>
          </a:p>
        </p:txBody>
      </p:sp>
      <p:sp>
        <p:nvSpPr>
          <p:cNvPr id="195" name="Google Shape;195;p16"/>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Soluzione</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2d7d8a3a2c_0_64"/>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6. </a:t>
            </a:r>
            <a:r>
              <a:rPr lang="it">
                <a:solidFill>
                  <a:schemeClr val="dk1"/>
                </a:solidFill>
              </a:rPr>
              <a:t>Trasformare un albero da vettore dei padri in liste di adiacenza</a:t>
            </a:r>
            <a:endParaRPr/>
          </a:p>
        </p:txBody>
      </p:sp>
      <p:sp>
        <p:nvSpPr>
          <p:cNvPr id="201" name="Google Shape;201;g22d7d8a3a2c_0_64"/>
          <p:cNvSpPr txBox="1"/>
          <p:nvPr>
            <p:ph idx="1" type="body"/>
          </p:nvPr>
        </p:nvSpPr>
        <p:spPr>
          <a:xfrm>
            <a:off x="373775" y="1361050"/>
            <a:ext cx="8366700" cy="314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1800"/>
              <a:t>P = [2, 2, 1, 2, 4, 3, 3, 9, 1]</a:t>
            </a:r>
            <a:endParaRPr sz="1800"/>
          </a:p>
          <a:p>
            <a:pPr indent="0" lvl="0" marL="0" marR="0" rtl="0" algn="l">
              <a:lnSpc>
                <a:spcPct val="100000"/>
              </a:lnSpc>
              <a:spcBef>
                <a:spcPts val="0"/>
              </a:spcBef>
              <a:spcAft>
                <a:spcPts val="0"/>
              </a:spcAft>
              <a:buNone/>
            </a:pPr>
            <a:r>
              <a:rPr lang="it" sz="1800"/>
              <a:t>to_adj_list(P) -&gt; {	1: [3, 9], </a:t>
            </a:r>
            <a:endParaRPr sz="1800"/>
          </a:p>
          <a:p>
            <a:pPr indent="457200" lvl="0" marL="1371600" marR="0" rtl="0" algn="l">
              <a:lnSpc>
                <a:spcPct val="100000"/>
              </a:lnSpc>
              <a:spcBef>
                <a:spcPts val="0"/>
              </a:spcBef>
              <a:spcAft>
                <a:spcPts val="0"/>
              </a:spcAft>
              <a:buNone/>
            </a:pPr>
            <a:r>
              <a:rPr lang="it" sz="1800"/>
              <a:t>2: [1, 4], </a:t>
            </a:r>
            <a:endParaRPr sz="1800"/>
          </a:p>
          <a:p>
            <a:pPr indent="457200" lvl="0" marL="1371600" marR="0" rtl="0" algn="l">
              <a:lnSpc>
                <a:spcPct val="100000"/>
              </a:lnSpc>
              <a:spcBef>
                <a:spcPts val="0"/>
              </a:spcBef>
              <a:spcAft>
                <a:spcPts val="0"/>
              </a:spcAft>
              <a:buNone/>
            </a:pPr>
            <a:r>
              <a:rPr lang="it" sz="1800"/>
              <a:t>3: [6, 7], </a:t>
            </a:r>
            <a:endParaRPr sz="1800"/>
          </a:p>
          <a:p>
            <a:pPr indent="457200" lvl="0" marL="1371600" marR="0" rtl="0" algn="l">
              <a:lnSpc>
                <a:spcPct val="100000"/>
              </a:lnSpc>
              <a:spcBef>
                <a:spcPts val="0"/>
              </a:spcBef>
              <a:spcAft>
                <a:spcPts val="0"/>
              </a:spcAft>
              <a:buNone/>
            </a:pPr>
            <a:r>
              <a:rPr lang="it" sz="1800"/>
              <a:t>4: [5], </a:t>
            </a:r>
            <a:endParaRPr sz="1800"/>
          </a:p>
          <a:p>
            <a:pPr indent="457200" lvl="0" marL="1371600" marR="0" rtl="0" algn="l">
              <a:lnSpc>
                <a:spcPct val="100000"/>
              </a:lnSpc>
              <a:spcBef>
                <a:spcPts val="0"/>
              </a:spcBef>
              <a:spcAft>
                <a:spcPts val="0"/>
              </a:spcAft>
              <a:buNone/>
            </a:pPr>
            <a:r>
              <a:rPr lang="it" sz="1800"/>
              <a:t>5: [], </a:t>
            </a:r>
            <a:endParaRPr sz="1800"/>
          </a:p>
          <a:p>
            <a:pPr indent="457200" lvl="0" marL="1371600" marR="0" rtl="0" algn="l">
              <a:lnSpc>
                <a:spcPct val="100000"/>
              </a:lnSpc>
              <a:spcBef>
                <a:spcPts val="0"/>
              </a:spcBef>
              <a:spcAft>
                <a:spcPts val="0"/>
              </a:spcAft>
              <a:buNone/>
            </a:pPr>
            <a:r>
              <a:rPr lang="it" sz="1800"/>
              <a:t>6: [], </a:t>
            </a:r>
            <a:endParaRPr sz="1800"/>
          </a:p>
          <a:p>
            <a:pPr indent="457200" lvl="0" marL="1371600" marR="0" rtl="0" algn="l">
              <a:lnSpc>
                <a:spcPct val="100000"/>
              </a:lnSpc>
              <a:spcBef>
                <a:spcPts val="0"/>
              </a:spcBef>
              <a:spcAft>
                <a:spcPts val="0"/>
              </a:spcAft>
              <a:buNone/>
            </a:pPr>
            <a:r>
              <a:rPr lang="it" sz="1800"/>
              <a:t>7: [], </a:t>
            </a:r>
            <a:endParaRPr sz="1800"/>
          </a:p>
          <a:p>
            <a:pPr indent="457200" lvl="0" marL="1371600" marR="0" rtl="0" algn="l">
              <a:lnSpc>
                <a:spcPct val="100000"/>
              </a:lnSpc>
              <a:spcBef>
                <a:spcPts val="0"/>
              </a:spcBef>
              <a:spcAft>
                <a:spcPts val="0"/>
              </a:spcAft>
              <a:buNone/>
            </a:pPr>
            <a:r>
              <a:rPr lang="it" sz="1800"/>
              <a:t>8: [], </a:t>
            </a:r>
            <a:endParaRPr sz="1800"/>
          </a:p>
          <a:p>
            <a:pPr indent="457200" lvl="0" marL="1371600" marR="0" rtl="0" algn="l">
              <a:lnSpc>
                <a:spcPct val="100000"/>
              </a:lnSpc>
              <a:spcBef>
                <a:spcPts val="0"/>
              </a:spcBef>
              <a:spcAft>
                <a:spcPts val="0"/>
              </a:spcAft>
              <a:buNone/>
            </a:pPr>
            <a:r>
              <a:rPr lang="it" sz="1800"/>
              <a:t>9: [8]	}</a:t>
            </a:r>
            <a:endParaRPr sz="1800"/>
          </a:p>
          <a:p>
            <a:pPr indent="0" lvl="0" marL="0" marR="0" rtl="0" algn="l">
              <a:lnSpc>
                <a:spcPct val="100000"/>
              </a:lnSpc>
              <a:spcBef>
                <a:spcPts val="0"/>
              </a:spcBef>
              <a:spcAft>
                <a:spcPts val="0"/>
              </a:spcAft>
              <a:buNone/>
            </a:pPr>
            <a:r>
              <a:t/>
            </a:r>
            <a:endParaRPr sz="1800"/>
          </a:p>
        </p:txBody>
      </p:sp>
      <p:sp>
        <p:nvSpPr>
          <p:cNvPr id="202" name="Google Shape;202;g22d7d8a3a2c_0_64"/>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Esecuzione</a:t>
            </a:r>
            <a:endParaRPr sz="2000"/>
          </a:p>
        </p:txBody>
      </p:sp>
      <p:pic>
        <p:nvPicPr>
          <p:cNvPr id="203" name="Google Shape;203;g22d7d8a3a2c_0_64"/>
          <p:cNvPicPr preferRelativeResize="0"/>
          <p:nvPr/>
        </p:nvPicPr>
        <p:blipFill rotWithShape="1">
          <a:blip r:embed="rId3">
            <a:alphaModFix/>
          </a:blip>
          <a:srcRect b="0" l="0" r="0" t="0"/>
          <a:stretch/>
        </p:blipFill>
        <p:spPr>
          <a:xfrm>
            <a:off x="5549650" y="1161700"/>
            <a:ext cx="2960775" cy="2820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1. Classe di grafi per cui la DFS e’ uguale a BFS</a:t>
            </a:r>
            <a:endParaRPr/>
          </a:p>
        </p:txBody>
      </p:sp>
      <p:sp>
        <p:nvSpPr>
          <p:cNvPr id="73" name="Google Shape;73;p2"/>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1800"/>
              <a:t>Che caratteristiche deve avere un grafo connesso perche’ le visite DFS e BFS del grafo producano alberi di visita uguali? Motivare la risposta.</a:t>
            </a:r>
            <a:endParaRPr sz="1800">
              <a:solidFill>
                <a:srgbClr val="000000"/>
              </a:solidFill>
              <a:latin typeface="Calibri"/>
              <a:ea typeface="Calibri"/>
              <a:cs typeface="Calibri"/>
              <a:sym typeface="Calibri"/>
            </a:endParaRPr>
          </a:p>
        </p:txBody>
      </p:sp>
      <p:sp>
        <p:nvSpPr>
          <p:cNvPr id="74" name="Google Shape;74;p2"/>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Testo</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1. Classe di grafi per cui la DFS e’ uguale a BFS</a:t>
            </a:r>
            <a:endParaRPr/>
          </a:p>
        </p:txBody>
      </p:sp>
      <p:sp>
        <p:nvSpPr>
          <p:cNvPr id="80" name="Google Shape;80;p3"/>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1800"/>
              <a:t>L</a:t>
            </a:r>
            <a:r>
              <a:rPr lang="it" sz="1800"/>
              <a:t>e visite DFS e BFS producono alberi di visita uguali se e solo se ogni componente connessa del grafo è un albero. In questo modo, prendendo un qualsiasi nodo come radice, l’albero di visita risultante sarà lo stesso sia se si sta effettuando una DFS che una BFS.</a:t>
            </a:r>
            <a:endParaRPr sz="1800"/>
          </a:p>
        </p:txBody>
      </p:sp>
      <p:sp>
        <p:nvSpPr>
          <p:cNvPr id="81" name="Google Shape;81;p3"/>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Soluzione</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4"/>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2. </a:t>
            </a:r>
            <a:r>
              <a:rPr lang="it">
                <a:solidFill>
                  <a:schemeClr val="dk1"/>
                </a:solidFill>
              </a:rPr>
              <a:t>Dare un grafo e un albero di cammini minimi che non è il risultato di nessuna BFS</a:t>
            </a:r>
            <a:endParaRPr/>
          </a:p>
        </p:txBody>
      </p:sp>
      <p:sp>
        <p:nvSpPr>
          <p:cNvPr id="87" name="Google Shape;87;p4"/>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1800"/>
              <a:t>Dare un grafo e un albero di cammini minimi che non è il risultato di nessuna BFS.</a:t>
            </a:r>
            <a:endParaRPr sz="1800">
              <a:solidFill>
                <a:srgbClr val="000000"/>
              </a:solidFill>
              <a:latin typeface="Calibri"/>
              <a:ea typeface="Calibri"/>
              <a:cs typeface="Calibri"/>
              <a:sym typeface="Calibri"/>
            </a:endParaRPr>
          </a:p>
        </p:txBody>
      </p:sp>
      <p:sp>
        <p:nvSpPr>
          <p:cNvPr id="88" name="Google Shape;88;p4"/>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Testo</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2. Dare un grafo e un albero di cammini minimi che non è il risultato di nessuna BFS</a:t>
            </a:r>
            <a:endParaRPr/>
          </a:p>
        </p:txBody>
      </p:sp>
      <p:sp>
        <p:nvSpPr>
          <p:cNvPr id="94" name="Google Shape;94;p5"/>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800"/>
              <a:t>Preso in esempio il grafo G, in verde sono disegnate le possibili BFS radicate in s, mentre in rosso (G') e' disegnato un albero di cammini minimi, radicato in s, non ottenibile da nessuna BFS radicata in s.</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Clr>
                <a:srgbClr val="822433"/>
              </a:buClr>
              <a:buSzPts val="2400"/>
              <a:buFont typeface="Calibri"/>
              <a:buNone/>
            </a:pPr>
            <a:r>
              <a:t/>
            </a:r>
            <a:endParaRPr sz="1800"/>
          </a:p>
          <a:p>
            <a:pPr indent="0" lvl="0" marL="0" marR="0" rtl="0" algn="l">
              <a:lnSpc>
                <a:spcPct val="100000"/>
              </a:lnSpc>
              <a:spcBef>
                <a:spcPts val="0"/>
              </a:spcBef>
              <a:spcAft>
                <a:spcPts val="0"/>
              </a:spcAft>
              <a:buClr>
                <a:srgbClr val="822433"/>
              </a:buClr>
              <a:buSzPts val="2400"/>
              <a:buFont typeface="Calibri"/>
              <a:buNone/>
            </a:pPr>
            <a:r>
              <a:t/>
            </a:r>
            <a:endParaRPr b="1" sz="1800">
              <a:solidFill>
                <a:srgbClr val="FF0000"/>
              </a:solidFill>
            </a:endParaRPr>
          </a:p>
        </p:txBody>
      </p:sp>
      <p:sp>
        <p:nvSpPr>
          <p:cNvPr id="95" name="Google Shape;95;p5"/>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Soluzione</a:t>
            </a:r>
            <a:endParaRPr sz="2000"/>
          </a:p>
        </p:txBody>
      </p:sp>
      <p:pic>
        <p:nvPicPr>
          <p:cNvPr id="96" name="Google Shape;96;p5"/>
          <p:cNvPicPr preferRelativeResize="0"/>
          <p:nvPr/>
        </p:nvPicPr>
        <p:blipFill>
          <a:blip r:embed="rId3">
            <a:alphaModFix/>
          </a:blip>
          <a:stretch>
            <a:fillRect/>
          </a:stretch>
        </p:blipFill>
        <p:spPr>
          <a:xfrm>
            <a:off x="2070649" y="2271624"/>
            <a:ext cx="5002701" cy="2154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7"/>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3. </a:t>
            </a:r>
            <a:r>
              <a:rPr lang="it">
                <a:solidFill>
                  <a:schemeClr val="dk1"/>
                </a:solidFill>
              </a:rPr>
              <a:t>Trovare i nodi equidistanti tra due nodi dati</a:t>
            </a:r>
            <a:endParaRPr/>
          </a:p>
        </p:txBody>
      </p:sp>
      <p:sp>
        <p:nvSpPr>
          <p:cNvPr id="102" name="Google Shape;102;p7"/>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1800"/>
              <a:t>Descrivere un algoritmo che, dato un grafo </a:t>
            </a:r>
            <a:r>
              <a:rPr i="1" lang="it" sz="1800"/>
              <a:t>G</a:t>
            </a:r>
            <a:r>
              <a:rPr lang="it" sz="1800"/>
              <a:t> non diretto e connesso e due suoi nodi </a:t>
            </a:r>
            <a:r>
              <a:rPr i="1" lang="it" sz="1800"/>
              <a:t>u</a:t>
            </a:r>
            <a:r>
              <a:rPr lang="it" sz="1800"/>
              <a:t> e </a:t>
            </a:r>
            <a:r>
              <a:rPr i="1" lang="it" sz="1800"/>
              <a:t>v</a:t>
            </a:r>
            <a:r>
              <a:rPr lang="it" sz="1800"/>
              <a:t>, in tempo O(n + m) trova i nodi che hanno la stessa distanza da </a:t>
            </a:r>
            <a:r>
              <a:rPr i="1" lang="it" sz="1800"/>
              <a:t>u</a:t>
            </a:r>
            <a:r>
              <a:rPr lang="it" sz="1800"/>
              <a:t> e </a:t>
            </a:r>
            <a:r>
              <a:rPr i="1" lang="it" sz="1800"/>
              <a:t>v</a:t>
            </a:r>
            <a:r>
              <a:rPr lang="it" sz="1800"/>
              <a:t>.</a:t>
            </a:r>
            <a:endParaRPr sz="1800">
              <a:solidFill>
                <a:srgbClr val="000000"/>
              </a:solidFill>
              <a:latin typeface="Calibri"/>
              <a:ea typeface="Calibri"/>
              <a:cs typeface="Calibri"/>
              <a:sym typeface="Calibri"/>
            </a:endParaRPr>
          </a:p>
        </p:txBody>
      </p:sp>
      <p:sp>
        <p:nvSpPr>
          <p:cNvPr id="103" name="Google Shape;103;p7"/>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Testo</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2d7d8a3a2c_0_3"/>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3. </a:t>
            </a:r>
            <a:r>
              <a:rPr lang="it">
                <a:solidFill>
                  <a:schemeClr val="dk1"/>
                </a:solidFill>
              </a:rPr>
              <a:t>Trovare i nodi equidistanti tra due nodi dati</a:t>
            </a:r>
            <a:endParaRPr/>
          </a:p>
        </p:txBody>
      </p:sp>
      <p:sp>
        <p:nvSpPr>
          <p:cNvPr id="109" name="Google Shape;109;g22d7d8a3a2c_0_3"/>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1800"/>
              <a:t>L'idea principale è di utilizzare due BFS, che partono rispettivamente, dal primo e dal secondo nodo dato, calcolando il vettore delle distanze dalla radice della visita. Infine i nodi equidistanti dai due nodi dati avranno la stessa distanza dalla radice in entrambi i vettori delle distanze.</a:t>
            </a:r>
            <a:endParaRPr sz="1800"/>
          </a:p>
          <a:p>
            <a:pPr indent="0" lvl="0" marL="0" marR="0" rtl="0" algn="l">
              <a:lnSpc>
                <a:spcPct val="100000"/>
              </a:lnSpc>
              <a:spcBef>
                <a:spcPts val="0"/>
              </a:spcBef>
              <a:spcAft>
                <a:spcPts val="0"/>
              </a:spcAft>
              <a:buClr>
                <a:srgbClr val="822433"/>
              </a:buClr>
              <a:buSzPts val="2400"/>
              <a:buFont typeface="Calibri"/>
              <a:buNone/>
            </a:pPr>
            <a:r>
              <a:rPr lang="it" sz="1800"/>
              <a:t>Un’altra idea meno performante sarebbe quella di effettuare una BFS radicata su ogni possibile nodo ad esclusione (o meno) di u e v. E quindi per ogni BFS controllare se u e v hanno la stessa distanza rispetto al nodo radice della BFS. Se cosi’ fosse, la radice della BFS e’ un nodo equidistante da u e v. Costo O(n(n+m)). </a:t>
            </a:r>
            <a:endParaRPr sz="1800"/>
          </a:p>
          <a:p>
            <a:pPr indent="0" lvl="0" marL="0" marR="0" rtl="0" algn="l">
              <a:lnSpc>
                <a:spcPct val="100000"/>
              </a:lnSpc>
              <a:spcBef>
                <a:spcPts val="0"/>
              </a:spcBef>
              <a:spcAft>
                <a:spcPts val="0"/>
              </a:spcAft>
              <a:buClr>
                <a:srgbClr val="822433"/>
              </a:buClr>
              <a:buSzPts val="2400"/>
              <a:buFont typeface="Calibri"/>
              <a:buNone/>
            </a:pPr>
            <a:r>
              <a:rPr lang="it" sz="1800"/>
              <a:t>Riportiamo la soluzione piu’ efficiente.</a:t>
            </a:r>
            <a:endParaRPr sz="1800"/>
          </a:p>
        </p:txBody>
      </p:sp>
      <p:sp>
        <p:nvSpPr>
          <p:cNvPr id="110" name="Google Shape;110;g22d7d8a3a2c_0_3"/>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Idea</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2d7d8a3a2c_0_9"/>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3. </a:t>
            </a:r>
            <a:r>
              <a:rPr lang="it">
                <a:solidFill>
                  <a:schemeClr val="dk1"/>
                </a:solidFill>
              </a:rPr>
              <a:t>Trovare i nodi equidistanti tra due nodi dati</a:t>
            </a:r>
            <a:endParaRPr/>
          </a:p>
        </p:txBody>
      </p:sp>
      <p:sp>
        <p:nvSpPr>
          <p:cNvPr id="116" name="Google Shape;116;g22d7d8a3a2c_0_9"/>
          <p:cNvSpPr txBox="1"/>
          <p:nvPr>
            <p:ph idx="1" type="body"/>
          </p:nvPr>
        </p:nvSpPr>
        <p:spPr>
          <a:xfrm>
            <a:off x="373850" y="1361125"/>
            <a:ext cx="6042000" cy="3587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it" sz="1400"/>
              <a:t>def find_equidistant_nodes(graph, start_node_1, start_node_2):</a:t>
            </a:r>
            <a:endParaRPr sz="1400"/>
          </a:p>
          <a:p>
            <a:pPr indent="0" lvl="0" marL="0" marR="0" rtl="0" algn="l">
              <a:lnSpc>
                <a:spcPct val="100000"/>
              </a:lnSpc>
              <a:spcBef>
                <a:spcPts val="0"/>
              </a:spcBef>
              <a:spcAft>
                <a:spcPts val="0"/>
              </a:spcAft>
              <a:buClr>
                <a:srgbClr val="000000"/>
              </a:buClr>
              <a:buSzPts val="1400"/>
              <a:buFont typeface="Arial"/>
              <a:buNone/>
            </a:pPr>
            <a:r>
              <a:rPr lang="it" sz="1400"/>
              <a:t>   dist_1 = bfs_dist(start_node_1, graph)</a:t>
            </a:r>
            <a:endParaRPr sz="1400"/>
          </a:p>
          <a:p>
            <a:pPr indent="0" lvl="0" marL="0" marR="0" rtl="0" algn="l">
              <a:lnSpc>
                <a:spcPct val="100000"/>
              </a:lnSpc>
              <a:spcBef>
                <a:spcPts val="0"/>
              </a:spcBef>
              <a:spcAft>
                <a:spcPts val="0"/>
              </a:spcAft>
              <a:buClr>
                <a:srgbClr val="000000"/>
              </a:buClr>
              <a:buSzPts val="1400"/>
              <a:buFont typeface="Arial"/>
              <a:buNone/>
            </a:pPr>
            <a:r>
              <a:rPr lang="it" sz="1400"/>
              <a:t>   dist_2 = bfs_dist(start_node_2, graph)</a:t>
            </a:r>
            <a:endParaRPr sz="1400"/>
          </a:p>
          <a:p>
            <a:pPr indent="0" lvl="0" marL="0" marR="0" rtl="0" algn="l">
              <a:lnSpc>
                <a:spcPct val="100000"/>
              </a:lnSpc>
              <a:spcBef>
                <a:spcPts val="0"/>
              </a:spcBef>
              <a:spcAft>
                <a:spcPts val="0"/>
              </a:spcAft>
              <a:buClr>
                <a:srgbClr val="000000"/>
              </a:buClr>
              <a:buSzPts val="1400"/>
              <a:buFont typeface="Arial"/>
              <a:buNone/>
            </a:pPr>
            <a:r>
              <a:rPr lang="it" sz="1400"/>
              <a:t>   equidistant_nodes = []</a:t>
            </a:r>
            <a:endParaRPr sz="1400"/>
          </a:p>
          <a:p>
            <a:pPr indent="0" lvl="0" marL="0" marR="0" rtl="0" algn="l">
              <a:lnSpc>
                <a:spcPct val="100000"/>
              </a:lnSpc>
              <a:spcBef>
                <a:spcPts val="0"/>
              </a:spcBef>
              <a:spcAft>
                <a:spcPts val="0"/>
              </a:spcAft>
              <a:buClr>
                <a:srgbClr val="000000"/>
              </a:buClr>
              <a:buSzPts val="1400"/>
              <a:buFont typeface="Arial"/>
              <a:buNone/>
            </a:pPr>
            <a:r>
              <a:rPr lang="it" sz="1400"/>
              <a:t>   for node in graph:</a:t>
            </a:r>
            <a:endParaRPr sz="1400"/>
          </a:p>
          <a:p>
            <a:pPr indent="0" lvl="0" marL="0" marR="0" rtl="0" algn="l">
              <a:lnSpc>
                <a:spcPct val="100000"/>
              </a:lnSpc>
              <a:spcBef>
                <a:spcPts val="0"/>
              </a:spcBef>
              <a:spcAft>
                <a:spcPts val="0"/>
              </a:spcAft>
              <a:buClr>
                <a:srgbClr val="000000"/>
              </a:buClr>
              <a:buSzPts val="1400"/>
              <a:buFont typeface="Arial"/>
              <a:buNone/>
            </a:pPr>
            <a:r>
              <a:rPr lang="it" sz="1400"/>
              <a:t>       if dist_1[node] == dist_2[node]:</a:t>
            </a:r>
            <a:endParaRPr sz="1400"/>
          </a:p>
          <a:p>
            <a:pPr indent="0" lvl="0" marL="0" marR="0" rtl="0" algn="l">
              <a:lnSpc>
                <a:spcPct val="100000"/>
              </a:lnSpc>
              <a:spcBef>
                <a:spcPts val="0"/>
              </a:spcBef>
              <a:spcAft>
                <a:spcPts val="0"/>
              </a:spcAft>
              <a:buClr>
                <a:srgbClr val="000000"/>
              </a:buClr>
              <a:buSzPts val="1400"/>
              <a:buFont typeface="Arial"/>
              <a:buNone/>
            </a:pPr>
            <a:r>
              <a:rPr lang="it" sz="1400"/>
              <a:t>           equidistant_nodes.append(node)</a:t>
            </a:r>
            <a:endParaRPr sz="1400"/>
          </a:p>
          <a:p>
            <a:pPr indent="0" lvl="0" marL="0" marR="0" rtl="0" algn="l">
              <a:lnSpc>
                <a:spcPct val="100000"/>
              </a:lnSpc>
              <a:spcBef>
                <a:spcPts val="0"/>
              </a:spcBef>
              <a:spcAft>
                <a:spcPts val="0"/>
              </a:spcAft>
              <a:buClr>
                <a:srgbClr val="000000"/>
              </a:buClr>
              <a:buSzPts val="1400"/>
              <a:buFont typeface="Arial"/>
              <a:buNone/>
            </a:pPr>
            <a:r>
              <a:rPr lang="it" sz="1400"/>
              <a:t>   return equidistant_nodes</a:t>
            </a:r>
            <a:endParaRPr sz="1400"/>
          </a:p>
          <a:p>
            <a:pPr indent="0" lvl="0" marL="0" marR="0" rtl="0" algn="l">
              <a:lnSpc>
                <a:spcPct val="100000"/>
              </a:lnSpc>
              <a:spcBef>
                <a:spcPts val="0"/>
              </a:spcBef>
              <a:spcAft>
                <a:spcPts val="0"/>
              </a:spcAft>
              <a:buClr>
                <a:srgbClr val="822433"/>
              </a:buClr>
              <a:buSzPts val="2400"/>
              <a:buFont typeface="Calibri"/>
              <a:buNone/>
            </a:pPr>
            <a:r>
              <a:t/>
            </a:r>
            <a:endParaRPr sz="1400"/>
          </a:p>
        </p:txBody>
      </p:sp>
      <p:sp>
        <p:nvSpPr>
          <p:cNvPr id="117" name="Google Shape;117;g22d7d8a3a2c_0_9"/>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Soluzione</a:t>
            </a:r>
            <a:endParaRPr sz="2000"/>
          </a:p>
        </p:txBody>
      </p:sp>
      <p:sp>
        <p:nvSpPr>
          <p:cNvPr id="118" name="Google Shape;118;g22d7d8a3a2c_0_9"/>
          <p:cNvSpPr txBox="1"/>
          <p:nvPr/>
        </p:nvSpPr>
        <p:spPr>
          <a:xfrm>
            <a:off x="5726975" y="1361125"/>
            <a:ext cx="3013500" cy="255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it">
                <a:latin typeface="Calibri"/>
                <a:ea typeface="Calibri"/>
                <a:cs typeface="Calibri"/>
                <a:sym typeface="Calibri"/>
              </a:rPr>
              <a:t>def bfs_dist(root, graph):</a:t>
            </a:r>
            <a:endParaRPr>
              <a:latin typeface="Calibri"/>
              <a:ea typeface="Calibri"/>
              <a:cs typeface="Calibri"/>
              <a:sym typeface="Calibri"/>
            </a:endParaRPr>
          </a:p>
          <a:p>
            <a:pPr indent="0" lvl="0" marL="0" marR="0" rtl="0" algn="l">
              <a:lnSpc>
                <a:spcPct val="100000"/>
              </a:lnSpc>
              <a:spcBef>
                <a:spcPts val="0"/>
              </a:spcBef>
              <a:spcAft>
                <a:spcPts val="0"/>
              </a:spcAft>
              <a:buNone/>
            </a:pPr>
            <a:r>
              <a:rPr lang="it">
                <a:latin typeface="Calibri"/>
                <a:ea typeface="Calibri"/>
                <a:cs typeface="Calibri"/>
                <a:sym typeface="Calibri"/>
              </a:rPr>
              <a:t>   queue = [root]</a:t>
            </a:r>
            <a:endParaRPr>
              <a:latin typeface="Calibri"/>
              <a:ea typeface="Calibri"/>
              <a:cs typeface="Calibri"/>
              <a:sym typeface="Calibri"/>
            </a:endParaRPr>
          </a:p>
          <a:p>
            <a:pPr indent="0" lvl="0" marL="0" marR="0" rtl="0" algn="l">
              <a:lnSpc>
                <a:spcPct val="100000"/>
              </a:lnSpc>
              <a:spcBef>
                <a:spcPts val="0"/>
              </a:spcBef>
              <a:spcAft>
                <a:spcPts val="0"/>
              </a:spcAft>
              <a:buNone/>
            </a:pPr>
            <a:r>
              <a:rPr lang="it">
                <a:latin typeface="Calibri"/>
                <a:ea typeface="Calibri"/>
                <a:cs typeface="Calibri"/>
                <a:sym typeface="Calibri"/>
              </a:rPr>
              <a:t>   dist = {root : 0}</a:t>
            </a:r>
            <a:endParaRPr>
              <a:latin typeface="Calibri"/>
              <a:ea typeface="Calibri"/>
              <a:cs typeface="Calibri"/>
              <a:sym typeface="Calibri"/>
            </a:endParaRPr>
          </a:p>
          <a:p>
            <a:pPr indent="0" lvl="0" marL="0" marR="0" rtl="0" algn="l">
              <a:lnSpc>
                <a:spcPct val="100000"/>
              </a:lnSpc>
              <a:spcBef>
                <a:spcPts val="0"/>
              </a:spcBef>
              <a:spcAft>
                <a:spcPts val="0"/>
              </a:spcAft>
              <a:buNone/>
            </a:pPr>
            <a:r>
              <a:rPr lang="it">
                <a:latin typeface="Calibri"/>
                <a:ea typeface="Calibri"/>
                <a:cs typeface="Calibri"/>
                <a:sym typeface="Calibri"/>
              </a:rPr>
              <a:t>   while queue:</a:t>
            </a:r>
            <a:endParaRPr>
              <a:latin typeface="Calibri"/>
              <a:ea typeface="Calibri"/>
              <a:cs typeface="Calibri"/>
              <a:sym typeface="Calibri"/>
            </a:endParaRPr>
          </a:p>
          <a:p>
            <a:pPr indent="0" lvl="0" marL="0" marR="0" rtl="0" algn="l">
              <a:lnSpc>
                <a:spcPct val="100000"/>
              </a:lnSpc>
              <a:spcBef>
                <a:spcPts val="0"/>
              </a:spcBef>
              <a:spcAft>
                <a:spcPts val="0"/>
              </a:spcAft>
              <a:buNone/>
            </a:pPr>
            <a:r>
              <a:rPr lang="it">
                <a:latin typeface="Calibri"/>
                <a:ea typeface="Calibri"/>
                <a:cs typeface="Calibri"/>
                <a:sym typeface="Calibri"/>
              </a:rPr>
              <a:t>       node = queue.pop(0)</a:t>
            </a:r>
            <a:endParaRPr>
              <a:latin typeface="Calibri"/>
              <a:ea typeface="Calibri"/>
              <a:cs typeface="Calibri"/>
              <a:sym typeface="Calibri"/>
            </a:endParaRPr>
          </a:p>
          <a:p>
            <a:pPr indent="0" lvl="0" marL="0" marR="0" rtl="0" algn="l">
              <a:lnSpc>
                <a:spcPct val="100000"/>
              </a:lnSpc>
              <a:spcBef>
                <a:spcPts val="0"/>
              </a:spcBef>
              <a:spcAft>
                <a:spcPts val="0"/>
              </a:spcAft>
              <a:buNone/>
            </a:pPr>
            <a:r>
              <a:rPr lang="it">
                <a:latin typeface="Calibri"/>
                <a:ea typeface="Calibri"/>
                <a:cs typeface="Calibri"/>
                <a:sym typeface="Calibri"/>
              </a:rPr>
              <a:t>       for neighbor in graph[node]:</a:t>
            </a:r>
            <a:endParaRPr>
              <a:latin typeface="Calibri"/>
              <a:ea typeface="Calibri"/>
              <a:cs typeface="Calibri"/>
              <a:sym typeface="Calibri"/>
            </a:endParaRPr>
          </a:p>
          <a:p>
            <a:pPr indent="0" lvl="0" marL="0" marR="0" rtl="0" algn="l">
              <a:lnSpc>
                <a:spcPct val="100000"/>
              </a:lnSpc>
              <a:spcBef>
                <a:spcPts val="0"/>
              </a:spcBef>
              <a:spcAft>
                <a:spcPts val="0"/>
              </a:spcAft>
              <a:buNone/>
            </a:pPr>
            <a:r>
              <a:rPr lang="it">
                <a:latin typeface="Calibri"/>
                <a:ea typeface="Calibri"/>
                <a:cs typeface="Calibri"/>
                <a:sym typeface="Calibri"/>
              </a:rPr>
              <a:t>           if neighbor not in dist:</a:t>
            </a:r>
            <a:endParaRPr>
              <a:latin typeface="Calibri"/>
              <a:ea typeface="Calibri"/>
              <a:cs typeface="Calibri"/>
              <a:sym typeface="Calibri"/>
            </a:endParaRPr>
          </a:p>
          <a:p>
            <a:pPr indent="0" lvl="0" marL="0" marR="0" rtl="0" algn="l">
              <a:lnSpc>
                <a:spcPct val="100000"/>
              </a:lnSpc>
              <a:spcBef>
                <a:spcPts val="0"/>
              </a:spcBef>
              <a:spcAft>
                <a:spcPts val="0"/>
              </a:spcAft>
              <a:buNone/>
            </a:pPr>
            <a:r>
              <a:rPr lang="it">
                <a:latin typeface="Calibri"/>
                <a:ea typeface="Calibri"/>
                <a:cs typeface="Calibri"/>
                <a:sym typeface="Calibri"/>
              </a:rPr>
              <a:t>               queue.append(neighbor)</a:t>
            </a:r>
            <a:endParaRPr>
              <a:latin typeface="Calibri"/>
              <a:ea typeface="Calibri"/>
              <a:cs typeface="Calibri"/>
              <a:sym typeface="Calibri"/>
            </a:endParaRPr>
          </a:p>
          <a:p>
            <a:pPr indent="0" lvl="0" marL="0" marR="0" rtl="0" algn="l">
              <a:lnSpc>
                <a:spcPct val="100000"/>
              </a:lnSpc>
              <a:spcBef>
                <a:spcPts val="0"/>
              </a:spcBef>
              <a:spcAft>
                <a:spcPts val="0"/>
              </a:spcAft>
              <a:buNone/>
            </a:pPr>
            <a:r>
              <a:rPr lang="it">
                <a:latin typeface="Calibri"/>
                <a:ea typeface="Calibri"/>
                <a:cs typeface="Calibri"/>
                <a:sym typeface="Calibri"/>
              </a:rPr>
              <a:t>               dist[neighbor] = dist[node] + 1</a:t>
            </a:r>
            <a:endParaRPr>
              <a:latin typeface="Calibri"/>
              <a:ea typeface="Calibri"/>
              <a:cs typeface="Calibri"/>
              <a:sym typeface="Calibri"/>
            </a:endParaRPr>
          </a:p>
          <a:p>
            <a:pPr indent="0" lvl="0" marL="0" marR="0" rtl="0" algn="l">
              <a:lnSpc>
                <a:spcPct val="100000"/>
              </a:lnSpc>
              <a:spcBef>
                <a:spcPts val="0"/>
              </a:spcBef>
              <a:spcAft>
                <a:spcPts val="0"/>
              </a:spcAft>
              <a:buNone/>
            </a:pPr>
            <a:r>
              <a:rPr lang="it">
                <a:latin typeface="Calibri"/>
                <a:ea typeface="Calibri"/>
                <a:cs typeface="Calibri"/>
                <a:sym typeface="Calibri"/>
              </a:rPr>
              <a:t>   return dist</a:t>
            </a:r>
            <a:endParaRPr sz="1050">
              <a:solidFill>
                <a:srgbClr val="9CDCFE"/>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2d7d8a3a2c_0_18"/>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3. </a:t>
            </a:r>
            <a:r>
              <a:rPr lang="it">
                <a:solidFill>
                  <a:schemeClr val="dk1"/>
                </a:solidFill>
              </a:rPr>
              <a:t>Trovare i nodi equidistanti tra due nodi dati</a:t>
            </a:r>
            <a:endParaRPr/>
          </a:p>
        </p:txBody>
      </p:sp>
      <p:sp>
        <p:nvSpPr>
          <p:cNvPr id="124" name="Google Shape;124;g22d7d8a3a2c_0_18"/>
          <p:cNvSpPr txBox="1"/>
          <p:nvPr>
            <p:ph idx="1" type="body"/>
          </p:nvPr>
        </p:nvSpPr>
        <p:spPr>
          <a:xfrm>
            <a:off x="373850" y="1361125"/>
            <a:ext cx="6042000" cy="3587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400"/>
              <a:t>graph = {</a:t>
            </a:r>
            <a:endParaRPr sz="1400"/>
          </a:p>
          <a:p>
            <a:pPr indent="0" lvl="0" marL="0" marR="0" rtl="0" algn="l">
              <a:lnSpc>
                <a:spcPct val="100000"/>
              </a:lnSpc>
              <a:spcBef>
                <a:spcPts val="0"/>
              </a:spcBef>
              <a:spcAft>
                <a:spcPts val="0"/>
              </a:spcAft>
              <a:buNone/>
            </a:pPr>
            <a:r>
              <a:rPr lang="it" sz="1400"/>
              <a:t>   1 : [3, 4, 5],</a:t>
            </a:r>
            <a:endParaRPr sz="1400"/>
          </a:p>
          <a:p>
            <a:pPr indent="0" lvl="0" marL="0" marR="0" rtl="0" algn="l">
              <a:lnSpc>
                <a:spcPct val="100000"/>
              </a:lnSpc>
              <a:spcBef>
                <a:spcPts val="0"/>
              </a:spcBef>
              <a:spcAft>
                <a:spcPts val="0"/>
              </a:spcAft>
              <a:buNone/>
            </a:pPr>
            <a:r>
              <a:rPr lang="it" sz="1400"/>
              <a:t>   2 : [3, 5],</a:t>
            </a:r>
            <a:endParaRPr sz="1400"/>
          </a:p>
          <a:p>
            <a:pPr indent="0" lvl="0" marL="0" marR="0" rtl="0" algn="l">
              <a:lnSpc>
                <a:spcPct val="100000"/>
              </a:lnSpc>
              <a:spcBef>
                <a:spcPts val="0"/>
              </a:spcBef>
              <a:spcAft>
                <a:spcPts val="0"/>
              </a:spcAft>
              <a:buNone/>
            </a:pPr>
            <a:r>
              <a:rPr lang="it" sz="1400"/>
              <a:t>   3 : [1, 2, 5],</a:t>
            </a:r>
            <a:endParaRPr sz="1400"/>
          </a:p>
          <a:p>
            <a:pPr indent="0" lvl="0" marL="0" marR="0" rtl="0" algn="l">
              <a:lnSpc>
                <a:spcPct val="100000"/>
              </a:lnSpc>
              <a:spcBef>
                <a:spcPts val="0"/>
              </a:spcBef>
              <a:spcAft>
                <a:spcPts val="0"/>
              </a:spcAft>
              <a:buNone/>
            </a:pPr>
            <a:r>
              <a:rPr lang="it" sz="1400"/>
              <a:t>   4 : [1, 5],</a:t>
            </a:r>
            <a:endParaRPr sz="1400"/>
          </a:p>
          <a:p>
            <a:pPr indent="0" lvl="0" marL="0" marR="0" rtl="0" algn="l">
              <a:lnSpc>
                <a:spcPct val="100000"/>
              </a:lnSpc>
              <a:spcBef>
                <a:spcPts val="0"/>
              </a:spcBef>
              <a:spcAft>
                <a:spcPts val="0"/>
              </a:spcAft>
              <a:buNone/>
            </a:pPr>
            <a:r>
              <a:rPr lang="it" sz="1400"/>
              <a:t>   5 : [1, 2, 3, 4]</a:t>
            </a:r>
            <a:endParaRPr sz="1400"/>
          </a:p>
          <a:p>
            <a:pPr indent="0" lvl="0" marL="0" marR="0" rtl="0" algn="l">
              <a:lnSpc>
                <a:spcPct val="100000"/>
              </a:lnSpc>
              <a:spcBef>
                <a:spcPts val="0"/>
              </a:spcBef>
              <a:spcAft>
                <a:spcPts val="0"/>
              </a:spcAft>
              <a:buNone/>
            </a:pPr>
            <a:r>
              <a:rPr lang="it" sz="1400"/>
              <a:t>}</a:t>
            </a:r>
            <a:endParaRPr sz="1400"/>
          </a:p>
          <a:p>
            <a:pPr indent="0" lvl="0" marL="0" marR="0" rtl="0" algn="l">
              <a:lnSpc>
                <a:spcPct val="100000"/>
              </a:lnSpc>
              <a:spcBef>
                <a:spcPts val="0"/>
              </a:spcBef>
              <a:spcAft>
                <a:spcPts val="0"/>
              </a:spcAft>
              <a:buNone/>
            </a:pPr>
            <a:r>
              <a:rPr lang="it" sz="1400"/>
              <a:t>drawGraph(graph)</a:t>
            </a:r>
            <a:endParaRPr sz="1400"/>
          </a:p>
          <a:p>
            <a:pPr indent="0" lvl="0" marL="0" marR="0" rtl="0" algn="l">
              <a:lnSpc>
                <a:spcPct val="100000"/>
              </a:lnSpc>
              <a:spcBef>
                <a:spcPts val="0"/>
              </a:spcBef>
              <a:spcAft>
                <a:spcPts val="0"/>
              </a:spcAft>
              <a:buNone/>
            </a:pPr>
            <a:r>
              <a:rPr lang="it" sz="1400"/>
              <a:t>find_equidistant_nodes(graph, 1, 4) -&gt; [2, 5]</a:t>
            </a:r>
            <a:endParaRPr sz="1400"/>
          </a:p>
        </p:txBody>
      </p:sp>
      <p:sp>
        <p:nvSpPr>
          <p:cNvPr id="125" name="Google Shape;125;g22d7d8a3a2c_0_18"/>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Esecuzione</a:t>
            </a:r>
            <a:endParaRPr sz="2000"/>
          </a:p>
        </p:txBody>
      </p:sp>
      <p:pic>
        <p:nvPicPr>
          <p:cNvPr id="126" name="Google Shape;126;g22d7d8a3a2c_0_18"/>
          <p:cNvPicPr preferRelativeResize="0"/>
          <p:nvPr/>
        </p:nvPicPr>
        <p:blipFill>
          <a:blip r:embed="rId3">
            <a:alphaModFix/>
          </a:blip>
          <a:stretch>
            <a:fillRect/>
          </a:stretch>
        </p:blipFill>
        <p:spPr>
          <a:xfrm>
            <a:off x="3835088" y="719125"/>
            <a:ext cx="4905375" cy="3705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Theme">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