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Book Antiqu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4" roundtripDataSignature="AMtx7mhJwVHApK/SoTbJ/+TunCvyXWdR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okAntiqua-regular.fntdata"/><Relationship Id="rId11" Type="http://schemas.openxmlformats.org/officeDocument/2006/relationships/slide" Target="slides/slide6.xml"/><Relationship Id="rId22" Type="http://schemas.openxmlformats.org/officeDocument/2006/relationships/font" Target="fonts/BookAntiqua-italic.fntdata"/><Relationship Id="rId10" Type="http://schemas.openxmlformats.org/officeDocument/2006/relationships/slide" Target="slides/slide5.xml"/><Relationship Id="rId21" Type="http://schemas.openxmlformats.org/officeDocument/2006/relationships/font" Target="fonts/BookAntiqua-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BookAntiqu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87110606_0_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2d8711060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d91fd84ba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2d91fd84b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d87110606_0_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22d8711060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91fd84ba_0_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2d91fd84b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sp>
        <p:nvSpPr>
          <p:cNvPr id="13" name="Google Shape;13;p14"/>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Calibri"/>
              <a:buNone/>
              <a:defRPr/>
            </a:lvl1pPr>
            <a:lvl2pPr lvl="1" algn="ctr">
              <a:lnSpc>
                <a:spcPct val="100000"/>
              </a:lnSpc>
              <a:spcBef>
                <a:spcPts val="400"/>
              </a:spcBef>
              <a:spcAft>
                <a:spcPts val="0"/>
              </a:spcAft>
              <a:buClr>
                <a:srgbClr val="000000"/>
              </a:buClr>
              <a:buSzPts val="2000"/>
              <a:buFont typeface="Calibri"/>
              <a:buNone/>
              <a:defRPr/>
            </a:lvl2pPr>
            <a:lvl3pPr lvl="2" algn="ctr">
              <a:lnSpc>
                <a:spcPct val="100000"/>
              </a:lnSpc>
              <a:spcBef>
                <a:spcPts val="320"/>
              </a:spcBef>
              <a:spcAft>
                <a:spcPts val="0"/>
              </a:spcAft>
              <a:buClr>
                <a:srgbClr val="000000"/>
              </a:buClr>
              <a:buSzPts val="1600"/>
              <a:buFont typeface="Calibri"/>
              <a:buNone/>
              <a:defRPr/>
            </a:lvl3pPr>
            <a:lvl4pPr lvl="3" algn="ctr">
              <a:lnSpc>
                <a:spcPct val="100000"/>
              </a:lnSpc>
              <a:spcBef>
                <a:spcPts val="280"/>
              </a:spcBef>
              <a:spcAft>
                <a:spcPts val="0"/>
              </a:spcAft>
              <a:buClr>
                <a:srgbClr val="000000"/>
              </a:buClr>
              <a:buSzPts val="1400"/>
              <a:buFont typeface="Calibri"/>
              <a:buNone/>
              <a:defRPr/>
            </a:lvl4pPr>
            <a:lvl5pPr lvl="4" algn="ctr">
              <a:lnSpc>
                <a:spcPct val="100000"/>
              </a:lnSpc>
              <a:spcBef>
                <a:spcPts val="240"/>
              </a:spcBef>
              <a:spcAft>
                <a:spcPts val="0"/>
              </a:spcAft>
              <a:buClr>
                <a:srgbClr val="000000"/>
              </a:buClr>
              <a:buSzPts val="1200"/>
              <a:buFont typeface="Calibri"/>
              <a:buNone/>
              <a:defRPr/>
            </a:lvl5pPr>
            <a:lvl6pPr lvl="5" algn="ctr">
              <a:lnSpc>
                <a:spcPct val="100000"/>
              </a:lnSpc>
              <a:spcBef>
                <a:spcPts val="240"/>
              </a:spcBef>
              <a:spcAft>
                <a:spcPts val="0"/>
              </a:spcAft>
              <a:buClr>
                <a:srgbClr val="000000"/>
              </a:buClr>
              <a:buSzPts val="1200"/>
              <a:buFont typeface="Calibri"/>
              <a:buNone/>
              <a:defRPr/>
            </a:lvl6pPr>
            <a:lvl7pPr lvl="6" algn="ctr">
              <a:lnSpc>
                <a:spcPct val="100000"/>
              </a:lnSpc>
              <a:spcBef>
                <a:spcPts val="240"/>
              </a:spcBef>
              <a:spcAft>
                <a:spcPts val="0"/>
              </a:spcAft>
              <a:buClr>
                <a:srgbClr val="000000"/>
              </a:buClr>
              <a:buSzPts val="1200"/>
              <a:buFont typeface="Calibri"/>
              <a:buNone/>
              <a:defRPr/>
            </a:lvl7pPr>
            <a:lvl8pPr lvl="7" algn="ctr">
              <a:lnSpc>
                <a:spcPct val="100000"/>
              </a:lnSpc>
              <a:spcBef>
                <a:spcPts val="240"/>
              </a:spcBef>
              <a:spcAft>
                <a:spcPts val="0"/>
              </a:spcAft>
              <a:buClr>
                <a:srgbClr val="000000"/>
              </a:buClr>
              <a:buSzPts val="1200"/>
              <a:buFont typeface="Calibri"/>
              <a:buNone/>
              <a:defRPr/>
            </a:lvl8pPr>
            <a:lvl9pPr lvl="8" algn="ctr">
              <a:lnSpc>
                <a:spcPct val="100000"/>
              </a:lnSpc>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2" name="Shape 42"/>
        <p:cNvGrpSpPr/>
        <p:nvPr/>
      </p:nvGrpSpPr>
      <p:grpSpPr>
        <a:xfrm>
          <a:off x="0" y="0"/>
          <a:ext cx="0" cy="0"/>
          <a:chOff x="0" y="0"/>
          <a:chExt cx="0" cy="0"/>
        </a:xfrm>
      </p:grpSpPr>
      <p:sp>
        <p:nvSpPr>
          <p:cNvPr id="43" name="Google Shape;43;p26"/>
          <p:cNvSpPr txBox="1"/>
          <p:nvPr>
            <p:ph type="title"/>
          </p:nvPr>
        </p:nvSpPr>
        <p:spPr>
          <a:xfrm>
            <a:off x="1331640" y="844154"/>
            <a:ext cx="7344048"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1187624" y="735546"/>
            <a:ext cx="7499176" cy="3276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 type="body"/>
          </p:nvPr>
        </p:nvSpPr>
        <p:spPr>
          <a:xfrm>
            <a:off x="1187624" y="1151335"/>
            <a:ext cx="360040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7" name="Google Shape;47;p27"/>
          <p:cNvSpPr txBox="1"/>
          <p:nvPr>
            <p:ph idx="2" type="body"/>
          </p:nvPr>
        </p:nvSpPr>
        <p:spPr>
          <a:xfrm>
            <a:off x="1187624" y="1707654"/>
            <a:ext cx="360040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
        <p:nvSpPr>
          <p:cNvPr id="48" name="Google Shape;48;p27"/>
          <p:cNvSpPr txBox="1"/>
          <p:nvPr>
            <p:ph idx="3" type="body"/>
          </p:nvPr>
        </p:nvSpPr>
        <p:spPr>
          <a:xfrm>
            <a:off x="4932040" y="1151335"/>
            <a:ext cx="375476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9" name="Google Shape;49;p27"/>
          <p:cNvSpPr txBox="1"/>
          <p:nvPr>
            <p:ph idx="4" type="body"/>
          </p:nvPr>
        </p:nvSpPr>
        <p:spPr>
          <a:xfrm>
            <a:off x="4932040" y="1707654"/>
            <a:ext cx="375476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0" name="Shape 50"/>
        <p:cNvGrpSpPr/>
        <p:nvPr/>
      </p:nvGrpSpPr>
      <p:grpSpPr>
        <a:xfrm>
          <a:off x="0" y="0"/>
          <a:ext cx="0" cy="0"/>
          <a:chOff x="0" y="0"/>
          <a:chExt cx="0" cy="0"/>
        </a:xfrm>
      </p:grpSpPr>
      <p:sp>
        <p:nvSpPr>
          <p:cNvPr id="51" name="Google Shape;51;p28"/>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 type="body"/>
          </p:nvPr>
        </p:nvSpPr>
        <p:spPr>
          <a:xfrm>
            <a:off x="1259632" y="1314450"/>
            <a:ext cx="356001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
        <p:nvSpPr>
          <p:cNvPr id="53" name="Google Shape;53;p28"/>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4" name="Shape 54"/>
        <p:cNvGrpSpPr/>
        <p:nvPr/>
      </p:nvGrpSpPr>
      <p:grpSpPr>
        <a:xfrm>
          <a:off x="0" y="0"/>
          <a:ext cx="0" cy="0"/>
          <a:chOff x="0" y="0"/>
          <a:chExt cx="0" cy="0"/>
        </a:xfrm>
      </p:grpSpPr>
      <p:sp>
        <p:nvSpPr>
          <p:cNvPr id="55" name="Google Shape;55;p29"/>
          <p:cNvSpPr txBox="1"/>
          <p:nvPr>
            <p:ph type="title"/>
          </p:nvPr>
        </p:nvSpPr>
        <p:spPr>
          <a:xfrm>
            <a:off x="1259632" y="3305175"/>
            <a:ext cx="723508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a:off x="1220886" y="2031690"/>
            <a:ext cx="7307089"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Calibri"/>
              <a:buNone/>
              <a:defRPr sz="2000"/>
            </a:lvl1pPr>
            <a:lvl2pPr indent="-228600" lvl="1" marL="914400" algn="l">
              <a:lnSpc>
                <a:spcPct val="100000"/>
              </a:lnSpc>
              <a:spcBef>
                <a:spcPts val="360"/>
              </a:spcBef>
              <a:spcAft>
                <a:spcPts val="0"/>
              </a:spcAft>
              <a:buClr>
                <a:srgbClr val="000000"/>
              </a:buClr>
              <a:buSzPts val="1800"/>
              <a:buFont typeface="Calibri"/>
              <a:buNone/>
              <a:defRPr sz="1800"/>
            </a:lvl2pPr>
            <a:lvl3pPr indent="-228600" lvl="2" marL="1371600" algn="l">
              <a:lnSpc>
                <a:spcPct val="100000"/>
              </a:lnSpc>
              <a:spcBef>
                <a:spcPts val="320"/>
              </a:spcBef>
              <a:spcAft>
                <a:spcPts val="0"/>
              </a:spcAft>
              <a:buClr>
                <a:srgbClr val="000000"/>
              </a:buClr>
              <a:buSzPts val="1600"/>
              <a:buFont typeface="Calibri"/>
              <a:buNone/>
              <a:defRPr sz="1600"/>
            </a:lvl3pPr>
            <a:lvl4pPr indent="-228600" lvl="3" marL="1828800" algn="l">
              <a:lnSpc>
                <a:spcPct val="100000"/>
              </a:lnSpc>
              <a:spcBef>
                <a:spcPts val="280"/>
              </a:spcBef>
              <a:spcAft>
                <a:spcPts val="0"/>
              </a:spcAft>
              <a:buClr>
                <a:srgbClr val="000000"/>
              </a:buClr>
              <a:buSzPts val="1400"/>
              <a:buFont typeface="Calibri"/>
              <a:buNone/>
              <a:defRPr sz="1400"/>
            </a:lvl4pPr>
            <a:lvl5pPr indent="-228600" lvl="4" marL="2286000" algn="l">
              <a:lnSpc>
                <a:spcPct val="100000"/>
              </a:lnSpc>
              <a:spcBef>
                <a:spcPts val="280"/>
              </a:spcBef>
              <a:spcAft>
                <a:spcPts val="0"/>
              </a:spcAft>
              <a:buClr>
                <a:srgbClr val="000000"/>
              </a:buClr>
              <a:buSzPts val="1400"/>
              <a:buFont typeface="Calibri"/>
              <a:buNone/>
              <a:defRPr sz="1400"/>
            </a:lvl5pPr>
            <a:lvl6pPr indent="-228600" lvl="5" marL="2743200" algn="l">
              <a:lnSpc>
                <a:spcPct val="100000"/>
              </a:lnSpc>
              <a:spcBef>
                <a:spcPts val="280"/>
              </a:spcBef>
              <a:spcAft>
                <a:spcPts val="0"/>
              </a:spcAft>
              <a:buClr>
                <a:srgbClr val="000000"/>
              </a:buClr>
              <a:buSzPts val="1400"/>
              <a:buFont typeface="Calibri"/>
              <a:buNone/>
              <a:defRPr sz="1400"/>
            </a:lvl6pPr>
            <a:lvl7pPr indent="-228600" lvl="6" marL="3200400" algn="l">
              <a:lnSpc>
                <a:spcPct val="100000"/>
              </a:lnSpc>
              <a:spcBef>
                <a:spcPts val="280"/>
              </a:spcBef>
              <a:spcAft>
                <a:spcPts val="0"/>
              </a:spcAft>
              <a:buClr>
                <a:srgbClr val="000000"/>
              </a:buClr>
              <a:buSzPts val="1400"/>
              <a:buFont typeface="Calibri"/>
              <a:buNone/>
              <a:defRPr sz="1400"/>
            </a:lvl7pPr>
            <a:lvl8pPr indent="-228600" lvl="7" marL="3657600" algn="l">
              <a:lnSpc>
                <a:spcPct val="100000"/>
              </a:lnSpc>
              <a:spcBef>
                <a:spcPts val="280"/>
              </a:spcBef>
              <a:spcAft>
                <a:spcPts val="0"/>
              </a:spcAft>
              <a:buClr>
                <a:srgbClr val="000000"/>
              </a:buClr>
              <a:buSzPts val="1400"/>
              <a:buFont typeface="Calibri"/>
              <a:buNone/>
              <a:defRPr sz="1400"/>
            </a:lvl8pPr>
            <a:lvl9pPr indent="-228600" lvl="8" marL="4114800" algn="l">
              <a:lnSpc>
                <a:spcPct val="100000"/>
              </a:lnSpc>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18" name="Shape 18"/>
        <p:cNvGrpSpPr/>
        <p:nvPr/>
      </p:nvGrpSpPr>
      <p:grpSpPr>
        <a:xfrm>
          <a:off x="0" y="0"/>
          <a:ext cx="0" cy="0"/>
          <a:chOff x="0" y="0"/>
          <a:chExt cx="0" cy="0"/>
        </a:xfrm>
      </p:grpSpPr>
      <p:sp>
        <p:nvSpPr>
          <p:cNvPr id="19" name="Google Shape;19;p18"/>
          <p:cNvSpPr txBox="1"/>
          <p:nvPr>
            <p:ph type="title"/>
          </p:nvPr>
        </p:nvSpPr>
        <p:spPr>
          <a:xfrm>
            <a:off x="1259632" y="789552"/>
            <a:ext cx="7559675"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p:nvPr>
            <p:ph idx="2" type="chart"/>
          </p:nvPr>
        </p:nvSpPr>
        <p:spPr>
          <a:xfrm>
            <a:off x="1260029" y="1314450"/>
            <a:ext cx="7559675"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1" name="Shape 21"/>
        <p:cNvGrpSpPr/>
        <p:nvPr/>
      </p:nvGrpSpPr>
      <p:grpSpPr>
        <a:xfrm>
          <a:off x="0" y="0"/>
          <a:ext cx="0" cy="0"/>
          <a:chOff x="0" y="0"/>
          <a:chExt cx="0" cy="0"/>
        </a:xfrm>
      </p:grpSpPr>
      <p:sp>
        <p:nvSpPr>
          <p:cNvPr id="22" name="Google Shape;22;p19"/>
          <p:cNvSpPr txBox="1"/>
          <p:nvPr>
            <p:ph type="title"/>
          </p:nvPr>
        </p:nvSpPr>
        <p:spPr>
          <a:xfrm>
            <a:off x="12596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3" name="Shape 23"/>
        <p:cNvGrpSpPr/>
        <p:nvPr/>
      </p:nvGrpSpPr>
      <p:grpSpPr>
        <a:xfrm>
          <a:off x="0" y="0"/>
          <a:ext cx="0" cy="0"/>
          <a:chOff x="0" y="0"/>
          <a:chExt cx="0" cy="0"/>
        </a:xfrm>
      </p:grpSpPr>
      <p:sp>
        <p:nvSpPr>
          <p:cNvPr id="24" name="Google Shape;24;p20"/>
          <p:cNvSpPr txBox="1"/>
          <p:nvPr>
            <p:ph type="title"/>
          </p:nvPr>
        </p:nvSpPr>
        <p:spPr>
          <a:xfrm>
            <a:off x="12342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1221848" y="1314450"/>
            <a:ext cx="3597802"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6" name="Google Shape;26;p20"/>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27" name="Shape 27"/>
        <p:cNvGrpSpPr/>
        <p:nvPr/>
      </p:nvGrpSpPr>
      <p:grpSpPr>
        <a:xfrm>
          <a:off x="0" y="0"/>
          <a:ext cx="0" cy="0"/>
          <a:chOff x="0" y="0"/>
          <a:chExt cx="0" cy="0"/>
        </a:xfrm>
      </p:grpSpPr>
      <p:sp>
        <p:nvSpPr>
          <p:cNvPr id="28" name="Google Shape;28;p21"/>
          <p:cNvSpPr txBox="1"/>
          <p:nvPr>
            <p:ph type="title"/>
          </p:nvPr>
        </p:nvSpPr>
        <p:spPr>
          <a:xfrm rot="5400000">
            <a:off x="5898624" y="1623486"/>
            <a:ext cx="3665004" cy="1889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rot="5400000">
            <a:off x="2114394" y="-119217"/>
            <a:ext cx="3665004" cy="537453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0" name="Shape 30"/>
        <p:cNvGrpSpPr/>
        <p:nvPr/>
      </p:nvGrpSpPr>
      <p:grpSpPr>
        <a:xfrm>
          <a:off x="0" y="0"/>
          <a:ext cx="0" cy="0"/>
          <a:chOff x="0" y="0"/>
          <a:chExt cx="0" cy="0"/>
        </a:xfrm>
      </p:grpSpPr>
      <p:sp>
        <p:nvSpPr>
          <p:cNvPr id="31" name="Google Shape;31;p22"/>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 type="body"/>
          </p:nvPr>
        </p:nvSpPr>
        <p:spPr>
          <a:xfrm rot="5400000">
            <a:off x="3424237" y="-850900"/>
            <a:ext cx="3086100" cy="741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p:nvPr>
            <p:ph idx="2" type="pic"/>
          </p:nvPr>
        </p:nvSpPr>
        <p:spPr>
          <a:xfrm>
            <a:off x="1792288" y="735545"/>
            <a:ext cx="5486400" cy="2810135"/>
          </a:xfrm>
          <a:prstGeom prst="rect">
            <a:avLst/>
          </a:prstGeom>
          <a:noFill/>
          <a:ln>
            <a:noFill/>
          </a:ln>
        </p:spPr>
      </p:sp>
      <p:sp>
        <p:nvSpPr>
          <p:cNvPr id="36" name="Google Shape;36;p23"/>
          <p:cNvSpPr txBox="1"/>
          <p:nvPr>
            <p:ph idx="1" type="body"/>
          </p:nvPr>
        </p:nvSpPr>
        <p:spPr>
          <a:xfrm>
            <a:off x="1792288" y="4025504"/>
            <a:ext cx="5486400" cy="4904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37" name="Shape 37"/>
        <p:cNvGrpSpPr/>
        <p:nvPr/>
      </p:nvGrpSpPr>
      <p:grpSpPr>
        <a:xfrm>
          <a:off x="0" y="0"/>
          <a:ext cx="0" cy="0"/>
          <a:chOff x="0" y="0"/>
          <a:chExt cx="0" cy="0"/>
        </a:xfrm>
      </p:grpSpPr>
      <p:sp>
        <p:nvSpPr>
          <p:cNvPr id="38" name="Google Shape;38;p24"/>
          <p:cNvSpPr txBox="1"/>
          <p:nvPr>
            <p:ph type="title"/>
          </p:nvPr>
        </p:nvSpPr>
        <p:spPr>
          <a:xfrm>
            <a:off x="1259632" y="843558"/>
            <a:ext cx="2216225"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3635896" y="843558"/>
            <a:ext cx="5050903" cy="3672407"/>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Calibri"/>
              <a:buChar char="•"/>
              <a:defRPr sz="3200"/>
            </a:lvl1pPr>
            <a:lvl2pPr indent="-406400" lvl="1" marL="914400" algn="l">
              <a:lnSpc>
                <a:spcPct val="100000"/>
              </a:lnSpc>
              <a:spcBef>
                <a:spcPts val="560"/>
              </a:spcBef>
              <a:spcAft>
                <a:spcPts val="0"/>
              </a:spcAft>
              <a:buClr>
                <a:srgbClr val="000000"/>
              </a:buClr>
              <a:buSzPts val="2800"/>
              <a:buFont typeface="Calibri"/>
              <a:buChar char="–"/>
              <a:defRPr sz="2800"/>
            </a:lvl2pPr>
            <a:lvl3pPr indent="-381000" lvl="2" marL="1371600" algn="l">
              <a:lnSpc>
                <a:spcPct val="100000"/>
              </a:lnSpc>
              <a:spcBef>
                <a:spcPts val="480"/>
              </a:spcBef>
              <a:spcAft>
                <a:spcPts val="0"/>
              </a:spcAft>
              <a:buClr>
                <a:srgbClr val="000000"/>
              </a:buClr>
              <a:buSzPts val="2400"/>
              <a:buFont typeface="Calibri"/>
              <a:buChar char="•"/>
              <a:defRPr sz="2400"/>
            </a:lvl3pPr>
            <a:lvl4pPr indent="-355600" lvl="3" marL="1828800" algn="l">
              <a:lnSpc>
                <a:spcPct val="100000"/>
              </a:lnSpc>
              <a:spcBef>
                <a:spcPts val="400"/>
              </a:spcBef>
              <a:spcAft>
                <a:spcPts val="0"/>
              </a:spcAft>
              <a:buClr>
                <a:srgbClr val="000000"/>
              </a:buClr>
              <a:buSzPts val="2000"/>
              <a:buFont typeface="Calibri"/>
              <a:buChar char="–"/>
              <a:defRPr sz="2000"/>
            </a:lvl4pPr>
            <a:lvl5pPr indent="-355600" lvl="4" marL="2286000" algn="l">
              <a:lnSpc>
                <a:spcPct val="100000"/>
              </a:lnSpc>
              <a:spcBef>
                <a:spcPts val="400"/>
              </a:spcBef>
              <a:spcAft>
                <a:spcPts val="0"/>
              </a:spcAft>
              <a:buClr>
                <a:srgbClr val="000000"/>
              </a:buClr>
              <a:buSzPts val="2000"/>
              <a:buFont typeface="Calibri"/>
              <a:buChar char="»"/>
              <a:defRPr sz="2000"/>
            </a:lvl5pPr>
            <a:lvl6pPr indent="-355600" lvl="5" marL="2743200" algn="l">
              <a:lnSpc>
                <a:spcPct val="100000"/>
              </a:lnSpc>
              <a:spcBef>
                <a:spcPts val="400"/>
              </a:spcBef>
              <a:spcAft>
                <a:spcPts val="0"/>
              </a:spcAft>
              <a:buClr>
                <a:srgbClr val="000000"/>
              </a:buClr>
              <a:buSzPts val="2000"/>
              <a:buFont typeface="Calibri"/>
              <a:buChar char="»"/>
              <a:defRPr sz="2000"/>
            </a:lvl6pPr>
            <a:lvl7pPr indent="-355600" lvl="6" marL="3200400" algn="l">
              <a:lnSpc>
                <a:spcPct val="100000"/>
              </a:lnSpc>
              <a:spcBef>
                <a:spcPts val="400"/>
              </a:spcBef>
              <a:spcAft>
                <a:spcPts val="0"/>
              </a:spcAft>
              <a:buClr>
                <a:srgbClr val="000000"/>
              </a:buClr>
              <a:buSzPts val="2000"/>
              <a:buFont typeface="Calibri"/>
              <a:buChar char="»"/>
              <a:defRPr sz="2000"/>
            </a:lvl7pPr>
            <a:lvl8pPr indent="-355600" lvl="7" marL="3657600" algn="l">
              <a:lnSpc>
                <a:spcPct val="100000"/>
              </a:lnSpc>
              <a:spcBef>
                <a:spcPts val="400"/>
              </a:spcBef>
              <a:spcAft>
                <a:spcPts val="0"/>
              </a:spcAft>
              <a:buClr>
                <a:srgbClr val="000000"/>
              </a:buClr>
              <a:buSzPts val="2000"/>
              <a:buFont typeface="Calibri"/>
              <a:buChar char="»"/>
              <a:defRPr sz="2000"/>
            </a:lvl8pPr>
            <a:lvl9pPr indent="-355600" lvl="8" marL="4114800" algn="l">
              <a:lnSpc>
                <a:spcPct val="100000"/>
              </a:lnSpc>
              <a:spcBef>
                <a:spcPts val="400"/>
              </a:spcBef>
              <a:spcAft>
                <a:spcPts val="0"/>
              </a:spcAft>
              <a:buClr>
                <a:srgbClr val="000000"/>
              </a:buClr>
              <a:buSzPts val="2000"/>
              <a:buFont typeface="Calibri"/>
              <a:buChar char="»"/>
              <a:defRPr sz="2000"/>
            </a:lvl9pPr>
          </a:lstStyle>
          <a:p/>
        </p:txBody>
      </p:sp>
      <p:sp>
        <p:nvSpPr>
          <p:cNvPr id="40" name="Google Shape;40;p24"/>
          <p:cNvSpPr txBox="1"/>
          <p:nvPr>
            <p:ph idx="2" type="body"/>
          </p:nvPr>
        </p:nvSpPr>
        <p:spPr>
          <a:xfrm>
            <a:off x="1259632" y="1770938"/>
            <a:ext cx="2205881" cy="27330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4572000"/>
            <a:ext cx="9144000" cy="571500"/>
            <a:chOff x="0" y="3840"/>
            <a:chExt cx="5760" cy="480"/>
          </a:xfrm>
        </p:grpSpPr>
        <p:sp>
          <p:nvSpPr>
            <p:cNvPr id="7" name="Google Shape;7;p13"/>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 name="Google Shape;8;p13"/>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9" name="Google Shape;9;p13"/>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0" name="Google Shape;10;p13"/>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1" name="Google Shape;11;p13"/>
          <p:cNvPicPr preferRelativeResize="0"/>
          <p:nvPr/>
        </p:nvPicPr>
        <p:blipFill rotWithShape="1">
          <a:blip r:embed="rId1">
            <a:alphaModFix/>
          </a:blip>
          <a:srcRect b="0" l="0" r="0" t="0"/>
          <a:stretch/>
        </p:blipFill>
        <p:spPr>
          <a:xfrm>
            <a:off x="107950" y="86915"/>
            <a:ext cx="1916906" cy="6238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hyperlink" Target="https://web.uniroma1.it/i3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0" y="0"/>
            <a:ext cx="9144000" cy="257175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63" name="Google Shape;63;p1"/>
          <p:cNvGrpSpPr/>
          <p:nvPr/>
        </p:nvGrpSpPr>
        <p:grpSpPr>
          <a:xfrm>
            <a:off x="0" y="2069300"/>
            <a:ext cx="9144553" cy="3074110"/>
            <a:chOff x="0" y="1738"/>
            <a:chExt cx="7680" cy="2582"/>
          </a:xfrm>
        </p:grpSpPr>
        <p:pic>
          <p:nvPicPr>
            <p:cNvPr descr="Fondino" id="64" name="Google Shape;64;p1"/>
            <p:cNvPicPr preferRelativeResize="0"/>
            <p:nvPr/>
          </p:nvPicPr>
          <p:blipFill rotWithShape="1">
            <a:blip r:embed="rId3">
              <a:alphaModFix/>
            </a:blip>
            <a:srcRect b="0" l="0" r="24997" t="0"/>
            <a:stretch/>
          </p:blipFill>
          <p:spPr>
            <a:xfrm>
              <a:off x="0" y="2158"/>
              <a:ext cx="7680" cy="2162"/>
            </a:xfrm>
            <a:prstGeom prst="rect">
              <a:avLst/>
            </a:prstGeom>
            <a:noFill/>
            <a:ln>
              <a:noFill/>
            </a:ln>
          </p:spPr>
        </p:pic>
        <p:pic>
          <p:nvPicPr>
            <p:cNvPr descr="logo +marchio" id="65" name="Google Shape;65;p1"/>
            <p:cNvPicPr preferRelativeResize="0"/>
            <p:nvPr/>
          </p:nvPicPr>
          <p:blipFill rotWithShape="1">
            <a:blip r:embed="rId4">
              <a:alphaModFix/>
            </a:blip>
            <a:srcRect b="0" l="0" r="0" t="0"/>
            <a:stretch/>
          </p:blipFill>
          <p:spPr>
            <a:xfrm>
              <a:off x="0" y="2160"/>
              <a:ext cx="5760" cy="722"/>
            </a:xfrm>
            <a:prstGeom prst="rect">
              <a:avLst/>
            </a:prstGeom>
            <a:noFill/>
            <a:ln>
              <a:noFill/>
            </a:ln>
          </p:spPr>
        </p:pic>
        <p:pic>
          <p:nvPicPr>
            <p:cNvPr descr="fascia" id="66" name="Google Shape;66;p1"/>
            <p:cNvPicPr preferRelativeResize="0"/>
            <p:nvPr/>
          </p:nvPicPr>
          <p:blipFill rotWithShape="1">
            <a:blip r:embed="rId5">
              <a:alphaModFix/>
            </a:blip>
            <a:srcRect b="0" l="0" r="0" t="0"/>
            <a:stretch/>
          </p:blipFill>
          <p:spPr>
            <a:xfrm>
              <a:off x="1316" y="1738"/>
              <a:ext cx="6364" cy="422"/>
            </a:xfrm>
            <a:prstGeom prst="rect">
              <a:avLst/>
            </a:prstGeom>
            <a:noFill/>
            <a:ln cap="flat" cmpd="sng" w="9525">
              <a:solidFill>
                <a:schemeClr val="dk2"/>
              </a:solidFill>
              <a:prstDash val="solid"/>
              <a:miter lim="800000"/>
              <a:headEnd len="sm" w="sm" type="none"/>
              <a:tailEnd len="sm" w="sm" type="none"/>
            </a:ln>
          </p:spPr>
        </p:pic>
      </p:grpSp>
      <p:sp>
        <p:nvSpPr>
          <p:cNvPr id="67" name="Google Shape;67;p1"/>
          <p:cNvSpPr txBox="1"/>
          <p:nvPr>
            <p:ph type="ctrTitle"/>
          </p:nvPr>
        </p:nvSpPr>
        <p:spPr>
          <a:xfrm>
            <a:off x="2098750" y="256674"/>
            <a:ext cx="6369000" cy="168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lang="it" sz="1600">
                <a:solidFill>
                  <a:srgbClr val="FFFFFF"/>
                </a:solidFill>
              </a:rPr>
              <a:t>Esercizi svolti di Progettazione di algoritmi</a:t>
            </a:r>
            <a:br>
              <a:rPr b="0" lang="it" sz="1600">
                <a:solidFill>
                  <a:srgbClr val="FFFFFF"/>
                </a:solidFill>
              </a:rPr>
            </a:br>
            <a:r>
              <a:rPr b="0" lang="it" sz="1600">
                <a:solidFill>
                  <a:srgbClr val="FFFFFF"/>
                </a:solidFill>
                <a:uFill>
                  <a:noFill/>
                </a:uFill>
                <a:hlinkClick r:id="rId6">
                  <a:extLst>
                    <a:ext uri="{A12FA001-AC4F-418D-AE19-62706E023703}">
                      <ahyp:hlinkClr val="tx"/>
                    </a:ext>
                  </a:extLst>
                </a:hlinkClick>
              </a:rPr>
              <a:t>Facoltà di Ingegneria dell'informazione, informatica e statistica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lang="it" sz="1600">
                <a:solidFill>
                  <a:srgbClr val="FFFFFF"/>
                </a:solidFill>
              </a:rPr>
              <a:t>Dipartimento di informatica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i="0" lang="it" sz="1600" u="none">
                <a:solidFill>
                  <a:srgbClr val="FFFFFF"/>
                </a:solidFill>
                <a:latin typeface="Calibri"/>
                <a:ea typeface="Calibri"/>
                <a:cs typeface="Calibri"/>
                <a:sym typeface="Calibri"/>
              </a:rPr>
              <a:t>Anno Accademico 20</a:t>
            </a:r>
            <a:r>
              <a:rPr b="0" lang="it" sz="1600">
                <a:solidFill>
                  <a:srgbClr val="FFFFFF"/>
                </a:solidFill>
              </a:rPr>
              <a:t>22</a:t>
            </a:r>
            <a:r>
              <a:rPr b="0" i="0" lang="it" sz="1600" u="none">
                <a:solidFill>
                  <a:srgbClr val="FFFFFF"/>
                </a:solidFill>
                <a:latin typeface="Calibri"/>
                <a:ea typeface="Calibri"/>
                <a:cs typeface="Calibri"/>
                <a:sym typeface="Calibri"/>
              </a:rPr>
              <a:t>-20</a:t>
            </a:r>
            <a:r>
              <a:rPr b="0" lang="it" sz="1600">
                <a:solidFill>
                  <a:srgbClr val="FFFFFF"/>
                </a:solidFill>
              </a:rPr>
              <a:t>23</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lang="it">
                <a:solidFill>
                  <a:srgbClr val="FFFFFF"/>
                </a:solidFill>
              </a:rPr>
              <a:t>Esercitazione 4</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2d87110606_0_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Contare tutti i cammini minimi</a:t>
            </a:r>
            <a:endParaRPr/>
          </a:p>
        </p:txBody>
      </p:sp>
      <p:sp>
        <p:nvSpPr>
          <p:cNvPr id="134" name="Google Shape;134;g22d87110606_0_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
        <p:nvSpPr>
          <p:cNvPr id="135" name="Google Shape;135;g22d87110606_0_1"/>
          <p:cNvSpPr txBox="1"/>
          <p:nvPr/>
        </p:nvSpPr>
        <p:spPr>
          <a:xfrm>
            <a:off x="373850" y="1361125"/>
            <a:ext cx="70425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graph =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   'A': {'B': 1, 'C': 4},</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   'B': {'D': 4, 'E': 5},</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   'C': {'D': 1},</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   'D': {'E': 1},</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   'E':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drawDiGraph(graph)</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it" sz="1800">
                <a:latin typeface="Calibri"/>
                <a:ea typeface="Calibri"/>
                <a:cs typeface="Calibri"/>
                <a:sym typeface="Calibri"/>
              </a:rPr>
              <a:t>dijkstra_num_paths(graph, 'A') -&gt; {'A': 1, 'B': 1, 'C': 1, 'D': 2, 'E': 3}</a:t>
            </a:r>
            <a:endParaRPr sz="1800">
              <a:latin typeface="Calibri"/>
              <a:ea typeface="Calibri"/>
              <a:cs typeface="Calibri"/>
              <a:sym typeface="Calibri"/>
            </a:endParaRPr>
          </a:p>
        </p:txBody>
      </p:sp>
      <p:pic>
        <p:nvPicPr>
          <p:cNvPr id="136" name="Google Shape;136;g22d87110606_0_1"/>
          <p:cNvPicPr preferRelativeResize="0"/>
          <p:nvPr/>
        </p:nvPicPr>
        <p:blipFill>
          <a:blip r:embed="rId3">
            <a:alphaModFix/>
          </a:blip>
          <a:stretch>
            <a:fillRect/>
          </a:stretch>
        </p:blipFill>
        <p:spPr>
          <a:xfrm>
            <a:off x="3995247" y="703375"/>
            <a:ext cx="3801451" cy="287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Avendo un vettore dei padri risultato di una BFS, verificare in tempo lineare se rimuovere un arco modifica le distanze</a:t>
            </a:r>
            <a:endParaRPr/>
          </a:p>
        </p:txBody>
      </p:sp>
      <p:sp>
        <p:nvSpPr>
          <p:cNvPr id="142" name="Google Shape;142;p11"/>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Dare lo pseudo-codice di un algoritmo che preso in input un grafo non diretto e connesso G, un suo nodo u, un vettore dei padri P relativo a una BFS da u in G e un arco {v, w} di G, ritorna True se e solo se la rimozione dell’arco {v, w} non cambia le distanze da u. L’algoritmo deve avere complessita’ O(n).</a:t>
            </a:r>
            <a:endParaRPr sz="1800">
              <a:solidFill>
                <a:srgbClr val="000000"/>
              </a:solidFill>
              <a:latin typeface="Calibri"/>
              <a:ea typeface="Calibri"/>
              <a:cs typeface="Calibri"/>
              <a:sym typeface="Calibri"/>
            </a:endParaRPr>
          </a:p>
        </p:txBody>
      </p:sp>
      <p:sp>
        <p:nvSpPr>
          <p:cNvPr id="143" name="Google Shape;143;p1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2d91fd84ba_0_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Avendo un vettore dei padri risultato di una BFS, verificare in tempo lineare se rimuovere un arco modifica le distanze</a:t>
            </a:r>
            <a:endParaRPr/>
          </a:p>
        </p:txBody>
      </p:sp>
      <p:sp>
        <p:nvSpPr>
          <p:cNvPr id="149" name="Google Shape;149;g22d91fd84ba_0_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it" sz="1800"/>
              <a:t>L</a:t>
            </a:r>
            <a:r>
              <a:rPr lang="it" sz="1800"/>
              <a:t>a rimozione di un arco {v, w} modifica le distanze della BFS con radice u quando valgono tutte le seguenti:</a:t>
            </a:r>
            <a:endParaRPr sz="1800"/>
          </a:p>
          <a:p>
            <a:pPr indent="-342900" lvl="0" marL="457200" rtl="0" algn="l">
              <a:spcBef>
                <a:spcPts val="0"/>
              </a:spcBef>
              <a:spcAft>
                <a:spcPts val="0"/>
              </a:spcAft>
              <a:buSzPts val="1800"/>
              <a:buAutoNum type="arabicPeriod"/>
            </a:pPr>
            <a:r>
              <a:rPr lang="it" sz="1800"/>
              <a:t>l’arco {v,w} fa parte dell’albero di visita</a:t>
            </a:r>
            <a:endParaRPr sz="1800"/>
          </a:p>
          <a:p>
            <a:pPr indent="-342900" lvl="0" marL="457200" rtl="0" algn="l">
              <a:spcBef>
                <a:spcPts val="0"/>
              </a:spcBef>
              <a:spcAft>
                <a:spcPts val="0"/>
              </a:spcAft>
              <a:buSzPts val="1800"/>
              <a:buAutoNum type="arabicPeriod"/>
            </a:pPr>
            <a:r>
              <a:rPr lang="it" sz="1800"/>
              <a:t>non esiste nessun arco tra w e un qualsiasi altro nodo alla stessa profondità di v quando v è il padre di w</a:t>
            </a:r>
            <a:endParaRPr sz="1800"/>
          </a:p>
          <a:p>
            <a:pPr indent="-342900" lvl="0" marL="457200" rtl="0" algn="l">
              <a:spcBef>
                <a:spcPts val="0"/>
              </a:spcBef>
              <a:spcAft>
                <a:spcPts val="0"/>
              </a:spcAft>
              <a:buSzPts val="1800"/>
              <a:buAutoNum type="arabicPeriod"/>
            </a:pPr>
            <a:r>
              <a:rPr lang="it" sz="1800"/>
              <a:t>non esiste nessun arco tra v e un qualsiasi altro nodo alla stessa profondità di w quando w è il padre di v</a:t>
            </a:r>
            <a:endParaRPr sz="1800"/>
          </a:p>
        </p:txBody>
      </p:sp>
      <p:sp>
        <p:nvSpPr>
          <p:cNvPr id="150" name="Google Shape;150;g22d91fd84ba_0_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Avendo un vettore dei padri risultato di una BFS, verificare in tempo lineare se rimuovere un arco modifica le distanze</a:t>
            </a:r>
            <a:endParaRPr/>
          </a:p>
        </p:txBody>
      </p:sp>
      <p:sp>
        <p:nvSpPr>
          <p:cNvPr id="156" name="Google Shape;156;p12"/>
          <p:cNvSpPr txBox="1"/>
          <p:nvPr>
            <p:ph idx="1" type="body"/>
          </p:nvPr>
        </p:nvSpPr>
        <p:spPr>
          <a:xfrm>
            <a:off x="4975475" y="1303425"/>
            <a:ext cx="3765000" cy="310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400"/>
              <a:t>def check(P, G, u, v, w):</a:t>
            </a:r>
            <a:endParaRPr sz="1400"/>
          </a:p>
          <a:p>
            <a:pPr indent="0" lvl="0" marL="0" marR="0" rtl="0" algn="l">
              <a:lnSpc>
                <a:spcPct val="100000"/>
              </a:lnSpc>
              <a:spcBef>
                <a:spcPts val="0"/>
              </a:spcBef>
              <a:spcAft>
                <a:spcPts val="0"/>
              </a:spcAft>
              <a:buClr>
                <a:srgbClr val="000000"/>
              </a:buClr>
              <a:buSzPts val="1800"/>
              <a:buFont typeface="Arial"/>
              <a:buNone/>
            </a:pPr>
            <a:r>
              <a:rPr lang="it" sz="1400"/>
              <a:t>   H = get_H(P, u)</a:t>
            </a:r>
            <a:endParaRPr sz="1400"/>
          </a:p>
          <a:p>
            <a:pPr indent="0" lvl="0" marL="0" marR="0" rtl="0" algn="l">
              <a:lnSpc>
                <a:spcPct val="100000"/>
              </a:lnSpc>
              <a:spcBef>
                <a:spcPts val="0"/>
              </a:spcBef>
              <a:spcAft>
                <a:spcPts val="0"/>
              </a:spcAft>
              <a:buClr>
                <a:srgbClr val="000000"/>
              </a:buClr>
              <a:buSzPts val="1800"/>
              <a:buFont typeface="Arial"/>
              <a:buNone/>
            </a:pPr>
            <a:r>
              <a:rPr lang="it" sz="1400"/>
              <a:t>   if H[v-1] &lt; H[w-1]:</a:t>
            </a:r>
            <a:endParaRPr sz="1400"/>
          </a:p>
          <a:p>
            <a:pPr indent="0" lvl="0" marL="0" marR="0" rtl="0" algn="l">
              <a:lnSpc>
                <a:spcPct val="100000"/>
              </a:lnSpc>
              <a:spcBef>
                <a:spcPts val="0"/>
              </a:spcBef>
              <a:spcAft>
                <a:spcPts val="0"/>
              </a:spcAft>
              <a:buClr>
                <a:srgbClr val="000000"/>
              </a:buClr>
              <a:buSzPts val="1800"/>
              <a:buFont typeface="Arial"/>
              <a:buNone/>
            </a:pPr>
            <a:r>
              <a:rPr lang="it" sz="1400"/>
              <a:t>       padre, figlio = v, w</a:t>
            </a:r>
            <a:endParaRPr sz="1400"/>
          </a:p>
          <a:p>
            <a:pPr indent="0" lvl="0" marL="0" marR="0" rtl="0" algn="l">
              <a:lnSpc>
                <a:spcPct val="100000"/>
              </a:lnSpc>
              <a:spcBef>
                <a:spcPts val="0"/>
              </a:spcBef>
              <a:spcAft>
                <a:spcPts val="0"/>
              </a:spcAft>
              <a:buClr>
                <a:srgbClr val="000000"/>
              </a:buClr>
              <a:buSzPts val="1800"/>
              <a:buFont typeface="Arial"/>
              <a:buNone/>
            </a:pPr>
            <a:r>
              <a:rPr lang="it" sz="1400"/>
              <a:t>   elif H[v-1] &gt; H[w-1]:</a:t>
            </a:r>
            <a:endParaRPr sz="1400"/>
          </a:p>
          <a:p>
            <a:pPr indent="0" lvl="0" marL="0" marR="0" rtl="0" algn="l">
              <a:lnSpc>
                <a:spcPct val="100000"/>
              </a:lnSpc>
              <a:spcBef>
                <a:spcPts val="0"/>
              </a:spcBef>
              <a:spcAft>
                <a:spcPts val="0"/>
              </a:spcAft>
              <a:buClr>
                <a:srgbClr val="000000"/>
              </a:buClr>
              <a:buSzPts val="1800"/>
              <a:buFont typeface="Arial"/>
              <a:buNone/>
            </a:pPr>
            <a:r>
              <a:rPr lang="it" sz="1400"/>
              <a:t>       padre, figlio = w, v</a:t>
            </a:r>
            <a:endParaRPr sz="1400"/>
          </a:p>
          <a:p>
            <a:pPr indent="0" lvl="0" marL="0" marR="0" rtl="0" algn="l">
              <a:lnSpc>
                <a:spcPct val="100000"/>
              </a:lnSpc>
              <a:spcBef>
                <a:spcPts val="0"/>
              </a:spcBef>
              <a:spcAft>
                <a:spcPts val="0"/>
              </a:spcAft>
              <a:buClr>
                <a:srgbClr val="000000"/>
              </a:buClr>
              <a:buSzPts val="1800"/>
              <a:buFont typeface="Arial"/>
              <a:buNone/>
            </a:pPr>
            <a:r>
              <a:rPr lang="it" sz="1400"/>
              <a:t>   else:</a:t>
            </a:r>
            <a:endParaRPr sz="1400"/>
          </a:p>
          <a:p>
            <a:pPr indent="0" lvl="0" marL="0" marR="0" rtl="0" algn="l">
              <a:lnSpc>
                <a:spcPct val="100000"/>
              </a:lnSpc>
              <a:spcBef>
                <a:spcPts val="0"/>
              </a:spcBef>
              <a:spcAft>
                <a:spcPts val="0"/>
              </a:spcAft>
              <a:buClr>
                <a:srgbClr val="000000"/>
              </a:buClr>
              <a:buSzPts val="1800"/>
              <a:buFont typeface="Arial"/>
              <a:buNone/>
            </a:pPr>
            <a:r>
              <a:rPr lang="it" sz="1400"/>
              <a:t>       return False</a:t>
            </a:r>
            <a:endParaRPr sz="1400"/>
          </a:p>
          <a:p>
            <a:pPr indent="0" lvl="0" marL="0" marR="0" rtl="0" algn="l">
              <a:lnSpc>
                <a:spcPct val="100000"/>
              </a:lnSpc>
              <a:spcBef>
                <a:spcPts val="0"/>
              </a:spcBef>
              <a:spcAft>
                <a:spcPts val="0"/>
              </a:spcAft>
              <a:buClr>
                <a:srgbClr val="000000"/>
              </a:buClr>
              <a:buSzPts val="1800"/>
              <a:buFont typeface="Arial"/>
              <a:buNone/>
            </a:pPr>
            <a:r>
              <a:rPr lang="it" sz="1400"/>
              <a:t>   if P[figlio-1] == padre:</a:t>
            </a:r>
            <a:endParaRPr sz="1400"/>
          </a:p>
          <a:p>
            <a:pPr indent="0" lvl="0" marL="0" marR="0" rtl="0" algn="l">
              <a:lnSpc>
                <a:spcPct val="100000"/>
              </a:lnSpc>
              <a:spcBef>
                <a:spcPts val="0"/>
              </a:spcBef>
              <a:spcAft>
                <a:spcPts val="0"/>
              </a:spcAft>
              <a:buClr>
                <a:srgbClr val="000000"/>
              </a:buClr>
              <a:buSzPts val="1800"/>
              <a:buFont typeface="Arial"/>
              <a:buNone/>
            </a:pPr>
            <a:r>
              <a:rPr lang="it" sz="1400"/>
              <a:t>       for adj in G[figlio]:</a:t>
            </a:r>
            <a:endParaRPr sz="1400"/>
          </a:p>
          <a:p>
            <a:pPr indent="0" lvl="0" marL="0" marR="0" rtl="0" algn="l">
              <a:lnSpc>
                <a:spcPct val="100000"/>
              </a:lnSpc>
              <a:spcBef>
                <a:spcPts val="0"/>
              </a:spcBef>
              <a:spcAft>
                <a:spcPts val="0"/>
              </a:spcAft>
              <a:buClr>
                <a:srgbClr val="000000"/>
              </a:buClr>
              <a:buSzPts val="1800"/>
              <a:buFont typeface="Arial"/>
              <a:buNone/>
            </a:pPr>
            <a:r>
              <a:rPr lang="it" sz="1400"/>
              <a:t>           if adj != padre and H[adj-1] == H[padre-1]:</a:t>
            </a:r>
            <a:endParaRPr sz="1400"/>
          </a:p>
          <a:p>
            <a:pPr indent="0" lvl="0" marL="0" marR="0" rtl="0" algn="l">
              <a:lnSpc>
                <a:spcPct val="100000"/>
              </a:lnSpc>
              <a:spcBef>
                <a:spcPts val="0"/>
              </a:spcBef>
              <a:spcAft>
                <a:spcPts val="0"/>
              </a:spcAft>
              <a:buClr>
                <a:srgbClr val="000000"/>
              </a:buClr>
              <a:buSzPts val="1800"/>
              <a:buFont typeface="Arial"/>
              <a:buNone/>
            </a:pPr>
            <a:r>
              <a:rPr lang="it" sz="1400"/>
              <a:t>               return False</a:t>
            </a:r>
            <a:endParaRPr sz="1400"/>
          </a:p>
          <a:p>
            <a:pPr indent="0" lvl="0" marL="0" marR="0" rtl="0" algn="l">
              <a:lnSpc>
                <a:spcPct val="100000"/>
              </a:lnSpc>
              <a:spcBef>
                <a:spcPts val="0"/>
              </a:spcBef>
              <a:spcAft>
                <a:spcPts val="0"/>
              </a:spcAft>
              <a:buClr>
                <a:srgbClr val="000000"/>
              </a:buClr>
              <a:buSzPts val="1800"/>
              <a:buFont typeface="Arial"/>
              <a:buNone/>
            </a:pPr>
            <a:r>
              <a:rPr lang="it" sz="1400"/>
              <a:t>       return True</a:t>
            </a:r>
            <a:endParaRPr sz="1400"/>
          </a:p>
          <a:p>
            <a:pPr indent="0" lvl="0" marL="0" marR="0" rtl="0" algn="l">
              <a:lnSpc>
                <a:spcPct val="100000"/>
              </a:lnSpc>
              <a:spcBef>
                <a:spcPts val="0"/>
              </a:spcBef>
              <a:spcAft>
                <a:spcPts val="0"/>
              </a:spcAft>
              <a:buClr>
                <a:srgbClr val="000000"/>
              </a:buClr>
              <a:buSzPts val="1800"/>
              <a:buFont typeface="Arial"/>
              <a:buNone/>
            </a:pPr>
            <a:r>
              <a:rPr lang="it" sz="1400"/>
              <a:t>   else:</a:t>
            </a:r>
            <a:endParaRPr sz="1400"/>
          </a:p>
          <a:p>
            <a:pPr indent="0" lvl="0" marL="0" marR="0" rtl="0" algn="l">
              <a:lnSpc>
                <a:spcPct val="100000"/>
              </a:lnSpc>
              <a:spcBef>
                <a:spcPts val="0"/>
              </a:spcBef>
              <a:spcAft>
                <a:spcPts val="0"/>
              </a:spcAft>
              <a:buNone/>
            </a:pPr>
            <a:r>
              <a:rPr lang="it" sz="1400"/>
              <a:t>       return False</a:t>
            </a:r>
            <a:endParaRPr sz="1400"/>
          </a:p>
        </p:txBody>
      </p:sp>
      <p:sp>
        <p:nvSpPr>
          <p:cNvPr id="157" name="Google Shape;157;p1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58" name="Google Shape;158;p12"/>
          <p:cNvSpPr txBox="1"/>
          <p:nvPr/>
        </p:nvSpPr>
        <p:spPr>
          <a:xfrm>
            <a:off x="373850" y="1587225"/>
            <a:ext cx="42702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it">
                <a:latin typeface="Calibri"/>
                <a:ea typeface="Calibri"/>
                <a:cs typeface="Calibri"/>
                <a:sym typeface="Calibri"/>
              </a:rPr>
              <a:t>def get_H(P, u):</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def set_value(node):</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if H[node-1] == -1:</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H[node-1] = set_value(P[node-1]) + 1</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return H[node-1]</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H = [-1] * len(P)</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H[u-1] = 0</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for node in range(1, len(P)+1):</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set_value(node)</a:t>
            </a:r>
            <a:endParaRPr>
              <a:latin typeface="Calibri"/>
              <a:ea typeface="Calibri"/>
              <a:cs typeface="Calibri"/>
              <a:sym typeface="Calibri"/>
            </a:endParaRPr>
          </a:p>
          <a:p>
            <a:pPr indent="0" lvl="0" marL="0" marR="0" rtl="0" algn="l">
              <a:lnSpc>
                <a:spcPct val="100000"/>
              </a:lnSpc>
              <a:spcBef>
                <a:spcPts val="0"/>
              </a:spcBef>
              <a:spcAft>
                <a:spcPts val="0"/>
              </a:spcAft>
              <a:buNone/>
            </a:pPr>
            <a:r>
              <a:rPr lang="it">
                <a:latin typeface="Calibri"/>
                <a:ea typeface="Calibri"/>
                <a:cs typeface="Calibri"/>
                <a:sym typeface="Calibri"/>
              </a:rPr>
              <a:t>   return H</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2d87110606_0_1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Avendo un vettore dei padri risultato di una BFS, verificare in tempo lineare se rimuovere un arco modifica le distanze</a:t>
            </a:r>
            <a:endParaRPr/>
          </a:p>
        </p:txBody>
      </p:sp>
      <p:sp>
        <p:nvSpPr>
          <p:cNvPr id="164" name="Google Shape;164;g22d87110606_0_13"/>
          <p:cNvSpPr txBox="1"/>
          <p:nvPr>
            <p:ph idx="1" type="body"/>
          </p:nvPr>
        </p:nvSpPr>
        <p:spPr>
          <a:xfrm>
            <a:off x="373850" y="1361125"/>
            <a:ext cx="4168500" cy="310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600"/>
              <a:t>graph = {</a:t>
            </a:r>
            <a:endParaRPr sz="1600"/>
          </a:p>
          <a:p>
            <a:pPr indent="0" lvl="0" marL="0" marR="0" rtl="0" algn="l">
              <a:lnSpc>
                <a:spcPct val="100000"/>
              </a:lnSpc>
              <a:spcBef>
                <a:spcPts val="0"/>
              </a:spcBef>
              <a:spcAft>
                <a:spcPts val="0"/>
              </a:spcAft>
              <a:buClr>
                <a:srgbClr val="000000"/>
              </a:buClr>
              <a:buSzPts val="1800"/>
              <a:buFont typeface="Arial"/>
              <a:buNone/>
            </a:pPr>
            <a:r>
              <a:rPr lang="it" sz="1600"/>
              <a:t>   1 : [2, 3],</a:t>
            </a:r>
            <a:endParaRPr sz="1600"/>
          </a:p>
          <a:p>
            <a:pPr indent="0" lvl="0" marL="0" marR="0" rtl="0" algn="l">
              <a:lnSpc>
                <a:spcPct val="100000"/>
              </a:lnSpc>
              <a:spcBef>
                <a:spcPts val="0"/>
              </a:spcBef>
              <a:spcAft>
                <a:spcPts val="0"/>
              </a:spcAft>
              <a:buClr>
                <a:srgbClr val="000000"/>
              </a:buClr>
              <a:buSzPts val="1800"/>
              <a:buFont typeface="Arial"/>
              <a:buNone/>
            </a:pPr>
            <a:r>
              <a:rPr lang="it" sz="1600"/>
              <a:t>   2 : [1, 4, 5],</a:t>
            </a:r>
            <a:endParaRPr sz="1600"/>
          </a:p>
          <a:p>
            <a:pPr indent="0" lvl="0" marL="0" marR="0" rtl="0" algn="l">
              <a:lnSpc>
                <a:spcPct val="100000"/>
              </a:lnSpc>
              <a:spcBef>
                <a:spcPts val="0"/>
              </a:spcBef>
              <a:spcAft>
                <a:spcPts val="0"/>
              </a:spcAft>
              <a:buClr>
                <a:srgbClr val="000000"/>
              </a:buClr>
              <a:buSzPts val="1800"/>
              <a:buFont typeface="Arial"/>
              <a:buNone/>
            </a:pPr>
            <a:r>
              <a:rPr lang="it" sz="1600"/>
              <a:t>   3 : [1, 4, 5],</a:t>
            </a:r>
            <a:endParaRPr sz="1600"/>
          </a:p>
          <a:p>
            <a:pPr indent="0" lvl="0" marL="0" marR="0" rtl="0" algn="l">
              <a:lnSpc>
                <a:spcPct val="100000"/>
              </a:lnSpc>
              <a:spcBef>
                <a:spcPts val="0"/>
              </a:spcBef>
              <a:spcAft>
                <a:spcPts val="0"/>
              </a:spcAft>
              <a:buClr>
                <a:srgbClr val="000000"/>
              </a:buClr>
              <a:buSzPts val="1800"/>
              <a:buFont typeface="Arial"/>
              <a:buNone/>
            </a:pPr>
            <a:r>
              <a:rPr lang="it" sz="1600"/>
              <a:t>   4 : [2, 3],</a:t>
            </a:r>
            <a:endParaRPr sz="1600"/>
          </a:p>
          <a:p>
            <a:pPr indent="0" lvl="0" marL="0" marR="0" rtl="0" algn="l">
              <a:lnSpc>
                <a:spcPct val="100000"/>
              </a:lnSpc>
              <a:spcBef>
                <a:spcPts val="0"/>
              </a:spcBef>
              <a:spcAft>
                <a:spcPts val="0"/>
              </a:spcAft>
              <a:buClr>
                <a:srgbClr val="000000"/>
              </a:buClr>
              <a:buSzPts val="1800"/>
              <a:buFont typeface="Arial"/>
              <a:buNone/>
            </a:pPr>
            <a:r>
              <a:rPr lang="it" sz="1600"/>
              <a:t>   5 : [2, 3]</a:t>
            </a:r>
            <a:endParaRPr sz="1600"/>
          </a:p>
          <a:p>
            <a:pPr indent="0" lvl="0" marL="0" marR="0" rtl="0" algn="l">
              <a:lnSpc>
                <a:spcPct val="100000"/>
              </a:lnSpc>
              <a:spcBef>
                <a:spcPts val="0"/>
              </a:spcBef>
              <a:spcAft>
                <a:spcPts val="0"/>
              </a:spcAft>
              <a:buClr>
                <a:srgbClr val="000000"/>
              </a:buClr>
              <a:buSzPts val="1800"/>
              <a:buFont typeface="Arial"/>
              <a:buNone/>
            </a:pPr>
            <a:r>
              <a:rPr lang="it" sz="1600"/>
              <a:t>}</a:t>
            </a:r>
            <a:endParaRPr sz="1600"/>
          </a:p>
          <a:p>
            <a:pPr indent="0" lvl="0" marL="0" marR="0" rtl="0" algn="l">
              <a:lnSpc>
                <a:spcPct val="100000"/>
              </a:lnSpc>
              <a:spcBef>
                <a:spcPts val="0"/>
              </a:spcBef>
              <a:spcAft>
                <a:spcPts val="0"/>
              </a:spcAft>
              <a:buClr>
                <a:srgbClr val="000000"/>
              </a:buClr>
              <a:buSzPts val="1800"/>
              <a:buFont typeface="Arial"/>
              <a:buNone/>
            </a:pPr>
            <a:r>
              <a:rPr lang="it" sz="1600"/>
              <a:t>drawGraph(graph)</a:t>
            </a:r>
            <a:endParaRPr sz="1600"/>
          </a:p>
          <a:p>
            <a:pPr indent="0" lvl="0" marL="0" marR="0" rtl="0" algn="l">
              <a:lnSpc>
                <a:spcPct val="100000"/>
              </a:lnSpc>
              <a:spcBef>
                <a:spcPts val="0"/>
              </a:spcBef>
              <a:spcAft>
                <a:spcPts val="0"/>
              </a:spcAft>
              <a:buClr>
                <a:srgbClr val="000000"/>
              </a:buClr>
              <a:buSzPts val="1800"/>
              <a:buFont typeface="Arial"/>
              <a:buNone/>
            </a:pPr>
            <a:r>
              <a:rPr lang="it" sz="1600"/>
              <a:t>P = [1, 1, 1, 2, 2]</a:t>
            </a:r>
            <a:endParaRPr sz="1600"/>
          </a:p>
          <a:p>
            <a:pPr indent="0" lvl="0" marL="0" marR="0" rtl="0" algn="l">
              <a:lnSpc>
                <a:spcPct val="100000"/>
              </a:lnSpc>
              <a:spcBef>
                <a:spcPts val="0"/>
              </a:spcBef>
              <a:spcAft>
                <a:spcPts val="0"/>
              </a:spcAft>
              <a:buClr>
                <a:srgbClr val="000000"/>
              </a:buClr>
              <a:buSzPts val="1800"/>
              <a:buFont typeface="Arial"/>
              <a:buNone/>
            </a:pPr>
            <a:r>
              <a:rPr lang="it" sz="1600"/>
              <a:t>check(P, graph, 1, 2, 5) -&gt; False</a:t>
            </a:r>
            <a:endParaRPr sz="1600"/>
          </a:p>
          <a:p>
            <a:pPr indent="0" lvl="0" marL="0" marR="0" rtl="0" algn="l">
              <a:lnSpc>
                <a:spcPct val="100000"/>
              </a:lnSpc>
              <a:spcBef>
                <a:spcPts val="0"/>
              </a:spcBef>
              <a:spcAft>
                <a:spcPts val="0"/>
              </a:spcAft>
              <a:buClr>
                <a:srgbClr val="000000"/>
              </a:buClr>
              <a:buSzPts val="1800"/>
              <a:buFont typeface="Arial"/>
              <a:buNone/>
            </a:pPr>
            <a:r>
              <a:rPr lang="it" sz="1600"/>
              <a:t>check(P, graph, 1, 3, 4) -&gt; False</a:t>
            </a:r>
            <a:endParaRPr sz="1600"/>
          </a:p>
          <a:p>
            <a:pPr indent="0" lvl="0" marL="0" marR="0" rtl="0" algn="l">
              <a:lnSpc>
                <a:spcPct val="100000"/>
              </a:lnSpc>
              <a:spcBef>
                <a:spcPts val="0"/>
              </a:spcBef>
              <a:spcAft>
                <a:spcPts val="0"/>
              </a:spcAft>
              <a:buClr>
                <a:srgbClr val="000000"/>
              </a:buClr>
              <a:buSzPts val="1800"/>
              <a:buFont typeface="Arial"/>
              <a:buNone/>
            </a:pPr>
            <a:r>
              <a:rPr lang="it" sz="1600"/>
              <a:t>check(P, graph, 1, 1, 3) -&gt; True</a:t>
            </a:r>
            <a:endParaRPr sz="850">
              <a:solidFill>
                <a:srgbClr val="D4D4D4"/>
              </a:solidFill>
              <a:highlight>
                <a:srgbClr val="1E1E1E"/>
              </a:highlight>
              <a:latin typeface="Courier New"/>
              <a:ea typeface="Courier New"/>
              <a:cs typeface="Courier New"/>
              <a:sym typeface="Courier New"/>
            </a:endParaRPr>
          </a:p>
          <a:p>
            <a:pPr indent="0" lvl="0" marL="0" marR="0" rtl="0" algn="l">
              <a:lnSpc>
                <a:spcPct val="100000"/>
              </a:lnSpc>
              <a:spcBef>
                <a:spcPts val="0"/>
              </a:spcBef>
              <a:spcAft>
                <a:spcPts val="0"/>
              </a:spcAft>
              <a:buSzPts val="1800"/>
              <a:buNone/>
            </a:pPr>
            <a:r>
              <a:t/>
            </a:r>
            <a:endParaRPr sz="1400"/>
          </a:p>
        </p:txBody>
      </p:sp>
      <p:sp>
        <p:nvSpPr>
          <p:cNvPr id="165" name="Google Shape;165;g22d87110606_0_1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pic>
        <p:nvPicPr>
          <p:cNvPr id="166" name="Google Shape;166;g22d87110606_0_13"/>
          <p:cNvPicPr preferRelativeResize="0"/>
          <p:nvPr/>
        </p:nvPicPr>
        <p:blipFill>
          <a:blip r:embed="rId3">
            <a:alphaModFix/>
          </a:blip>
          <a:stretch>
            <a:fillRect/>
          </a:stretch>
        </p:blipFill>
        <p:spPr>
          <a:xfrm>
            <a:off x="4443700" y="1292038"/>
            <a:ext cx="4296850" cy="32455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Dijkstra non dà risultati corretti con pesi negativi</a:t>
            </a:r>
            <a:endParaRPr/>
          </a:p>
        </p:txBody>
      </p:sp>
      <p:sp>
        <p:nvSpPr>
          <p:cNvPr id="73" name="Google Shape;73;p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1800"/>
              <a:t>Sia G = (V,E) un qualsiasi grafo orientato con pesi sugli archi, pesi che possono essere anche negativi ma in cui non sono presenti cicli di peso negativo. </a:t>
            </a:r>
            <a:endParaRPr sz="1800"/>
          </a:p>
          <a:p>
            <a:pPr indent="-204299" lvl="0" marL="269999" marR="0" rtl="0" algn="l">
              <a:lnSpc>
                <a:spcPct val="100000"/>
              </a:lnSpc>
              <a:spcBef>
                <a:spcPts val="0"/>
              </a:spcBef>
              <a:spcAft>
                <a:spcPts val="0"/>
              </a:spcAft>
              <a:buSzPts val="1800"/>
              <a:buAutoNum type="arabicPeriod"/>
            </a:pPr>
            <a:r>
              <a:rPr lang="it" sz="1800"/>
              <a:t>Dimostrare che l’algoritmo di Dijkstra su grafi di questo tipo non calcola necessariamente i cammini di costo minimo tra la sorgente e gli altri nodi del grafo.</a:t>
            </a:r>
            <a:endParaRPr sz="1800"/>
          </a:p>
          <a:p>
            <a:pPr indent="-204299" lvl="0" marL="269999" marR="0" rtl="0" algn="l">
              <a:lnSpc>
                <a:spcPct val="100000"/>
              </a:lnSpc>
              <a:spcBef>
                <a:spcPts val="0"/>
              </a:spcBef>
              <a:spcAft>
                <a:spcPts val="0"/>
              </a:spcAft>
              <a:buSzPts val="1800"/>
              <a:buAutoNum type="arabicPeriod"/>
            </a:pPr>
            <a:r>
              <a:rPr lang="it" sz="1800"/>
              <a:t>Per il calcolo dei cammini di costo minimo in G si suggerisce il seguente algoritmo: </a:t>
            </a:r>
            <a:endParaRPr sz="1800"/>
          </a:p>
          <a:p>
            <a:pPr indent="0" lvl="0" marL="269999" marR="0" rtl="0" algn="l">
              <a:lnSpc>
                <a:spcPct val="100000"/>
              </a:lnSpc>
              <a:spcBef>
                <a:spcPts val="0"/>
              </a:spcBef>
              <a:spcAft>
                <a:spcPts val="0"/>
              </a:spcAft>
              <a:buSzPts val="1800"/>
              <a:buNone/>
            </a:pPr>
            <a:r>
              <a:rPr i="1" lang="it" sz="1800"/>
              <a:t>Sia M il costo minimo tra i costi degli archi di G. Modifichiamo i pesi degli archi di G sommando a ciascuno di questi l’intero </a:t>
            </a:r>
            <a:r>
              <a:rPr lang="it" sz="1800"/>
              <a:t>|</a:t>
            </a:r>
            <a:r>
              <a:rPr i="1" lang="it" sz="1800"/>
              <a:t>M</a:t>
            </a:r>
            <a:r>
              <a:rPr lang="it" sz="1800"/>
              <a:t>|</a:t>
            </a:r>
            <a:r>
              <a:rPr i="1" lang="it" sz="1800"/>
              <a:t> abbastanza grande da renderli tutti positivi. Al grafo che si ottiene G’ (che ha pesi positivi) applichiamo l’algoritmo di Dijkstra.</a:t>
            </a:r>
            <a:r>
              <a:rPr lang="it" sz="1800"/>
              <a:t> </a:t>
            </a:r>
            <a:endParaRPr sz="1800"/>
          </a:p>
          <a:p>
            <a:pPr indent="0" lvl="0" marL="269999" marR="0" rtl="0" algn="l">
              <a:lnSpc>
                <a:spcPct val="100000"/>
              </a:lnSpc>
              <a:spcBef>
                <a:spcPts val="0"/>
              </a:spcBef>
              <a:spcAft>
                <a:spcPts val="0"/>
              </a:spcAft>
              <a:buSzPts val="1800"/>
              <a:buNone/>
            </a:pPr>
            <a:r>
              <a:rPr lang="it" sz="1800"/>
              <a:t>I cammini minimi che vengono cosi’ calcolati sono anche cammini minimi per il grafo originale G? Motivare la risposta.</a:t>
            </a:r>
            <a:endParaRPr sz="1800">
              <a:solidFill>
                <a:srgbClr val="000000"/>
              </a:solidFill>
              <a:latin typeface="Calibri"/>
              <a:ea typeface="Calibri"/>
              <a:cs typeface="Calibri"/>
              <a:sym typeface="Calibri"/>
            </a:endParaRPr>
          </a:p>
        </p:txBody>
      </p:sp>
      <p:sp>
        <p:nvSpPr>
          <p:cNvPr id="74" name="Google Shape;74;p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Dijkstra non dà risultati corretti con pesi negativi</a:t>
            </a:r>
            <a:endParaRPr/>
          </a:p>
        </p:txBody>
      </p:sp>
      <p:sp>
        <p:nvSpPr>
          <p:cNvPr id="80" name="Google Shape;80;p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1. L’algoritmo di Dijkstra fallisce con archi di peso negativo. Sostanzialmente perché via via seleziona i nodi più vicini alla radice (un po’ come una BFS, ma generalizzando la nozione di vicinanza con i pesi sugli archi).</a:t>
            </a:r>
            <a:endParaRPr sz="1800"/>
          </a:p>
          <a:p>
            <a:pPr indent="0" lvl="0" marL="0" marR="0" rtl="0" algn="l">
              <a:lnSpc>
                <a:spcPct val="100000"/>
              </a:lnSpc>
              <a:spcBef>
                <a:spcPts val="0"/>
              </a:spcBef>
              <a:spcAft>
                <a:spcPts val="0"/>
              </a:spcAft>
              <a:buSzPts val="1800"/>
              <a:buNone/>
            </a:pPr>
            <a:r>
              <a:rPr lang="it" sz="1800"/>
              <a:t>Tuttavia, un nodo che “sembrava” stabilizzato alla sua distanza minima potrebbe essere raggiunto da un cammino di costo minore a causa di archi con pesi negativi. E quindi ecco un esempio minimale:</a:t>
            </a:r>
            <a:endParaRPr sz="1800"/>
          </a:p>
          <a:p>
            <a:pPr indent="0" lvl="0" marL="0" marR="0" rtl="0" algn="l">
              <a:lnSpc>
                <a:spcPct val="100000"/>
              </a:lnSpc>
              <a:spcBef>
                <a:spcPts val="0"/>
              </a:spcBef>
              <a:spcAft>
                <a:spcPts val="0"/>
              </a:spcAft>
              <a:buSzPts val="1800"/>
              <a:buNone/>
            </a:pPr>
            <a:r>
              <a:t/>
            </a:r>
            <a:endParaRPr sz="1800"/>
          </a:p>
          <a:p>
            <a:pPr indent="0" lvl="0" marL="0" marR="0" rtl="0" algn="l">
              <a:lnSpc>
                <a:spcPct val="100000"/>
              </a:lnSpc>
              <a:spcBef>
                <a:spcPts val="0"/>
              </a:spcBef>
              <a:spcAft>
                <a:spcPts val="0"/>
              </a:spcAft>
              <a:buSzPts val="1800"/>
              <a:buNone/>
            </a:pPr>
            <a:r>
              <a:t/>
            </a:r>
            <a:endParaRPr sz="1800"/>
          </a:p>
          <a:p>
            <a:pPr indent="0" lvl="0" marL="0" marR="0" rtl="0" algn="l">
              <a:lnSpc>
                <a:spcPct val="100000"/>
              </a:lnSpc>
              <a:spcBef>
                <a:spcPts val="0"/>
              </a:spcBef>
              <a:spcAft>
                <a:spcPts val="0"/>
              </a:spcAft>
              <a:buSzPts val="1800"/>
              <a:buNone/>
            </a:pPr>
            <a:r>
              <a:rPr lang="it" sz="1800"/>
              <a:t>Al nodo v viene assegnata distanza 2, in quanto nodo più vicino a s, e viene ritenuto dall’algoritmo di Dijkstra “stabilizzato” al suo costo minimo. Infatti, con pesi positivi, nessun cammino che passa per u potrà essere migliore.</a:t>
            </a:r>
            <a:endParaRPr sz="1800"/>
          </a:p>
          <a:p>
            <a:pPr indent="0" lvl="0" marL="0" marR="0" rtl="0" algn="l">
              <a:lnSpc>
                <a:spcPct val="100000"/>
              </a:lnSpc>
              <a:spcBef>
                <a:spcPts val="0"/>
              </a:spcBef>
              <a:spcAft>
                <a:spcPts val="0"/>
              </a:spcAft>
              <a:buSzPts val="1800"/>
              <a:buNone/>
            </a:pPr>
            <a:r>
              <a:t/>
            </a:r>
            <a:endParaRPr sz="1800"/>
          </a:p>
        </p:txBody>
      </p:sp>
      <p:sp>
        <p:nvSpPr>
          <p:cNvPr id="81" name="Google Shape;81;p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pic>
        <p:nvPicPr>
          <p:cNvPr id="82" name="Google Shape;82;p3"/>
          <p:cNvPicPr preferRelativeResize="0"/>
          <p:nvPr/>
        </p:nvPicPr>
        <p:blipFill rotWithShape="1">
          <a:blip r:embed="rId3">
            <a:alphaModFix/>
          </a:blip>
          <a:srcRect b="0" l="0" r="0" t="0"/>
          <a:stretch/>
        </p:blipFill>
        <p:spPr>
          <a:xfrm>
            <a:off x="5057050" y="2742924"/>
            <a:ext cx="1415200" cy="91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1. Dijkstra non dà risultati corretti con pesi negativi</a:t>
            </a:r>
            <a:endParaRPr/>
          </a:p>
        </p:txBody>
      </p:sp>
      <p:sp>
        <p:nvSpPr>
          <p:cNvPr id="88" name="Google Shape;88;p4"/>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2. Purtroppo, aggiungere una costante additiva M ai pesi di tutti gli archi non permette generalizzare l’algoritmo di Dijkstra. Il problema è che la costante additiva M influenza il peso dei cammini in modo diverso a seconda della lunghezza del cammino: w’(p)=w(p) + |p|・M. Il controesempio può essere facilmente derivato dall’esempio precedente, aggiungendo 2 per rendere non negativo l’arco u→v. Questa costante penalizza comunque il cammino s→u→v più del cammino s→v.</a:t>
            </a:r>
            <a:endParaRPr sz="1800"/>
          </a:p>
          <a:p>
            <a:pPr indent="0" lvl="0" marL="0" marR="0" rtl="0" algn="l">
              <a:lnSpc>
                <a:spcPct val="100000"/>
              </a:lnSpc>
              <a:spcBef>
                <a:spcPts val="0"/>
              </a:spcBef>
              <a:spcAft>
                <a:spcPts val="0"/>
              </a:spcAft>
              <a:buSzPts val="1800"/>
              <a:buNone/>
            </a:pPr>
            <a:r>
              <a:t/>
            </a:r>
            <a:endParaRPr sz="1800"/>
          </a:p>
        </p:txBody>
      </p:sp>
      <p:sp>
        <p:nvSpPr>
          <p:cNvPr id="89" name="Google Shape;89;p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pic>
        <p:nvPicPr>
          <p:cNvPr id="90" name="Google Shape;90;p4"/>
          <p:cNvPicPr preferRelativeResize="0"/>
          <p:nvPr/>
        </p:nvPicPr>
        <p:blipFill rotWithShape="1">
          <a:blip r:embed="rId3">
            <a:alphaModFix/>
          </a:blip>
          <a:srcRect b="0" l="0" r="0" t="0"/>
          <a:stretch/>
        </p:blipFill>
        <p:spPr>
          <a:xfrm>
            <a:off x="3757025" y="3168963"/>
            <a:ext cx="1600200" cy="1038225"/>
          </a:xfrm>
          <a:prstGeom prst="rect">
            <a:avLst/>
          </a:prstGeom>
          <a:noFill/>
          <a:ln>
            <a:noFill/>
          </a:ln>
        </p:spPr>
      </p:pic>
      <p:sp>
        <p:nvSpPr>
          <p:cNvPr id="91" name="Google Shape;91;p4"/>
          <p:cNvSpPr txBox="1"/>
          <p:nvPr/>
        </p:nvSpPr>
        <p:spPr>
          <a:xfrm>
            <a:off x="4719100" y="2639475"/>
            <a:ext cx="10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Cammino superminimo</a:t>
            </a:r>
            <a:endParaRPr/>
          </a:p>
        </p:txBody>
      </p:sp>
      <p:sp>
        <p:nvSpPr>
          <p:cNvPr id="97" name="Google Shape;97;p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Un cammino da un nodo u a un nodo v si dice super-minimo se ha peso minimo tra tutti i cammini da u a v e inoltre tra tutti i cammini di peso minimo da u a v ha il minimo numero di archi. Dato un grafo pesato G tale che i pesi sono interi positivi, si vogliono trovare i cammini super-minimi da un nodo s. </a:t>
            </a:r>
            <a:endParaRPr sz="1800"/>
          </a:p>
          <a:p>
            <a:pPr indent="0" lvl="0" marL="0" marR="0" rtl="0" algn="l">
              <a:lnSpc>
                <a:spcPct val="100000"/>
              </a:lnSpc>
              <a:spcBef>
                <a:spcPts val="0"/>
              </a:spcBef>
              <a:spcAft>
                <a:spcPts val="0"/>
              </a:spcAft>
              <a:buSzPts val="1800"/>
              <a:buNone/>
            </a:pPr>
            <a:r>
              <a:rPr lang="it" sz="1800"/>
              <a:t>Ad esempio, nel grafo qui sotto vogliamo il cammino (s, d, c) e non quello di pari peso ma piu’ lungo (s, a, b, c).</a:t>
            </a:r>
            <a:endParaRPr sz="1800"/>
          </a:p>
          <a:p>
            <a:pPr indent="0" lvl="0" marL="0" marR="0" rtl="0" algn="l">
              <a:lnSpc>
                <a:spcPct val="100000"/>
              </a:lnSpc>
              <a:spcBef>
                <a:spcPts val="0"/>
              </a:spcBef>
              <a:spcAft>
                <a:spcPts val="0"/>
              </a:spcAft>
              <a:buSzPts val="1800"/>
              <a:buNone/>
            </a:pPr>
            <a:r>
              <a:t/>
            </a:r>
            <a:endParaRPr sz="1800"/>
          </a:p>
          <a:p>
            <a:pPr indent="0" lvl="0" marL="0" marR="0" rtl="0" algn="l">
              <a:lnSpc>
                <a:spcPct val="100000"/>
              </a:lnSpc>
              <a:spcBef>
                <a:spcPts val="0"/>
              </a:spcBef>
              <a:spcAft>
                <a:spcPts val="0"/>
              </a:spcAft>
              <a:buSzPts val="1800"/>
              <a:buNone/>
            </a:pPr>
            <a:r>
              <a:t/>
            </a:r>
            <a:endParaRPr sz="1800"/>
          </a:p>
          <a:p>
            <a:pPr indent="0" lvl="0" marL="0" marR="0" rtl="0" algn="l">
              <a:lnSpc>
                <a:spcPct val="100000"/>
              </a:lnSpc>
              <a:spcBef>
                <a:spcPts val="0"/>
              </a:spcBef>
              <a:spcAft>
                <a:spcPts val="0"/>
              </a:spcAft>
              <a:buSzPts val="1800"/>
              <a:buNone/>
            </a:pPr>
            <a:r>
              <a:t/>
            </a:r>
            <a:endParaRPr sz="1800"/>
          </a:p>
          <a:p>
            <a:pPr indent="0" lvl="0" marL="0" marR="0" rtl="0" algn="l">
              <a:lnSpc>
                <a:spcPct val="100000"/>
              </a:lnSpc>
              <a:spcBef>
                <a:spcPts val="0"/>
              </a:spcBef>
              <a:spcAft>
                <a:spcPts val="0"/>
              </a:spcAft>
              <a:buSzPts val="1800"/>
              <a:buNone/>
            </a:pPr>
            <a:r>
              <a:rPr lang="it" sz="1800"/>
              <a:t>Mostrare come modificare i pesi del grafo G in modo tale che applicando Dijkstra al grafo coi nuovi pesi si ottengono i cammini super minimi di G.</a:t>
            </a:r>
            <a:endParaRPr sz="1800"/>
          </a:p>
        </p:txBody>
      </p:sp>
      <p:sp>
        <p:nvSpPr>
          <p:cNvPr id="98" name="Google Shape;98;p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pic>
        <p:nvPicPr>
          <p:cNvPr id="99" name="Google Shape;99;p5"/>
          <p:cNvPicPr preferRelativeResize="0"/>
          <p:nvPr/>
        </p:nvPicPr>
        <p:blipFill rotWithShape="1">
          <a:blip r:embed="rId3">
            <a:alphaModFix/>
          </a:blip>
          <a:srcRect b="0" l="0" r="0" t="0"/>
          <a:stretch/>
        </p:blipFill>
        <p:spPr>
          <a:xfrm>
            <a:off x="2768650" y="2768175"/>
            <a:ext cx="4688425" cy="110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Cammino superminimo</a:t>
            </a:r>
            <a:endParaRPr/>
          </a:p>
        </p:txBody>
      </p:sp>
      <p:sp>
        <p:nvSpPr>
          <p:cNvPr id="105" name="Google Shape;105;p7"/>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Occorre perturbare il valore degli archi in modo da favorire i cammini più corti: abbiamo già visto che questo si può ottenere aggiungendo una costante additiva al peso di tutti gli archi. Tuttavia, occorre scegliere tale costante in modo che non faccia diventare sfavorevole un cammino strettamente migliore coi pesi originali.</a:t>
            </a:r>
            <a:endParaRPr sz="1800"/>
          </a:p>
          <a:p>
            <a:pPr indent="0" lvl="0" marL="0" marR="0" rtl="0" algn="l">
              <a:lnSpc>
                <a:spcPct val="100000"/>
              </a:lnSpc>
              <a:spcBef>
                <a:spcPts val="0"/>
              </a:spcBef>
              <a:spcAft>
                <a:spcPts val="0"/>
              </a:spcAft>
              <a:buClr>
                <a:srgbClr val="000000"/>
              </a:buClr>
              <a:buSzPts val="1800"/>
              <a:buFont typeface="Arial"/>
              <a:buNone/>
            </a:pPr>
            <a:r>
              <a:rPr lang="it" sz="1800"/>
              <a:t>Avendo gli archi pesi interi, due cammini di peso diverso hanno come minima differenza 1. D’altra parte, avendo n nodi, i cammini semplici hanno al più n-1 archi. Quindi, definendo una nuova funzione di costo w’(e) = w(e) + 1/n, abbiamo che ogni cammino p avrà un costo w’(p)=w(p)+|p|/n &lt; w(p)+1. Ergo, il peso dei cammini cambia meno di 1.</a:t>
            </a:r>
            <a:endParaRPr sz="1800"/>
          </a:p>
          <a:p>
            <a:pPr indent="0" lvl="0" marL="0" marR="0" rtl="0" algn="l">
              <a:lnSpc>
                <a:spcPct val="100000"/>
              </a:lnSpc>
              <a:spcBef>
                <a:spcPts val="0"/>
              </a:spcBef>
              <a:spcAft>
                <a:spcPts val="0"/>
              </a:spcAft>
              <a:buClr>
                <a:srgbClr val="000000"/>
              </a:buClr>
              <a:buSzPts val="1800"/>
              <a:buFont typeface="Arial"/>
              <a:buNone/>
            </a:pPr>
            <a:r>
              <a:rPr lang="it" sz="1800"/>
              <a:t>Conoscendo la precisione del peso degli archi, possiamo applicare questo trucco anche se i pesi non sono interi: se 𝜆 è la minima differenza tra due cammini allora la costante da aggiungere è 𝜆 /n.</a:t>
            </a:r>
            <a:endParaRPr sz="1350">
              <a:latin typeface="Book Antiqua"/>
              <a:ea typeface="Book Antiqua"/>
              <a:cs typeface="Book Antiqua"/>
              <a:sym typeface="Book Antiqua"/>
            </a:endParaRPr>
          </a:p>
          <a:p>
            <a:pPr indent="0" lvl="0" marL="0" marR="0" rtl="0" algn="l">
              <a:lnSpc>
                <a:spcPct val="100000"/>
              </a:lnSpc>
              <a:spcBef>
                <a:spcPts val="0"/>
              </a:spcBef>
              <a:spcAft>
                <a:spcPts val="0"/>
              </a:spcAft>
              <a:buSzPts val="1800"/>
              <a:buNone/>
            </a:pPr>
            <a:r>
              <a:t/>
            </a:r>
            <a:endParaRPr sz="1800"/>
          </a:p>
        </p:txBody>
      </p:sp>
      <p:sp>
        <p:nvSpPr>
          <p:cNvPr id="106" name="Google Shape;106;p7"/>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Contare tutti i cammini minimi</a:t>
            </a:r>
            <a:endParaRPr/>
          </a:p>
        </p:txBody>
      </p:sp>
      <p:sp>
        <p:nvSpPr>
          <p:cNvPr id="112" name="Google Shape;112;p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Dato un grafo orientato G con pesi positivi sugli archi ed un nodo s di G, l’algoritmo di Dijkstra calcola l’albero dei cammini minimi da s ad un qualsiasi altro nodo di G che e’ raggiungibile da s. In generale, tra il nodo s e un altro nodo u di G puo’ esserci piu’ di un cammino minimo. </a:t>
            </a:r>
            <a:endParaRPr sz="1800"/>
          </a:p>
          <a:p>
            <a:pPr indent="-179999" lvl="0" marL="179999" marR="0" rtl="0" algn="l">
              <a:lnSpc>
                <a:spcPct val="100000"/>
              </a:lnSpc>
              <a:spcBef>
                <a:spcPts val="0"/>
              </a:spcBef>
              <a:spcAft>
                <a:spcPts val="0"/>
              </a:spcAft>
              <a:buSzPts val="1800"/>
              <a:buChar char="•"/>
            </a:pPr>
            <a:r>
              <a:rPr lang="it" sz="1800"/>
              <a:t>Descrivere un algoritmo che calcoli per ogni nodo u il numero di tutti i possibili cammini di peso minimo da s a u. </a:t>
            </a:r>
            <a:endParaRPr sz="1800"/>
          </a:p>
          <a:p>
            <a:pPr indent="-179999" lvl="0" marL="179999" marR="0" rtl="0" algn="l">
              <a:lnSpc>
                <a:spcPct val="100000"/>
              </a:lnSpc>
              <a:spcBef>
                <a:spcPts val="0"/>
              </a:spcBef>
              <a:spcAft>
                <a:spcPts val="0"/>
              </a:spcAft>
              <a:buSzPts val="1800"/>
              <a:buChar char="•"/>
            </a:pPr>
            <a:r>
              <a:rPr lang="it" sz="1800"/>
              <a:t>Discutere la complessita’ dell’algoritmo.</a:t>
            </a:r>
            <a:endParaRPr sz="1800">
              <a:solidFill>
                <a:srgbClr val="000000"/>
              </a:solidFill>
              <a:latin typeface="Calibri"/>
              <a:ea typeface="Calibri"/>
              <a:cs typeface="Calibri"/>
              <a:sym typeface="Calibri"/>
            </a:endParaRPr>
          </a:p>
        </p:txBody>
      </p:sp>
      <p:sp>
        <p:nvSpPr>
          <p:cNvPr id="113" name="Google Shape;113;p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Contare tutti i cammini minimi</a:t>
            </a:r>
            <a:endParaRPr/>
          </a:p>
        </p:txBody>
      </p:sp>
      <p:sp>
        <p:nvSpPr>
          <p:cNvPr id="119" name="Google Shape;119;p9"/>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Per calcolare il numero di tutti i possibili cammini di peso minimo da s ad ogni altro nodo u di un grafo orientato G con pesi positivi sugli archi, si può utilizzare una versione modificata dell'algoritmo di Dijkstra.</a:t>
            </a:r>
            <a:endParaRPr sz="1800"/>
          </a:p>
          <a:p>
            <a:pPr indent="0" lvl="0" marL="0" marR="0" rtl="0" algn="l">
              <a:lnSpc>
                <a:spcPct val="100000"/>
              </a:lnSpc>
              <a:spcBef>
                <a:spcPts val="0"/>
              </a:spcBef>
              <a:spcAft>
                <a:spcPts val="0"/>
              </a:spcAft>
              <a:buSzPts val="1800"/>
              <a:buNone/>
            </a:pPr>
            <a:r>
              <a:rPr lang="it" sz="1800"/>
              <a:t>Invece di memorizzare solo il valore della distanza minima tra s e ogni nodo raggiungibile da s, si può anche memorizzare il numero di cammini minimi da s a ogni nodo. Inizialmente, si imposta il numero di cammini minimi da s a s a 1 e tutti gli altri a 0.</a:t>
            </a:r>
            <a:endParaRPr sz="1800"/>
          </a:p>
          <a:p>
            <a:pPr indent="0" lvl="0" marL="0" marR="0" rtl="0" algn="l">
              <a:lnSpc>
                <a:spcPct val="100000"/>
              </a:lnSpc>
              <a:spcBef>
                <a:spcPts val="0"/>
              </a:spcBef>
              <a:spcAft>
                <a:spcPts val="0"/>
              </a:spcAft>
              <a:buSzPts val="1800"/>
              <a:buNone/>
            </a:pPr>
            <a:r>
              <a:t/>
            </a:r>
            <a:endParaRPr sz="1800"/>
          </a:p>
        </p:txBody>
      </p:sp>
      <p:sp>
        <p:nvSpPr>
          <p:cNvPr id="120" name="Google Shape;120;p9"/>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2d91fd84ba_0_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Contare tutti i cammini minimi</a:t>
            </a:r>
            <a:endParaRPr/>
          </a:p>
        </p:txBody>
      </p:sp>
      <p:sp>
        <p:nvSpPr>
          <p:cNvPr id="126" name="Google Shape;126;g22d91fd84ba_0_6"/>
          <p:cNvSpPr txBox="1"/>
          <p:nvPr>
            <p:ph idx="1" type="body"/>
          </p:nvPr>
        </p:nvSpPr>
        <p:spPr>
          <a:xfrm>
            <a:off x="4572000" y="927325"/>
            <a:ext cx="4168500" cy="36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200"/>
              <a:t>import heapq</a:t>
            </a:r>
            <a:endParaRPr sz="1200"/>
          </a:p>
          <a:p>
            <a:pPr indent="0" lvl="0" marL="0" marR="0" rtl="0" algn="l">
              <a:lnSpc>
                <a:spcPct val="100000"/>
              </a:lnSpc>
              <a:spcBef>
                <a:spcPts val="0"/>
              </a:spcBef>
              <a:spcAft>
                <a:spcPts val="0"/>
              </a:spcAft>
              <a:buClr>
                <a:srgbClr val="000000"/>
              </a:buClr>
              <a:buSzPts val="1800"/>
              <a:buFont typeface="Arial"/>
              <a:buNone/>
            </a:pPr>
            <a:r>
              <a:rPr lang="it" sz="1200"/>
              <a:t>def dijkstra_num_paths(graph, start):</a:t>
            </a:r>
            <a:endParaRPr sz="1200"/>
          </a:p>
          <a:p>
            <a:pPr indent="0" lvl="0" marL="0" marR="0" rtl="0" algn="l">
              <a:lnSpc>
                <a:spcPct val="100000"/>
              </a:lnSpc>
              <a:spcBef>
                <a:spcPts val="0"/>
              </a:spcBef>
              <a:spcAft>
                <a:spcPts val="0"/>
              </a:spcAft>
              <a:buClr>
                <a:srgbClr val="000000"/>
              </a:buClr>
              <a:buSzPts val="1800"/>
              <a:buFont typeface="Arial"/>
              <a:buNone/>
            </a:pPr>
            <a:r>
              <a:rPr lang="it" sz="1200"/>
              <a:t>   dist = {node: float('inf') for node in graph}</a:t>
            </a:r>
            <a:endParaRPr sz="1200"/>
          </a:p>
          <a:p>
            <a:pPr indent="0" lvl="0" marL="0" marR="0" rtl="0" algn="l">
              <a:lnSpc>
                <a:spcPct val="100000"/>
              </a:lnSpc>
              <a:spcBef>
                <a:spcPts val="0"/>
              </a:spcBef>
              <a:spcAft>
                <a:spcPts val="0"/>
              </a:spcAft>
              <a:buClr>
                <a:srgbClr val="000000"/>
              </a:buClr>
              <a:buSzPts val="1800"/>
              <a:buFont typeface="Arial"/>
              <a:buNone/>
            </a:pPr>
            <a:r>
              <a:rPr lang="it" sz="1200"/>
              <a:t>   num_paths = {node: 0 for node in graph}</a:t>
            </a:r>
            <a:endParaRPr sz="1200"/>
          </a:p>
          <a:p>
            <a:pPr indent="0" lvl="0" marL="0" marR="0" rtl="0" algn="l">
              <a:lnSpc>
                <a:spcPct val="100000"/>
              </a:lnSpc>
              <a:spcBef>
                <a:spcPts val="0"/>
              </a:spcBef>
              <a:spcAft>
                <a:spcPts val="0"/>
              </a:spcAft>
              <a:buClr>
                <a:srgbClr val="000000"/>
              </a:buClr>
              <a:buSzPts val="1800"/>
              <a:buFont typeface="Arial"/>
              <a:buNone/>
            </a:pPr>
            <a:r>
              <a:rPr lang="it" sz="1200"/>
              <a:t>   dist[start] = 0</a:t>
            </a:r>
            <a:endParaRPr sz="1200"/>
          </a:p>
          <a:p>
            <a:pPr indent="0" lvl="0" marL="0" marR="0" rtl="0" algn="l">
              <a:lnSpc>
                <a:spcPct val="100000"/>
              </a:lnSpc>
              <a:spcBef>
                <a:spcPts val="0"/>
              </a:spcBef>
              <a:spcAft>
                <a:spcPts val="0"/>
              </a:spcAft>
              <a:buClr>
                <a:srgbClr val="000000"/>
              </a:buClr>
              <a:buSzPts val="1800"/>
              <a:buFont typeface="Arial"/>
              <a:buNone/>
            </a:pPr>
            <a:r>
              <a:rPr lang="it" sz="1200"/>
              <a:t>   num_paths[start] = 1</a:t>
            </a:r>
            <a:endParaRPr sz="1200"/>
          </a:p>
          <a:p>
            <a:pPr indent="0" lvl="0" marL="0" marR="0" rtl="0" algn="l">
              <a:lnSpc>
                <a:spcPct val="100000"/>
              </a:lnSpc>
              <a:spcBef>
                <a:spcPts val="0"/>
              </a:spcBef>
              <a:spcAft>
                <a:spcPts val="0"/>
              </a:spcAft>
              <a:buClr>
                <a:srgbClr val="000000"/>
              </a:buClr>
              <a:buSzPts val="1800"/>
              <a:buFont typeface="Arial"/>
              <a:buNone/>
            </a:pPr>
            <a:r>
              <a:rPr lang="it" sz="1200"/>
              <a:t>   heap = [(0, start)]</a:t>
            </a:r>
            <a:endParaRPr sz="1200"/>
          </a:p>
          <a:p>
            <a:pPr indent="0" lvl="0" marL="0" marR="0" rtl="0" algn="l">
              <a:lnSpc>
                <a:spcPct val="100000"/>
              </a:lnSpc>
              <a:spcBef>
                <a:spcPts val="0"/>
              </a:spcBef>
              <a:spcAft>
                <a:spcPts val="0"/>
              </a:spcAft>
              <a:buClr>
                <a:srgbClr val="000000"/>
              </a:buClr>
              <a:buSzPts val="1800"/>
              <a:buFont typeface="Arial"/>
              <a:buNone/>
            </a:pPr>
            <a:r>
              <a:rPr lang="it" sz="1200"/>
              <a:t>   while heap:</a:t>
            </a:r>
            <a:endParaRPr sz="1200"/>
          </a:p>
          <a:p>
            <a:pPr indent="0" lvl="0" marL="0" marR="0" rtl="0" algn="l">
              <a:lnSpc>
                <a:spcPct val="100000"/>
              </a:lnSpc>
              <a:spcBef>
                <a:spcPts val="0"/>
              </a:spcBef>
              <a:spcAft>
                <a:spcPts val="0"/>
              </a:spcAft>
              <a:buClr>
                <a:srgbClr val="000000"/>
              </a:buClr>
              <a:buSzPts val="1800"/>
              <a:buFont typeface="Arial"/>
              <a:buNone/>
            </a:pPr>
            <a:r>
              <a:rPr lang="it" sz="1200"/>
              <a:t>       (curr_dist, curr_node) = heapq.heappop(heap)</a:t>
            </a:r>
            <a:endParaRPr sz="1200"/>
          </a:p>
          <a:p>
            <a:pPr indent="0" lvl="0" marL="0" marR="0" rtl="0" algn="l">
              <a:lnSpc>
                <a:spcPct val="100000"/>
              </a:lnSpc>
              <a:spcBef>
                <a:spcPts val="0"/>
              </a:spcBef>
              <a:spcAft>
                <a:spcPts val="0"/>
              </a:spcAft>
              <a:buClr>
                <a:srgbClr val="000000"/>
              </a:buClr>
              <a:buSzPts val="1800"/>
              <a:buFont typeface="Arial"/>
              <a:buNone/>
            </a:pPr>
            <a:r>
              <a:rPr lang="it" sz="1200"/>
              <a:t>       if curr_dist &gt; dist[curr_node]: continue</a:t>
            </a:r>
            <a:endParaRPr sz="1200"/>
          </a:p>
          <a:p>
            <a:pPr indent="0" lvl="0" marL="0" marR="0" rtl="0" algn="l">
              <a:lnSpc>
                <a:spcPct val="100000"/>
              </a:lnSpc>
              <a:spcBef>
                <a:spcPts val="0"/>
              </a:spcBef>
              <a:spcAft>
                <a:spcPts val="0"/>
              </a:spcAft>
              <a:buClr>
                <a:srgbClr val="000000"/>
              </a:buClr>
              <a:buSzPts val="1800"/>
              <a:buFont typeface="Arial"/>
              <a:buNone/>
            </a:pPr>
            <a:r>
              <a:rPr lang="it" sz="1200"/>
              <a:t>       for neighbor, weight in graph[curr_node].items():</a:t>
            </a:r>
            <a:endParaRPr sz="1200"/>
          </a:p>
          <a:p>
            <a:pPr indent="0" lvl="0" marL="0" marR="0" rtl="0" algn="l">
              <a:lnSpc>
                <a:spcPct val="100000"/>
              </a:lnSpc>
              <a:spcBef>
                <a:spcPts val="0"/>
              </a:spcBef>
              <a:spcAft>
                <a:spcPts val="0"/>
              </a:spcAft>
              <a:buClr>
                <a:srgbClr val="000000"/>
              </a:buClr>
              <a:buSzPts val="1800"/>
              <a:buFont typeface="Arial"/>
              <a:buNone/>
            </a:pPr>
            <a:r>
              <a:rPr lang="it" sz="1200"/>
              <a:t>           new_dist = dist[curr_node] + weight</a:t>
            </a:r>
            <a:endParaRPr sz="1200"/>
          </a:p>
          <a:p>
            <a:pPr indent="0" lvl="0" marL="0" marR="0" rtl="0" algn="l">
              <a:lnSpc>
                <a:spcPct val="100000"/>
              </a:lnSpc>
              <a:spcBef>
                <a:spcPts val="0"/>
              </a:spcBef>
              <a:spcAft>
                <a:spcPts val="0"/>
              </a:spcAft>
              <a:buClr>
                <a:srgbClr val="000000"/>
              </a:buClr>
              <a:buSzPts val="1800"/>
              <a:buFont typeface="Arial"/>
              <a:buNone/>
            </a:pPr>
            <a:r>
              <a:rPr lang="it" sz="1200"/>
              <a:t>           if new_dist &lt; dist[neighbor]:</a:t>
            </a:r>
            <a:endParaRPr sz="1200"/>
          </a:p>
          <a:p>
            <a:pPr indent="0" lvl="0" marL="0" marR="0" rtl="0" algn="l">
              <a:lnSpc>
                <a:spcPct val="100000"/>
              </a:lnSpc>
              <a:spcBef>
                <a:spcPts val="0"/>
              </a:spcBef>
              <a:spcAft>
                <a:spcPts val="0"/>
              </a:spcAft>
              <a:buClr>
                <a:srgbClr val="000000"/>
              </a:buClr>
              <a:buSzPts val="1800"/>
              <a:buFont typeface="Arial"/>
              <a:buNone/>
            </a:pPr>
            <a:r>
              <a:rPr lang="it" sz="1200"/>
              <a:t>               dist[neighbor] = new_dist</a:t>
            </a:r>
            <a:endParaRPr sz="1200"/>
          </a:p>
          <a:p>
            <a:pPr indent="0" lvl="0" marL="0" marR="0" rtl="0" algn="l">
              <a:lnSpc>
                <a:spcPct val="100000"/>
              </a:lnSpc>
              <a:spcBef>
                <a:spcPts val="0"/>
              </a:spcBef>
              <a:spcAft>
                <a:spcPts val="0"/>
              </a:spcAft>
              <a:buClr>
                <a:srgbClr val="000000"/>
              </a:buClr>
              <a:buSzPts val="1800"/>
              <a:buFont typeface="Arial"/>
              <a:buNone/>
            </a:pPr>
            <a:r>
              <a:rPr lang="it" sz="1200"/>
              <a:t>               num_paths[neighbor] = num_paths[curr_node]</a:t>
            </a:r>
            <a:endParaRPr sz="1200"/>
          </a:p>
          <a:p>
            <a:pPr indent="0" lvl="0" marL="0" marR="0" rtl="0" algn="l">
              <a:lnSpc>
                <a:spcPct val="100000"/>
              </a:lnSpc>
              <a:spcBef>
                <a:spcPts val="0"/>
              </a:spcBef>
              <a:spcAft>
                <a:spcPts val="0"/>
              </a:spcAft>
              <a:buClr>
                <a:srgbClr val="000000"/>
              </a:buClr>
              <a:buSzPts val="1800"/>
              <a:buFont typeface="Arial"/>
              <a:buNone/>
            </a:pPr>
            <a:r>
              <a:rPr lang="it" sz="1200"/>
              <a:t>               heapq.heappush(heap, (new_dist, neighbor))</a:t>
            </a:r>
            <a:endParaRPr sz="1200"/>
          </a:p>
          <a:p>
            <a:pPr indent="0" lvl="0" marL="0" marR="0" rtl="0" algn="l">
              <a:lnSpc>
                <a:spcPct val="100000"/>
              </a:lnSpc>
              <a:spcBef>
                <a:spcPts val="0"/>
              </a:spcBef>
              <a:spcAft>
                <a:spcPts val="0"/>
              </a:spcAft>
              <a:buNone/>
            </a:pPr>
            <a:r>
              <a:rPr lang="it" sz="1200"/>
              <a:t>           elif new_dist == dist[neighbor]:</a:t>
            </a:r>
            <a:endParaRPr sz="1200"/>
          </a:p>
          <a:p>
            <a:pPr indent="0" lvl="0" marL="0" marR="0" rtl="0" algn="l">
              <a:lnSpc>
                <a:spcPct val="100000"/>
              </a:lnSpc>
              <a:spcBef>
                <a:spcPts val="0"/>
              </a:spcBef>
              <a:spcAft>
                <a:spcPts val="0"/>
              </a:spcAft>
              <a:buNone/>
            </a:pPr>
            <a:r>
              <a:rPr lang="it" sz="1200"/>
              <a:t>               num_paths[neighbor] += num_paths[curr_node]</a:t>
            </a:r>
            <a:endParaRPr sz="1200"/>
          </a:p>
          <a:p>
            <a:pPr indent="0" lvl="0" marL="0" marR="0" rtl="0" algn="l">
              <a:lnSpc>
                <a:spcPct val="100000"/>
              </a:lnSpc>
              <a:spcBef>
                <a:spcPts val="0"/>
              </a:spcBef>
              <a:spcAft>
                <a:spcPts val="0"/>
              </a:spcAft>
              <a:buNone/>
            </a:pPr>
            <a:r>
              <a:rPr lang="it" sz="1200"/>
              <a:t>   return num_paths</a:t>
            </a:r>
            <a:endParaRPr sz="1200"/>
          </a:p>
        </p:txBody>
      </p:sp>
      <p:sp>
        <p:nvSpPr>
          <p:cNvPr id="127" name="Google Shape;127;g22d91fd84ba_0_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28" name="Google Shape;128;g22d91fd84ba_0_6"/>
          <p:cNvSpPr txBox="1"/>
          <p:nvPr/>
        </p:nvSpPr>
        <p:spPr>
          <a:xfrm>
            <a:off x="373850" y="1361125"/>
            <a:ext cx="41982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it" sz="1800" u="none" cap="none" strike="noStrike">
                <a:solidFill>
                  <a:srgbClr val="000000"/>
                </a:solidFill>
                <a:latin typeface="Calibri"/>
                <a:ea typeface="Calibri"/>
                <a:cs typeface="Calibri"/>
                <a:sym typeface="Calibri"/>
              </a:rPr>
              <a:t>L'algoritmo di Dijkstra ha complessità O((E+V)logV) dove E è il numero di archi, V è il numero di nodi e logV è la complessità dell'operazione di inserimento/estrazione nella heap binaria utilizzata per mantenere i nodi in ordine di distanza.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