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24" roundtripDataSignature="AMtx7mj4xYkwbcV+va6Gj/CMZvxP2vO+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it"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5bacf75d_0_3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3e5bacf75d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e5bacf75d_0_3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3e5bacf75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e5bacf75d_0_4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23e5bacf75d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e5bacf75d_0_5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3e5bacf75d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e5bacf75d_0_5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3e5bacf75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e5bacf75d_0_6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3e5bacf75d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e5bacf75d_0_7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3e5bacf75d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e5bacf75d_0_7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3e5bacf75d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e5bacf75d_0_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3e5bacf75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e5bacf75d_0_1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3e5bacf75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5bacf75d_0_17: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3e5bacf75d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db126fad5_0_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2db126fad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e5bacf75d_0_2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3e5bacf75d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2" name="Shape 12"/>
        <p:cNvGrpSpPr/>
        <p:nvPr/>
      </p:nvGrpSpPr>
      <p:grpSpPr>
        <a:xfrm>
          <a:off x="0" y="0"/>
          <a:ext cx="0" cy="0"/>
          <a:chOff x="0" y="0"/>
          <a:chExt cx="0" cy="0"/>
        </a:xfrm>
      </p:grpSpPr>
      <p:sp>
        <p:nvSpPr>
          <p:cNvPr id="13" name="Google Shape;13;p14"/>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Calibri"/>
              <a:buNone/>
              <a:defRPr/>
            </a:lvl1pPr>
            <a:lvl2pPr lvl="1" algn="ctr">
              <a:lnSpc>
                <a:spcPct val="100000"/>
              </a:lnSpc>
              <a:spcBef>
                <a:spcPts val="400"/>
              </a:spcBef>
              <a:spcAft>
                <a:spcPts val="0"/>
              </a:spcAft>
              <a:buClr>
                <a:srgbClr val="000000"/>
              </a:buClr>
              <a:buSzPts val="2000"/>
              <a:buFont typeface="Calibri"/>
              <a:buNone/>
              <a:defRPr/>
            </a:lvl2pPr>
            <a:lvl3pPr lvl="2" algn="ctr">
              <a:lnSpc>
                <a:spcPct val="100000"/>
              </a:lnSpc>
              <a:spcBef>
                <a:spcPts val="320"/>
              </a:spcBef>
              <a:spcAft>
                <a:spcPts val="0"/>
              </a:spcAft>
              <a:buClr>
                <a:srgbClr val="000000"/>
              </a:buClr>
              <a:buSzPts val="1600"/>
              <a:buFont typeface="Calibri"/>
              <a:buNone/>
              <a:defRPr/>
            </a:lvl3pPr>
            <a:lvl4pPr lvl="3" algn="ctr">
              <a:lnSpc>
                <a:spcPct val="100000"/>
              </a:lnSpc>
              <a:spcBef>
                <a:spcPts val="280"/>
              </a:spcBef>
              <a:spcAft>
                <a:spcPts val="0"/>
              </a:spcAft>
              <a:buClr>
                <a:srgbClr val="000000"/>
              </a:buClr>
              <a:buSzPts val="1400"/>
              <a:buFont typeface="Calibri"/>
              <a:buNone/>
              <a:defRPr/>
            </a:lvl4pPr>
            <a:lvl5pPr lvl="4" algn="ctr">
              <a:lnSpc>
                <a:spcPct val="100000"/>
              </a:lnSpc>
              <a:spcBef>
                <a:spcPts val="240"/>
              </a:spcBef>
              <a:spcAft>
                <a:spcPts val="0"/>
              </a:spcAft>
              <a:buClr>
                <a:srgbClr val="000000"/>
              </a:buClr>
              <a:buSzPts val="1200"/>
              <a:buFont typeface="Calibri"/>
              <a:buNone/>
              <a:defRPr/>
            </a:lvl5pPr>
            <a:lvl6pPr lvl="5" algn="ctr">
              <a:lnSpc>
                <a:spcPct val="100000"/>
              </a:lnSpc>
              <a:spcBef>
                <a:spcPts val="240"/>
              </a:spcBef>
              <a:spcAft>
                <a:spcPts val="0"/>
              </a:spcAft>
              <a:buClr>
                <a:srgbClr val="000000"/>
              </a:buClr>
              <a:buSzPts val="1200"/>
              <a:buFont typeface="Calibri"/>
              <a:buNone/>
              <a:defRPr/>
            </a:lvl6pPr>
            <a:lvl7pPr lvl="6" algn="ctr">
              <a:lnSpc>
                <a:spcPct val="100000"/>
              </a:lnSpc>
              <a:spcBef>
                <a:spcPts val="240"/>
              </a:spcBef>
              <a:spcAft>
                <a:spcPts val="0"/>
              </a:spcAft>
              <a:buClr>
                <a:srgbClr val="000000"/>
              </a:buClr>
              <a:buSzPts val="1200"/>
              <a:buFont typeface="Calibri"/>
              <a:buNone/>
              <a:defRPr/>
            </a:lvl7pPr>
            <a:lvl8pPr lvl="7" algn="ctr">
              <a:lnSpc>
                <a:spcPct val="100000"/>
              </a:lnSpc>
              <a:spcBef>
                <a:spcPts val="240"/>
              </a:spcBef>
              <a:spcAft>
                <a:spcPts val="0"/>
              </a:spcAft>
              <a:buClr>
                <a:srgbClr val="000000"/>
              </a:buClr>
              <a:buSzPts val="1200"/>
              <a:buFont typeface="Calibri"/>
              <a:buNone/>
              <a:defRPr/>
            </a:lvl8pPr>
            <a:lvl9pPr lvl="8" algn="ctr">
              <a:lnSpc>
                <a:spcPct val="100000"/>
              </a:lnSpc>
              <a:spcBef>
                <a:spcPts val="240"/>
              </a:spcBef>
              <a:spcAft>
                <a:spcPts val="0"/>
              </a:spcAft>
              <a:buClr>
                <a:srgbClr val="000000"/>
              </a:buClr>
              <a:buSzPts val="1200"/>
              <a:buFont typeface="Calibri"/>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2" name="Shape 42"/>
        <p:cNvGrpSpPr/>
        <p:nvPr/>
      </p:nvGrpSpPr>
      <p:grpSpPr>
        <a:xfrm>
          <a:off x="0" y="0"/>
          <a:ext cx="0" cy="0"/>
          <a:chOff x="0" y="0"/>
          <a:chExt cx="0" cy="0"/>
        </a:xfrm>
      </p:grpSpPr>
      <p:sp>
        <p:nvSpPr>
          <p:cNvPr id="43" name="Google Shape;43;p26"/>
          <p:cNvSpPr txBox="1"/>
          <p:nvPr>
            <p:ph type="title"/>
          </p:nvPr>
        </p:nvSpPr>
        <p:spPr>
          <a:xfrm>
            <a:off x="1331640" y="844154"/>
            <a:ext cx="7344048"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1187624" y="735546"/>
            <a:ext cx="7499176" cy="3276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 type="body"/>
          </p:nvPr>
        </p:nvSpPr>
        <p:spPr>
          <a:xfrm>
            <a:off x="1187624" y="1151335"/>
            <a:ext cx="360040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7" name="Google Shape;47;p27"/>
          <p:cNvSpPr txBox="1"/>
          <p:nvPr>
            <p:ph idx="2" type="body"/>
          </p:nvPr>
        </p:nvSpPr>
        <p:spPr>
          <a:xfrm>
            <a:off x="1187624" y="1707654"/>
            <a:ext cx="360040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
        <p:nvSpPr>
          <p:cNvPr id="48" name="Google Shape;48;p27"/>
          <p:cNvSpPr txBox="1"/>
          <p:nvPr>
            <p:ph idx="3" type="body"/>
          </p:nvPr>
        </p:nvSpPr>
        <p:spPr>
          <a:xfrm>
            <a:off x="4932040" y="1151335"/>
            <a:ext cx="3754760"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800"/>
              <a:buFont typeface="Calibri"/>
              <a:buNone/>
              <a:defRPr b="1" sz="1800"/>
            </a:lvl1pPr>
            <a:lvl2pPr indent="-228600" lvl="1" marL="914400" algn="l">
              <a:lnSpc>
                <a:spcPct val="100000"/>
              </a:lnSpc>
              <a:spcBef>
                <a:spcPts val="400"/>
              </a:spcBef>
              <a:spcAft>
                <a:spcPts val="0"/>
              </a:spcAft>
              <a:buClr>
                <a:srgbClr val="000000"/>
              </a:buClr>
              <a:buSzPts val="2000"/>
              <a:buFont typeface="Calibri"/>
              <a:buNone/>
              <a:defRPr b="1" sz="2000"/>
            </a:lvl2pPr>
            <a:lvl3pPr indent="-228600" lvl="2" marL="1371600" algn="l">
              <a:lnSpc>
                <a:spcPct val="100000"/>
              </a:lnSpc>
              <a:spcBef>
                <a:spcPts val="360"/>
              </a:spcBef>
              <a:spcAft>
                <a:spcPts val="0"/>
              </a:spcAft>
              <a:buClr>
                <a:srgbClr val="000000"/>
              </a:buClr>
              <a:buSzPts val="1800"/>
              <a:buFont typeface="Calibri"/>
              <a:buNone/>
              <a:defRPr b="1" sz="1800"/>
            </a:lvl3pPr>
            <a:lvl4pPr indent="-228600" lvl="3" marL="1828800" algn="l">
              <a:lnSpc>
                <a:spcPct val="100000"/>
              </a:lnSpc>
              <a:spcBef>
                <a:spcPts val="320"/>
              </a:spcBef>
              <a:spcAft>
                <a:spcPts val="0"/>
              </a:spcAft>
              <a:buClr>
                <a:srgbClr val="000000"/>
              </a:buClr>
              <a:buSzPts val="1600"/>
              <a:buFont typeface="Calibri"/>
              <a:buNone/>
              <a:defRPr b="1" sz="1600"/>
            </a:lvl4pPr>
            <a:lvl5pPr indent="-228600" lvl="4" marL="2286000" algn="l">
              <a:lnSpc>
                <a:spcPct val="100000"/>
              </a:lnSpc>
              <a:spcBef>
                <a:spcPts val="320"/>
              </a:spcBef>
              <a:spcAft>
                <a:spcPts val="0"/>
              </a:spcAft>
              <a:buClr>
                <a:srgbClr val="000000"/>
              </a:buClr>
              <a:buSzPts val="1600"/>
              <a:buFont typeface="Calibri"/>
              <a:buNone/>
              <a:defRPr b="1" sz="1600"/>
            </a:lvl5pPr>
            <a:lvl6pPr indent="-228600" lvl="5" marL="2743200" algn="l">
              <a:lnSpc>
                <a:spcPct val="100000"/>
              </a:lnSpc>
              <a:spcBef>
                <a:spcPts val="320"/>
              </a:spcBef>
              <a:spcAft>
                <a:spcPts val="0"/>
              </a:spcAft>
              <a:buClr>
                <a:srgbClr val="000000"/>
              </a:buClr>
              <a:buSzPts val="1600"/>
              <a:buFont typeface="Calibri"/>
              <a:buNone/>
              <a:defRPr b="1" sz="1600"/>
            </a:lvl6pPr>
            <a:lvl7pPr indent="-228600" lvl="6" marL="3200400" algn="l">
              <a:lnSpc>
                <a:spcPct val="100000"/>
              </a:lnSpc>
              <a:spcBef>
                <a:spcPts val="320"/>
              </a:spcBef>
              <a:spcAft>
                <a:spcPts val="0"/>
              </a:spcAft>
              <a:buClr>
                <a:srgbClr val="000000"/>
              </a:buClr>
              <a:buSzPts val="1600"/>
              <a:buFont typeface="Calibri"/>
              <a:buNone/>
              <a:defRPr b="1" sz="1600"/>
            </a:lvl7pPr>
            <a:lvl8pPr indent="-228600" lvl="7" marL="3657600" algn="l">
              <a:lnSpc>
                <a:spcPct val="100000"/>
              </a:lnSpc>
              <a:spcBef>
                <a:spcPts val="320"/>
              </a:spcBef>
              <a:spcAft>
                <a:spcPts val="0"/>
              </a:spcAft>
              <a:buClr>
                <a:srgbClr val="000000"/>
              </a:buClr>
              <a:buSzPts val="1600"/>
              <a:buFont typeface="Calibri"/>
              <a:buNone/>
              <a:defRPr b="1" sz="1600"/>
            </a:lvl8pPr>
            <a:lvl9pPr indent="-228600" lvl="8" marL="4114800" algn="l">
              <a:lnSpc>
                <a:spcPct val="100000"/>
              </a:lnSpc>
              <a:spcBef>
                <a:spcPts val="320"/>
              </a:spcBef>
              <a:spcAft>
                <a:spcPts val="0"/>
              </a:spcAft>
              <a:buClr>
                <a:srgbClr val="000000"/>
              </a:buClr>
              <a:buSzPts val="1600"/>
              <a:buFont typeface="Calibri"/>
              <a:buNone/>
              <a:defRPr b="1" sz="1600"/>
            </a:lvl9pPr>
          </a:lstStyle>
          <a:p/>
        </p:txBody>
      </p:sp>
      <p:sp>
        <p:nvSpPr>
          <p:cNvPr id="49" name="Google Shape;49;p27"/>
          <p:cNvSpPr txBox="1"/>
          <p:nvPr>
            <p:ph idx="4" type="body"/>
          </p:nvPr>
        </p:nvSpPr>
        <p:spPr>
          <a:xfrm>
            <a:off x="4932040" y="1707654"/>
            <a:ext cx="3754760" cy="2830804"/>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Calibri"/>
              <a:buChar char="•"/>
              <a:defRPr sz="2400"/>
            </a:lvl1pPr>
            <a:lvl2pPr indent="-355600" lvl="1" marL="914400" algn="l">
              <a:lnSpc>
                <a:spcPct val="100000"/>
              </a:lnSpc>
              <a:spcBef>
                <a:spcPts val="400"/>
              </a:spcBef>
              <a:spcAft>
                <a:spcPts val="0"/>
              </a:spcAft>
              <a:buClr>
                <a:srgbClr val="000000"/>
              </a:buClr>
              <a:buSzPts val="2000"/>
              <a:buFont typeface="Calibri"/>
              <a:buChar char="–"/>
              <a:defRPr sz="2000"/>
            </a:lvl2pPr>
            <a:lvl3pPr indent="-342900" lvl="2" marL="1371600" algn="l">
              <a:lnSpc>
                <a:spcPct val="100000"/>
              </a:lnSpc>
              <a:spcBef>
                <a:spcPts val="360"/>
              </a:spcBef>
              <a:spcAft>
                <a:spcPts val="0"/>
              </a:spcAft>
              <a:buClr>
                <a:srgbClr val="000000"/>
              </a:buClr>
              <a:buSzPts val="1800"/>
              <a:buFont typeface="Calibri"/>
              <a:buChar char="•"/>
              <a:defRPr sz="1800"/>
            </a:lvl3pPr>
            <a:lvl4pPr indent="-330200" lvl="3" marL="1828800" algn="l">
              <a:lnSpc>
                <a:spcPct val="100000"/>
              </a:lnSpc>
              <a:spcBef>
                <a:spcPts val="320"/>
              </a:spcBef>
              <a:spcAft>
                <a:spcPts val="0"/>
              </a:spcAft>
              <a:buClr>
                <a:srgbClr val="000000"/>
              </a:buClr>
              <a:buSzPts val="1600"/>
              <a:buFont typeface="Calibri"/>
              <a:buChar char="–"/>
              <a:defRPr sz="1600"/>
            </a:lvl4pPr>
            <a:lvl5pPr indent="-330200" lvl="4" marL="2286000" algn="l">
              <a:lnSpc>
                <a:spcPct val="100000"/>
              </a:lnSpc>
              <a:spcBef>
                <a:spcPts val="320"/>
              </a:spcBef>
              <a:spcAft>
                <a:spcPts val="0"/>
              </a:spcAft>
              <a:buClr>
                <a:srgbClr val="000000"/>
              </a:buClr>
              <a:buSzPts val="1600"/>
              <a:buFont typeface="Calibri"/>
              <a:buChar char="»"/>
              <a:defRPr sz="1600"/>
            </a:lvl5pPr>
            <a:lvl6pPr indent="-330200" lvl="5" marL="2743200" algn="l">
              <a:lnSpc>
                <a:spcPct val="100000"/>
              </a:lnSpc>
              <a:spcBef>
                <a:spcPts val="320"/>
              </a:spcBef>
              <a:spcAft>
                <a:spcPts val="0"/>
              </a:spcAft>
              <a:buClr>
                <a:srgbClr val="000000"/>
              </a:buClr>
              <a:buSzPts val="1600"/>
              <a:buFont typeface="Calibri"/>
              <a:buChar char="»"/>
              <a:defRPr sz="1600"/>
            </a:lvl6pPr>
            <a:lvl7pPr indent="-330200" lvl="6" marL="3200400" algn="l">
              <a:lnSpc>
                <a:spcPct val="100000"/>
              </a:lnSpc>
              <a:spcBef>
                <a:spcPts val="320"/>
              </a:spcBef>
              <a:spcAft>
                <a:spcPts val="0"/>
              </a:spcAft>
              <a:buClr>
                <a:srgbClr val="000000"/>
              </a:buClr>
              <a:buSzPts val="1600"/>
              <a:buFont typeface="Calibri"/>
              <a:buChar char="»"/>
              <a:defRPr sz="1600"/>
            </a:lvl7pPr>
            <a:lvl8pPr indent="-330200" lvl="7" marL="3657600" algn="l">
              <a:lnSpc>
                <a:spcPct val="100000"/>
              </a:lnSpc>
              <a:spcBef>
                <a:spcPts val="320"/>
              </a:spcBef>
              <a:spcAft>
                <a:spcPts val="0"/>
              </a:spcAft>
              <a:buClr>
                <a:srgbClr val="000000"/>
              </a:buClr>
              <a:buSzPts val="1600"/>
              <a:buFont typeface="Calibri"/>
              <a:buChar char="»"/>
              <a:defRPr sz="1600"/>
            </a:lvl8pPr>
            <a:lvl9pPr indent="-330200" lvl="8" marL="4114800" algn="l">
              <a:lnSpc>
                <a:spcPct val="100000"/>
              </a:lnSpc>
              <a:spcBef>
                <a:spcPts val="320"/>
              </a:spcBef>
              <a:spcAft>
                <a:spcPts val="0"/>
              </a:spcAft>
              <a:buClr>
                <a:srgbClr val="000000"/>
              </a:buClr>
              <a:buSzPts val="1600"/>
              <a:buFont typeface="Calibri"/>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50" name="Shape 50"/>
        <p:cNvGrpSpPr/>
        <p:nvPr/>
      </p:nvGrpSpPr>
      <p:grpSpPr>
        <a:xfrm>
          <a:off x="0" y="0"/>
          <a:ext cx="0" cy="0"/>
          <a:chOff x="0" y="0"/>
          <a:chExt cx="0" cy="0"/>
        </a:xfrm>
      </p:grpSpPr>
      <p:sp>
        <p:nvSpPr>
          <p:cNvPr id="51" name="Google Shape;51;p28"/>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a:off x="1259632" y="1314450"/>
            <a:ext cx="356001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
        <p:nvSpPr>
          <p:cNvPr id="53" name="Google Shape;53;p28"/>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Calibri"/>
              <a:buChar char="•"/>
              <a:defRPr sz="2800"/>
            </a:lvl1pPr>
            <a:lvl2pPr indent="-381000" lvl="1" marL="914400" algn="l">
              <a:lnSpc>
                <a:spcPct val="100000"/>
              </a:lnSpc>
              <a:spcBef>
                <a:spcPts val="480"/>
              </a:spcBef>
              <a:spcAft>
                <a:spcPts val="0"/>
              </a:spcAft>
              <a:buClr>
                <a:srgbClr val="000000"/>
              </a:buClr>
              <a:buSzPts val="2400"/>
              <a:buFont typeface="Calibri"/>
              <a:buChar char="–"/>
              <a:defRPr sz="2400"/>
            </a:lvl2pPr>
            <a:lvl3pPr indent="-355600" lvl="2" marL="1371600" algn="l">
              <a:lnSpc>
                <a:spcPct val="100000"/>
              </a:lnSpc>
              <a:spcBef>
                <a:spcPts val="400"/>
              </a:spcBef>
              <a:spcAft>
                <a:spcPts val="0"/>
              </a:spcAft>
              <a:buClr>
                <a:srgbClr val="000000"/>
              </a:buClr>
              <a:buSzPts val="2000"/>
              <a:buFont typeface="Calibri"/>
              <a:buChar char="•"/>
              <a:defRPr sz="2000"/>
            </a:lvl3pPr>
            <a:lvl4pPr indent="-342900" lvl="3" marL="1828800" algn="l">
              <a:lnSpc>
                <a:spcPct val="100000"/>
              </a:lnSpc>
              <a:spcBef>
                <a:spcPts val="360"/>
              </a:spcBef>
              <a:spcAft>
                <a:spcPts val="0"/>
              </a:spcAft>
              <a:buClr>
                <a:srgbClr val="000000"/>
              </a:buClr>
              <a:buSzPts val="1800"/>
              <a:buFont typeface="Calibri"/>
              <a:buChar char="–"/>
              <a:defRPr sz="1800"/>
            </a:lvl4pPr>
            <a:lvl5pPr indent="-342900" lvl="4" marL="2286000" algn="l">
              <a:lnSpc>
                <a:spcPct val="100000"/>
              </a:lnSpc>
              <a:spcBef>
                <a:spcPts val="360"/>
              </a:spcBef>
              <a:spcAft>
                <a:spcPts val="0"/>
              </a:spcAft>
              <a:buClr>
                <a:srgbClr val="000000"/>
              </a:buClr>
              <a:buSzPts val="1800"/>
              <a:buFont typeface="Calibri"/>
              <a:buChar char="»"/>
              <a:defRPr sz="1800"/>
            </a:lvl5pPr>
            <a:lvl6pPr indent="-342900" lvl="5" marL="2743200" algn="l">
              <a:lnSpc>
                <a:spcPct val="100000"/>
              </a:lnSpc>
              <a:spcBef>
                <a:spcPts val="360"/>
              </a:spcBef>
              <a:spcAft>
                <a:spcPts val="0"/>
              </a:spcAft>
              <a:buClr>
                <a:srgbClr val="000000"/>
              </a:buClr>
              <a:buSzPts val="1800"/>
              <a:buFont typeface="Calibri"/>
              <a:buChar char="»"/>
              <a:defRPr sz="1800"/>
            </a:lvl6pPr>
            <a:lvl7pPr indent="-342900" lvl="6" marL="3200400" algn="l">
              <a:lnSpc>
                <a:spcPct val="100000"/>
              </a:lnSpc>
              <a:spcBef>
                <a:spcPts val="360"/>
              </a:spcBef>
              <a:spcAft>
                <a:spcPts val="0"/>
              </a:spcAft>
              <a:buClr>
                <a:srgbClr val="000000"/>
              </a:buClr>
              <a:buSzPts val="1800"/>
              <a:buFont typeface="Calibri"/>
              <a:buChar char="»"/>
              <a:defRPr sz="1800"/>
            </a:lvl7pPr>
            <a:lvl8pPr indent="-342900" lvl="7" marL="3657600" algn="l">
              <a:lnSpc>
                <a:spcPct val="100000"/>
              </a:lnSpc>
              <a:spcBef>
                <a:spcPts val="360"/>
              </a:spcBef>
              <a:spcAft>
                <a:spcPts val="0"/>
              </a:spcAft>
              <a:buClr>
                <a:srgbClr val="000000"/>
              </a:buClr>
              <a:buSzPts val="1800"/>
              <a:buFont typeface="Calibri"/>
              <a:buChar char="»"/>
              <a:defRPr sz="1800"/>
            </a:lvl8pPr>
            <a:lvl9pPr indent="-342900" lvl="8" marL="4114800" algn="l">
              <a:lnSpc>
                <a:spcPct val="100000"/>
              </a:lnSpc>
              <a:spcBef>
                <a:spcPts val="360"/>
              </a:spcBef>
              <a:spcAft>
                <a:spcPts val="0"/>
              </a:spcAft>
              <a:buClr>
                <a:srgbClr val="000000"/>
              </a:buClr>
              <a:buSzPts val="1800"/>
              <a:buFont typeface="Calibri"/>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54" name="Shape 54"/>
        <p:cNvGrpSpPr/>
        <p:nvPr/>
      </p:nvGrpSpPr>
      <p:grpSpPr>
        <a:xfrm>
          <a:off x="0" y="0"/>
          <a:ext cx="0" cy="0"/>
          <a:chOff x="0" y="0"/>
          <a:chExt cx="0" cy="0"/>
        </a:xfrm>
      </p:grpSpPr>
      <p:sp>
        <p:nvSpPr>
          <p:cNvPr id="55" name="Google Shape;55;p29"/>
          <p:cNvSpPr txBox="1"/>
          <p:nvPr>
            <p:ph type="title"/>
          </p:nvPr>
        </p:nvSpPr>
        <p:spPr>
          <a:xfrm>
            <a:off x="1259632" y="3305175"/>
            <a:ext cx="723508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1220886" y="2031690"/>
            <a:ext cx="7307089"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Font typeface="Calibri"/>
              <a:buNone/>
              <a:defRPr sz="2000"/>
            </a:lvl1pPr>
            <a:lvl2pPr indent="-228600" lvl="1" marL="914400" algn="l">
              <a:lnSpc>
                <a:spcPct val="100000"/>
              </a:lnSpc>
              <a:spcBef>
                <a:spcPts val="360"/>
              </a:spcBef>
              <a:spcAft>
                <a:spcPts val="0"/>
              </a:spcAft>
              <a:buClr>
                <a:srgbClr val="000000"/>
              </a:buClr>
              <a:buSzPts val="1800"/>
              <a:buFont typeface="Calibri"/>
              <a:buNone/>
              <a:defRPr sz="1800"/>
            </a:lvl2pPr>
            <a:lvl3pPr indent="-228600" lvl="2" marL="1371600" algn="l">
              <a:lnSpc>
                <a:spcPct val="100000"/>
              </a:lnSpc>
              <a:spcBef>
                <a:spcPts val="320"/>
              </a:spcBef>
              <a:spcAft>
                <a:spcPts val="0"/>
              </a:spcAft>
              <a:buClr>
                <a:srgbClr val="000000"/>
              </a:buClr>
              <a:buSzPts val="1600"/>
              <a:buFont typeface="Calibri"/>
              <a:buNone/>
              <a:defRPr sz="1600"/>
            </a:lvl3pPr>
            <a:lvl4pPr indent="-228600" lvl="3" marL="1828800" algn="l">
              <a:lnSpc>
                <a:spcPct val="100000"/>
              </a:lnSpc>
              <a:spcBef>
                <a:spcPts val="280"/>
              </a:spcBef>
              <a:spcAft>
                <a:spcPts val="0"/>
              </a:spcAft>
              <a:buClr>
                <a:srgbClr val="000000"/>
              </a:buClr>
              <a:buSzPts val="1400"/>
              <a:buFont typeface="Calibri"/>
              <a:buNone/>
              <a:defRPr sz="1400"/>
            </a:lvl4pPr>
            <a:lvl5pPr indent="-228600" lvl="4" marL="2286000" algn="l">
              <a:lnSpc>
                <a:spcPct val="100000"/>
              </a:lnSpc>
              <a:spcBef>
                <a:spcPts val="280"/>
              </a:spcBef>
              <a:spcAft>
                <a:spcPts val="0"/>
              </a:spcAft>
              <a:buClr>
                <a:srgbClr val="000000"/>
              </a:buClr>
              <a:buSzPts val="1400"/>
              <a:buFont typeface="Calibri"/>
              <a:buNone/>
              <a:defRPr sz="1400"/>
            </a:lvl5pPr>
            <a:lvl6pPr indent="-228600" lvl="5" marL="2743200" algn="l">
              <a:lnSpc>
                <a:spcPct val="100000"/>
              </a:lnSpc>
              <a:spcBef>
                <a:spcPts val="280"/>
              </a:spcBef>
              <a:spcAft>
                <a:spcPts val="0"/>
              </a:spcAft>
              <a:buClr>
                <a:srgbClr val="000000"/>
              </a:buClr>
              <a:buSzPts val="1400"/>
              <a:buFont typeface="Calibri"/>
              <a:buNone/>
              <a:defRPr sz="1400"/>
            </a:lvl6pPr>
            <a:lvl7pPr indent="-228600" lvl="6" marL="3200400" algn="l">
              <a:lnSpc>
                <a:spcPct val="100000"/>
              </a:lnSpc>
              <a:spcBef>
                <a:spcPts val="280"/>
              </a:spcBef>
              <a:spcAft>
                <a:spcPts val="0"/>
              </a:spcAft>
              <a:buClr>
                <a:srgbClr val="000000"/>
              </a:buClr>
              <a:buSzPts val="1400"/>
              <a:buFont typeface="Calibri"/>
              <a:buNone/>
              <a:defRPr sz="1400"/>
            </a:lvl7pPr>
            <a:lvl8pPr indent="-228600" lvl="7" marL="3657600" algn="l">
              <a:lnSpc>
                <a:spcPct val="100000"/>
              </a:lnSpc>
              <a:spcBef>
                <a:spcPts val="280"/>
              </a:spcBef>
              <a:spcAft>
                <a:spcPts val="0"/>
              </a:spcAft>
              <a:buClr>
                <a:srgbClr val="000000"/>
              </a:buClr>
              <a:buSzPts val="1400"/>
              <a:buFont typeface="Calibri"/>
              <a:buNone/>
              <a:defRPr sz="1400"/>
            </a:lvl8pPr>
            <a:lvl9pPr indent="-228600" lvl="8" marL="4114800" algn="l">
              <a:lnSpc>
                <a:spcPct val="100000"/>
              </a:lnSpc>
              <a:spcBef>
                <a:spcPts val="280"/>
              </a:spcBef>
              <a:spcAft>
                <a:spcPts val="0"/>
              </a:spcAft>
              <a:buClr>
                <a:srgbClr val="000000"/>
              </a:buClr>
              <a:buSzPts val="1400"/>
              <a:buFont typeface="Calibri"/>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grafico" type="chart">
  <p:cSld name="CHART">
    <p:spTree>
      <p:nvGrpSpPr>
        <p:cNvPr id="18" name="Shape 18"/>
        <p:cNvGrpSpPr/>
        <p:nvPr/>
      </p:nvGrpSpPr>
      <p:grpSpPr>
        <a:xfrm>
          <a:off x="0" y="0"/>
          <a:ext cx="0" cy="0"/>
          <a:chOff x="0" y="0"/>
          <a:chExt cx="0" cy="0"/>
        </a:xfrm>
      </p:grpSpPr>
      <p:sp>
        <p:nvSpPr>
          <p:cNvPr id="19" name="Google Shape;19;p18"/>
          <p:cNvSpPr txBox="1"/>
          <p:nvPr>
            <p:ph type="title"/>
          </p:nvPr>
        </p:nvSpPr>
        <p:spPr>
          <a:xfrm>
            <a:off x="1259632" y="789552"/>
            <a:ext cx="7559675"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p:nvPr>
            <p:ph idx="2" type="chart"/>
          </p:nvPr>
        </p:nvSpPr>
        <p:spPr>
          <a:xfrm>
            <a:off x="1260029" y="1314450"/>
            <a:ext cx="7559675"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lvl="1"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lvl="2"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lvl="3"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lvl="4"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lvl="5"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lvl="6"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lvl="7"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lvl="8"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abella" type="tbl">
  <p:cSld name="TABLE">
    <p:spTree>
      <p:nvGrpSpPr>
        <p:cNvPr id="21" name="Shape 21"/>
        <p:cNvGrpSpPr/>
        <p:nvPr/>
      </p:nvGrpSpPr>
      <p:grpSpPr>
        <a:xfrm>
          <a:off x="0" y="0"/>
          <a:ext cx="0" cy="0"/>
          <a:chOff x="0" y="0"/>
          <a:chExt cx="0" cy="0"/>
        </a:xfrm>
      </p:grpSpPr>
      <p:sp>
        <p:nvSpPr>
          <p:cNvPr id="22" name="Google Shape;22;p19"/>
          <p:cNvSpPr txBox="1"/>
          <p:nvPr>
            <p:ph type="title"/>
          </p:nvPr>
        </p:nvSpPr>
        <p:spPr>
          <a:xfrm>
            <a:off x="12596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testo e contenuto" type="txAndObj">
  <p:cSld name="TEXT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1234232" y="789552"/>
            <a:ext cx="7415659"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1221848" y="1314450"/>
            <a:ext cx="3597802"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
        <p:nvSpPr>
          <p:cNvPr id="26" name="Google Shape;26;p20"/>
          <p:cNvSpPr txBox="1"/>
          <p:nvPr>
            <p:ph idx="2" type="body"/>
          </p:nvPr>
        </p:nvSpPr>
        <p:spPr>
          <a:xfrm>
            <a:off x="4972050" y="1314450"/>
            <a:ext cx="3703638" cy="308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27" name="Shape 27"/>
        <p:cNvGrpSpPr/>
        <p:nvPr/>
      </p:nvGrpSpPr>
      <p:grpSpPr>
        <a:xfrm>
          <a:off x="0" y="0"/>
          <a:ext cx="0" cy="0"/>
          <a:chOff x="0" y="0"/>
          <a:chExt cx="0" cy="0"/>
        </a:xfrm>
      </p:grpSpPr>
      <p:sp>
        <p:nvSpPr>
          <p:cNvPr id="28" name="Google Shape;28;p21"/>
          <p:cNvSpPr txBox="1"/>
          <p:nvPr>
            <p:ph type="title"/>
          </p:nvPr>
        </p:nvSpPr>
        <p:spPr>
          <a:xfrm rot="5400000">
            <a:off x="5898624" y="1623486"/>
            <a:ext cx="3665004"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rot="5400000">
            <a:off x="2114394" y="-119217"/>
            <a:ext cx="3665004" cy="537453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30" name="Shape 30"/>
        <p:cNvGrpSpPr/>
        <p:nvPr/>
      </p:nvGrpSpPr>
      <p:grpSpPr>
        <a:xfrm>
          <a:off x="0" y="0"/>
          <a:ext cx="0" cy="0"/>
          <a:chOff x="0" y="0"/>
          <a:chExt cx="0" cy="0"/>
        </a:xfrm>
      </p:grpSpPr>
      <p:sp>
        <p:nvSpPr>
          <p:cNvPr id="31" name="Google Shape;31;p22"/>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 type="body"/>
          </p:nvPr>
        </p:nvSpPr>
        <p:spPr>
          <a:xfrm rot="5400000">
            <a:off x="3424237" y="-850900"/>
            <a:ext cx="3086100" cy="741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100000"/>
              </a:lnSpc>
              <a:spcBef>
                <a:spcPts val="360"/>
              </a:spcBef>
              <a:spcAft>
                <a:spcPts val="0"/>
              </a:spcAft>
              <a:buClr>
                <a:srgbClr val="000000"/>
              </a:buClr>
              <a:buSzPts val="1800"/>
              <a:buChar char="»"/>
              <a:defRPr/>
            </a:lvl6pPr>
            <a:lvl7pPr indent="-342900" lvl="6" marL="3200400" algn="l">
              <a:lnSpc>
                <a:spcPct val="100000"/>
              </a:lnSpc>
              <a:spcBef>
                <a:spcPts val="360"/>
              </a:spcBef>
              <a:spcAft>
                <a:spcPts val="0"/>
              </a:spcAft>
              <a:buClr>
                <a:srgbClr val="000000"/>
              </a:buClr>
              <a:buSzPts val="1800"/>
              <a:buChar char="»"/>
              <a:defRPr/>
            </a:lvl7pPr>
            <a:lvl8pPr indent="-342900" lvl="7" marL="3657600" algn="l">
              <a:lnSpc>
                <a:spcPct val="100000"/>
              </a:lnSpc>
              <a:spcBef>
                <a:spcPts val="360"/>
              </a:spcBef>
              <a:spcAft>
                <a:spcPts val="0"/>
              </a:spcAft>
              <a:buClr>
                <a:srgbClr val="000000"/>
              </a:buClr>
              <a:buSzPts val="1800"/>
              <a:buChar char="»"/>
              <a:defRPr/>
            </a:lvl8pPr>
            <a:lvl9pPr indent="-342900" lvl="8" marL="4114800" algn="l">
              <a:lnSpc>
                <a:spcPct val="100000"/>
              </a:lnSpc>
              <a:spcBef>
                <a:spcPts val="36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33" name="Shape 33"/>
        <p:cNvGrpSpPr/>
        <p:nvPr/>
      </p:nvGrpSpPr>
      <p:grpSpPr>
        <a:xfrm>
          <a:off x="0" y="0"/>
          <a:ext cx="0" cy="0"/>
          <a:chOff x="0" y="0"/>
          <a:chExt cx="0" cy="0"/>
        </a:xfrm>
      </p:grpSpPr>
      <p:sp>
        <p:nvSpPr>
          <p:cNvPr id="34" name="Google Shape;3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p:nvPr>
            <p:ph idx="2" type="pic"/>
          </p:nvPr>
        </p:nvSpPr>
        <p:spPr>
          <a:xfrm>
            <a:off x="1792288" y="735545"/>
            <a:ext cx="5486400" cy="2810135"/>
          </a:xfrm>
          <a:prstGeom prst="rect">
            <a:avLst/>
          </a:prstGeom>
          <a:noFill/>
          <a:ln>
            <a:noFill/>
          </a:ln>
        </p:spPr>
      </p:sp>
      <p:sp>
        <p:nvSpPr>
          <p:cNvPr id="36" name="Google Shape;36;p23"/>
          <p:cNvSpPr txBox="1"/>
          <p:nvPr>
            <p:ph idx="1" type="body"/>
          </p:nvPr>
        </p:nvSpPr>
        <p:spPr>
          <a:xfrm>
            <a:off x="1792288" y="4025504"/>
            <a:ext cx="5486400" cy="4904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37" name="Shape 37"/>
        <p:cNvGrpSpPr/>
        <p:nvPr/>
      </p:nvGrpSpPr>
      <p:grpSpPr>
        <a:xfrm>
          <a:off x="0" y="0"/>
          <a:ext cx="0" cy="0"/>
          <a:chOff x="0" y="0"/>
          <a:chExt cx="0" cy="0"/>
        </a:xfrm>
      </p:grpSpPr>
      <p:sp>
        <p:nvSpPr>
          <p:cNvPr id="38" name="Google Shape;38;p24"/>
          <p:cNvSpPr txBox="1"/>
          <p:nvPr>
            <p:ph type="title"/>
          </p:nvPr>
        </p:nvSpPr>
        <p:spPr>
          <a:xfrm>
            <a:off x="1259632" y="843558"/>
            <a:ext cx="2216225"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3635896" y="843558"/>
            <a:ext cx="5050903" cy="3672407"/>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Calibri"/>
              <a:buChar char="•"/>
              <a:defRPr sz="3200"/>
            </a:lvl1pPr>
            <a:lvl2pPr indent="-406400" lvl="1" marL="914400" algn="l">
              <a:lnSpc>
                <a:spcPct val="100000"/>
              </a:lnSpc>
              <a:spcBef>
                <a:spcPts val="560"/>
              </a:spcBef>
              <a:spcAft>
                <a:spcPts val="0"/>
              </a:spcAft>
              <a:buClr>
                <a:srgbClr val="000000"/>
              </a:buClr>
              <a:buSzPts val="2800"/>
              <a:buFont typeface="Calibri"/>
              <a:buChar char="–"/>
              <a:defRPr sz="2800"/>
            </a:lvl2pPr>
            <a:lvl3pPr indent="-381000" lvl="2" marL="1371600" algn="l">
              <a:lnSpc>
                <a:spcPct val="100000"/>
              </a:lnSpc>
              <a:spcBef>
                <a:spcPts val="480"/>
              </a:spcBef>
              <a:spcAft>
                <a:spcPts val="0"/>
              </a:spcAft>
              <a:buClr>
                <a:srgbClr val="000000"/>
              </a:buClr>
              <a:buSzPts val="2400"/>
              <a:buFont typeface="Calibri"/>
              <a:buChar char="•"/>
              <a:defRPr sz="2400"/>
            </a:lvl3pPr>
            <a:lvl4pPr indent="-355600" lvl="3" marL="1828800" algn="l">
              <a:lnSpc>
                <a:spcPct val="100000"/>
              </a:lnSpc>
              <a:spcBef>
                <a:spcPts val="400"/>
              </a:spcBef>
              <a:spcAft>
                <a:spcPts val="0"/>
              </a:spcAft>
              <a:buClr>
                <a:srgbClr val="000000"/>
              </a:buClr>
              <a:buSzPts val="2000"/>
              <a:buFont typeface="Calibri"/>
              <a:buChar char="–"/>
              <a:defRPr sz="2000"/>
            </a:lvl4pPr>
            <a:lvl5pPr indent="-355600" lvl="4" marL="2286000" algn="l">
              <a:lnSpc>
                <a:spcPct val="100000"/>
              </a:lnSpc>
              <a:spcBef>
                <a:spcPts val="400"/>
              </a:spcBef>
              <a:spcAft>
                <a:spcPts val="0"/>
              </a:spcAft>
              <a:buClr>
                <a:srgbClr val="000000"/>
              </a:buClr>
              <a:buSzPts val="2000"/>
              <a:buFont typeface="Calibri"/>
              <a:buChar char="»"/>
              <a:defRPr sz="2000"/>
            </a:lvl5pPr>
            <a:lvl6pPr indent="-355600" lvl="5" marL="2743200" algn="l">
              <a:lnSpc>
                <a:spcPct val="100000"/>
              </a:lnSpc>
              <a:spcBef>
                <a:spcPts val="400"/>
              </a:spcBef>
              <a:spcAft>
                <a:spcPts val="0"/>
              </a:spcAft>
              <a:buClr>
                <a:srgbClr val="000000"/>
              </a:buClr>
              <a:buSzPts val="2000"/>
              <a:buFont typeface="Calibri"/>
              <a:buChar char="»"/>
              <a:defRPr sz="2000"/>
            </a:lvl6pPr>
            <a:lvl7pPr indent="-355600" lvl="6" marL="3200400" algn="l">
              <a:lnSpc>
                <a:spcPct val="100000"/>
              </a:lnSpc>
              <a:spcBef>
                <a:spcPts val="400"/>
              </a:spcBef>
              <a:spcAft>
                <a:spcPts val="0"/>
              </a:spcAft>
              <a:buClr>
                <a:srgbClr val="000000"/>
              </a:buClr>
              <a:buSzPts val="2000"/>
              <a:buFont typeface="Calibri"/>
              <a:buChar char="»"/>
              <a:defRPr sz="2000"/>
            </a:lvl7pPr>
            <a:lvl8pPr indent="-355600" lvl="7" marL="3657600" algn="l">
              <a:lnSpc>
                <a:spcPct val="100000"/>
              </a:lnSpc>
              <a:spcBef>
                <a:spcPts val="400"/>
              </a:spcBef>
              <a:spcAft>
                <a:spcPts val="0"/>
              </a:spcAft>
              <a:buClr>
                <a:srgbClr val="000000"/>
              </a:buClr>
              <a:buSzPts val="2000"/>
              <a:buFont typeface="Calibri"/>
              <a:buChar char="»"/>
              <a:defRPr sz="2000"/>
            </a:lvl8pPr>
            <a:lvl9pPr indent="-355600" lvl="8" marL="4114800" algn="l">
              <a:lnSpc>
                <a:spcPct val="100000"/>
              </a:lnSpc>
              <a:spcBef>
                <a:spcPts val="400"/>
              </a:spcBef>
              <a:spcAft>
                <a:spcPts val="0"/>
              </a:spcAft>
              <a:buClr>
                <a:srgbClr val="000000"/>
              </a:buClr>
              <a:buSzPts val="2000"/>
              <a:buFont typeface="Calibri"/>
              <a:buChar char="»"/>
              <a:defRPr sz="2000"/>
            </a:lvl9pPr>
          </a:lstStyle>
          <a:p/>
        </p:txBody>
      </p:sp>
      <p:sp>
        <p:nvSpPr>
          <p:cNvPr id="40" name="Google Shape;40;p24"/>
          <p:cNvSpPr txBox="1"/>
          <p:nvPr>
            <p:ph idx="2" type="body"/>
          </p:nvPr>
        </p:nvSpPr>
        <p:spPr>
          <a:xfrm>
            <a:off x="1259632" y="1770938"/>
            <a:ext cx="2205881" cy="27330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Font typeface="Calibri"/>
              <a:buNone/>
              <a:defRPr sz="1400"/>
            </a:lvl1pPr>
            <a:lvl2pPr indent="-228600" lvl="1" marL="914400" algn="l">
              <a:lnSpc>
                <a:spcPct val="100000"/>
              </a:lnSpc>
              <a:spcBef>
                <a:spcPts val="240"/>
              </a:spcBef>
              <a:spcAft>
                <a:spcPts val="0"/>
              </a:spcAft>
              <a:buClr>
                <a:srgbClr val="000000"/>
              </a:buClr>
              <a:buSzPts val="1200"/>
              <a:buFont typeface="Calibri"/>
              <a:buNone/>
              <a:defRPr sz="1200"/>
            </a:lvl2pPr>
            <a:lvl3pPr indent="-228600" lvl="2" marL="1371600" algn="l">
              <a:lnSpc>
                <a:spcPct val="100000"/>
              </a:lnSpc>
              <a:spcBef>
                <a:spcPts val="200"/>
              </a:spcBef>
              <a:spcAft>
                <a:spcPts val="0"/>
              </a:spcAft>
              <a:buClr>
                <a:srgbClr val="000000"/>
              </a:buClr>
              <a:buSzPts val="1000"/>
              <a:buFont typeface="Calibri"/>
              <a:buNone/>
              <a:defRPr sz="1000"/>
            </a:lvl3pPr>
            <a:lvl4pPr indent="-228600" lvl="3" marL="1828800" algn="l">
              <a:lnSpc>
                <a:spcPct val="100000"/>
              </a:lnSpc>
              <a:spcBef>
                <a:spcPts val="180"/>
              </a:spcBef>
              <a:spcAft>
                <a:spcPts val="0"/>
              </a:spcAft>
              <a:buClr>
                <a:srgbClr val="000000"/>
              </a:buClr>
              <a:buSzPts val="900"/>
              <a:buFont typeface="Calibri"/>
              <a:buNone/>
              <a:defRPr sz="900"/>
            </a:lvl4pPr>
            <a:lvl5pPr indent="-228600" lvl="4" marL="2286000" algn="l">
              <a:lnSpc>
                <a:spcPct val="100000"/>
              </a:lnSpc>
              <a:spcBef>
                <a:spcPts val="180"/>
              </a:spcBef>
              <a:spcAft>
                <a:spcPts val="0"/>
              </a:spcAft>
              <a:buClr>
                <a:srgbClr val="000000"/>
              </a:buClr>
              <a:buSzPts val="900"/>
              <a:buFont typeface="Calibri"/>
              <a:buNone/>
              <a:defRPr sz="900"/>
            </a:lvl5pPr>
            <a:lvl6pPr indent="-228600" lvl="5" marL="2743200" algn="l">
              <a:lnSpc>
                <a:spcPct val="100000"/>
              </a:lnSpc>
              <a:spcBef>
                <a:spcPts val="180"/>
              </a:spcBef>
              <a:spcAft>
                <a:spcPts val="0"/>
              </a:spcAft>
              <a:buClr>
                <a:srgbClr val="000000"/>
              </a:buClr>
              <a:buSzPts val="900"/>
              <a:buFont typeface="Calibri"/>
              <a:buNone/>
              <a:defRPr sz="900"/>
            </a:lvl6pPr>
            <a:lvl7pPr indent="-228600" lvl="6" marL="3200400" algn="l">
              <a:lnSpc>
                <a:spcPct val="100000"/>
              </a:lnSpc>
              <a:spcBef>
                <a:spcPts val="180"/>
              </a:spcBef>
              <a:spcAft>
                <a:spcPts val="0"/>
              </a:spcAft>
              <a:buClr>
                <a:srgbClr val="000000"/>
              </a:buClr>
              <a:buSzPts val="900"/>
              <a:buFont typeface="Calibri"/>
              <a:buNone/>
              <a:defRPr sz="900"/>
            </a:lvl7pPr>
            <a:lvl8pPr indent="-228600" lvl="7" marL="3657600" algn="l">
              <a:lnSpc>
                <a:spcPct val="100000"/>
              </a:lnSpc>
              <a:spcBef>
                <a:spcPts val="180"/>
              </a:spcBef>
              <a:spcAft>
                <a:spcPts val="0"/>
              </a:spcAft>
              <a:buClr>
                <a:srgbClr val="000000"/>
              </a:buClr>
              <a:buSzPts val="900"/>
              <a:buFont typeface="Calibri"/>
              <a:buNone/>
              <a:defRPr sz="900"/>
            </a:lvl8pPr>
            <a:lvl9pPr indent="-228600" lvl="8" marL="4114800" algn="l">
              <a:lnSpc>
                <a:spcPct val="100000"/>
              </a:lnSpc>
              <a:spcBef>
                <a:spcPts val="180"/>
              </a:spcBef>
              <a:spcAft>
                <a:spcPts val="0"/>
              </a:spcAft>
              <a:buClr>
                <a:srgbClr val="000000"/>
              </a:buClr>
              <a:buSzPts val="900"/>
              <a:buFont typeface="Calibri"/>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0" y="4572000"/>
            <a:ext cx="9144000" cy="571500"/>
            <a:chOff x="0" y="3840"/>
            <a:chExt cx="5760" cy="480"/>
          </a:xfrm>
        </p:grpSpPr>
        <p:sp>
          <p:nvSpPr>
            <p:cNvPr id="7" name="Google Shape;7;p13"/>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8" name="Google Shape;8;p13"/>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9" name="Google Shape;9;p13"/>
          <p:cNvSpPr txBox="1"/>
          <p:nvPr>
            <p:ph type="title"/>
          </p:nvPr>
        </p:nvSpPr>
        <p:spPr>
          <a:xfrm>
            <a:off x="1258887" y="844153"/>
            <a:ext cx="7416800" cy="37861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0" name="Google Shape;10;p13"/>
          <p:cNvSpPr txBox="1"/>
          <p:nvPr>
            <p:ph idx="1" type="body"/>
          </p:nvPr>
        </p:nvSpPr>
        <p:spPr>
          <a:xfrm>
            <a:off x="1258887" y="1314450"/>
            <a:ext cx="7416800" cy="30861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Calibri"/>
              <a:buChar char="•"/>
              <a:defRPr b="0" i="0" sz="2400" u="none" cap="none" strike="noStrike">
                <a:solidFill>
                  <a:srgbClr val="000000"/>
                </a:solidFill>
                <a:latin typeface="Calibri"/>
                <a:ea typeface="Calibri"/>
                <a:cs typeface="Calibri"/>
                <a:sym typeface="Calibri"/>
              </a:defRPr>
            </a:lvl1pPr>
            <a:lvl2pPr indent="-355600" lvl="1" marL="914400" marR="0" rtl="0" algn="l">
              <a:lnSpc>
                <a:spcPct val="100000"/>
              </a:lnSpc>
              <a:spcBef>
                <a:spcPts val="400"/>
              </a:spcBef>
              <a:spcAft>
                <a:spcPts val="0"/>
              </a:spcAft>
              <a:buClr>
                <a:srgbClr val="000000"/>
              </a:buClr>
              <a:buSzPts val="2000"/>
              <a:buFont typeface="Calibri"/>
              <a:buChar char="–"/>
              <a:defRPr b="0" i="0" sz="2000" u="none" cap="none" strike="noStrike">
                <a:solidFill>
                  <a:srgbClr val="000000"/>
                </a:solidFill>
                <a:latin typeface="Calibri"/>
                <a:ea typeface="Calibri"/>
                <a:cs typeface="Calibri"/>
                <a:sym typeface="Calibri"/>
              </a:defRPr>
            </a:lvl2pPr>
            <a:lvl3pPr indent="-330200" lvl="2" marL="1371600" marR="0" rtl="0" algn="l">
              <a:lnSpc>
                <a:spcPct val="100000"/>
              </a:lnSpc>
              <a:spcBef>
                <a:spcPts val="320"/>
              </a:spcBef>
              <a:spcAft>
                <a:spcPts val="0"/>
              </a:spcAft>
              <a:buClr>
                <a:srgbClr val="000000"/>
              </a:buClr>
              <a:buSzPts val="1600"/>
              <a:buFont typeface="Calibri"/>
              <a:buChar char="•"/>
              <a:defRPr b="0" i="0" sz="1600" u="none" cap="none" strike="noStrike">
                <a:solidFill>
                  <a:srgbClr val="000000"/>
                </a:solidFill>
                <a:latin typeface="Calibri"/>
                <a:ea typeface="Calibri"/>
                <a:cs typeface="Calibri"/>
                <a:sym typeface="Calibri"/>
              </a:defRPr>
            </a:lvl3pPr>
            <a:lvl4pPr indent="-317500" lvl="3" marL="1828800" marR="0" rtl="0" algn="l">
              <a:lnSpc>
                <a:spcPct val="100000"/>
              </a:lnSpc>
              <a:spcBef>
                <a:spcPts val="280"/>
              </a:spcBef>
              <a:spcAft>
                <a:spcPts val="0"/>
              </a:spcAft>
              <a:buClr>
                <a:srgbClr val="000000"/>
              </a:buClr>
              <a:buSzPts val="1400"/>
              <a:buFont typeface="Calibri"/>
              <a:buChar char="–"/>
              <a:defRPr b="0" i="0" sz="1400" u="none" cap="none" strike="noStrike">
                <a:solidFill>
                  <a:srgbClr val="000000"/>
                </a:solidFill>
                <a:latin typeface="Calibri"/>
                <a:ea typeface="Calibri"/>
                <a:cs typeface="Calibri"/>
                <a:sym typeface="Calibri"/>
              </a:defRPr>
            </a:lvl4pPr>
            <a:lvl5pPr indent="-304800" lvl="4" marL="22860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5pPr>
            <a:lvl6pPr indent="-304800" lvl="5" marL="27432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6pPr>
            <a:lvl7pPr indent="-304800" lvl="6" marL="32004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7pPr>
            <a:lvl8pPr indent="-304800" lvl="7" marL="36576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8pPr>
            <a:lvl9pPr indent="-304800" lvl="8" marL="4114800" marR="0" rtl="0" algn="l">
              <a:lnSpc>
                <a:spcPct val="100000"/>
              </a:lnSpc>
              <a:spcBef>
                <a:spcPts val="240"/>
              </a:spcBef>
              <a:spcAft>
                <a:spcPts val="0"/>
              </a:spcAft>
              <a:buClr>
                <a:srgbClr val="000000"/>
              </a:buClr>
              <a:buSzPts val="1200"/>
              <a:buFont typeface="Calibri"/>
              <a:buChar char="»"/>
              <a:defRPr b="0" i="0" sz="1200" u="none" cap="none" strike="noStrike">
                <a:solidFill>
                  <a:srgbClr val="000000"/>
                </a:solidFill>
                <a:latin typeface="Calibri"/>
                <a:ea typeface="Calibri"/>
                <a:cs typeface="Calibri"/>
                <a:sym typeface="Calibri"/>
              </a:defRPr>
            </a:lvl9pPr>
          </a:lstStyle>
          <a:p/>
        </p:txBody>
      </p:sp>
      <p:pic>
        <p:nvPicPr>
          <p:cNvPr id="11" name="Google Shape;11;p13"/>
          <p:cNvPicPr preferRelativeResize="0"/>
          <p:nvPr/>
        </p:nvPicPr>
        <p:blipFill rotWithShape="1">
          <a:blip r:embed="rId1">
            <a:alphaModFix/>
          </a:blip>
          <a:srcRect b="0" l="0" r="0" t="0"/>
          <a:stretch/>
        </p:blipFill>
        <p:spPr>
          <a:xfrm>
            <a:off x="107950" y="86915"/>
            <a:ext cx="1916906" cy="6238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hyperlink" Target="https://web.uniroma1.it/i3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0" y="0"/>
            <a:ext cx="9144000" cy="2571750"/>
          </a:xfrm>
          <a:prstGeom prst="rect">
            <a:avLst/>
          </a:prstGeom>
          <a:solidFill>
            <a:srgbClr val="0067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nvGrpSpPr>
          <p:cNvPr id="63" name="Google Shape;63;p1"/>
          <p:cNvGrpSpPr/>
          <p:nvPr/>
        </p:nvGrpSpPr>
        <p:grpSpPr>
          <a:xfrm>
            <a:off x="0" y="2069300"/>
            <a:ext cx="9144553" cy="3074110"/>
            <a:chOff x="0" y="1738"/>
            <a:chExt cx="7680" cy="2582"/>
          </a:xfrm>
        </p:grpSpPr>
        <p:pic>
          <p:nvPicPr>
            <p:cNvPr descr="Fondino" id="64" name="Google Shape;64;p1"/>
            <p:cNvPicPr preferRelativeResize="0"/>
            <p:nvPr/>
          </p:nvPicPr>
          <p:blipFill rotWithShape="1">
            <a:blip r:embed="rId3">
              <a:alphaModFix/>
            </a:blip>
            <a:srcRect b="0" l="0" r="24997" t="0"/>
            <a:stretch/>
          </p:blipFill>
          <p:spPr>
            <a:xfrm>
              <a:off x="0" y="2158"/>
              <a:ext cx="7680" cy="2162"/>
            </a:xfrm>
            <a:prstGeom prst="rect">
              <a:avLst/>
            </a:prstGeom>
            <a:noFill/>
            <a:ln>
              <a:noFill/>
            </a:ln>
          </p:spPr>
        </p:pic>
        <p:pic>
          <p:nvPicPr>
            <p:cNvPr descr="logo +marchio" id="65" name="Google Shape;65;p1"/>
            <p:cNvPicPr preferRelativeResize="0"/>
            <p:nvPr/>
          </p:nvPicPr>
          <p:blipFill rotWithShape="1">
            <a:blip r:embed="rId4">
              <a:alphaModFix/>
            </a:blip>
            <a:srcRect b="0" l="0" r="0" t="0"/>
            <a:stretch/>
          </p:blipFill>
          <p:spPr>
            <a:xfrm>
              <a:off x="0" y="2160"/>
              <a:ext cx="5760" cy="722"/>
            </a:xfrm>
            <a:prstGeom prst="rect">
              <a:avLst/>
            </a:prstGeom>
            <a:noFill/>
            <a:ln>
              <a:noFill/>
            </a:ln>
          </p:spPr>
        </p:pic>
        <p:pic>
          <p:nvPicPr>
            <p:cNvPr descr="fascia" id="66" name="Google Shape;66;p1"/>
            <p:cNvPicPr preferRelativeResize="0"/>
            <p:nvPr/>
          </p:nvPicPr>
          <p:blipFill rotWithShape="1">
            <a:blip r:embed="rId5">
              <a:alphaModFix/>
            </a:blip>
            <a:srcRect b="0" l="0" r="0" t="0"/>
            <a:stretch/>
          </p:blipFill>
          <p:spPr>
            <a:xfrm>
              <a:off x="1316" y="1738"/>
              <a:ext cx="6364" cy="422"/>
            </a:xfrm>
            <a:prstGeom prst="rect">
              <a:avLst/>
            </a:prstGeom>
            <a:noFill/>
            <a:ln cap="flat" cmpd="sng" w="9525">
              <a:solidFill>
                <a:schemeClr val="dk2"/>
              </a:solidFill>
              <a:prstDash val="solid"/>
              <a:miter lim="800000"/>
              <a:headEnd len="sm" w="sm" type="none"/>
              <a:tailEnd len="sm" w="sm" type="none"/>
            </a:ln>
          </p:spPr>
        </p:pic>
      </p:grpSp>
      <p:sp>
        <p:nvSpPr>
          <p:cNvPr id="67" name="Google Shape;67;p1"/>
          <p:cNvSpPr txBox="1"/>
          <p:nvPr>
            <p:ph type="ctrTitle"/>
          </p:nvPr>
        </p:nvSpPr>
        <p:spPr>
          <a:xfrm>
            <a:off x="2098750" y="256674"/>
            <a:ext cx="6369000" cy="168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lang="it" sz="1600">
                <a:solidFill>
                  <a:srgbClr val="FFFFFF"/>
                </a:solidFill>
              </a:rPr>
              <a:t>Esercizi svolti di Progettazione di algoritmi</a:t>
            </a:r>
            <a:br>
              <a:rPr b="0" lang="it" sz="1600">
                <a:solidFill>
                  <a:srgbClr val="FFFFFF"/>
                </a:solidFill>
              </a:rPr>
            </a:br>
            <a:r>
              <a:rPr b="0" lang="it" sz="1600">
                <a:solidFill>
                  <a:srgbClr val="FFFFFF"/>
                </a:solidFill>
                <a:uFill>
                  <a:noFill/>
                </a:uFill>
                <a:hlinkClick r:id="rId6">
                  <a:extLst>
                    <a:ext uri="{A12FA001-AC4F-418D-AE19-62706E023703}">
                      <ahyp:hlinkClr val="tx"/>
                    </a:ext>
                  </a:extLst>
                </a:hlinkClick>
              </a:rPr>
              <a:t>Facoltà di Ingegneria dell'informazione, informatica e statistica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lang="it" sz="1600">
                <a:solidFill>
                  <a:srgbClr val="FFFFFF"/>
                </a:solidFill>
              </a:rPr>
              <a:t>Dipartimento di informatica</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b="0" i="0" lang="it" sz="1600" u="none">
                <a:solidFill>
                  <a:srgbClr val="FFFFFF"/>
                </a:solidFill>
                <a:latin typeface="Calibri"/>
                <a:ea typeface="Calibri"/>
                <a:cs typeface="Calibri"/>
                <a:sym typeface="Calibri"/>
              </a:rPr>
              <a:t>Anno Accademico 20</a:t>
            </a:r>
            <a:r>
              <a:rPr b="0" lang="it" sz="1600">
                <a:solidFill>
                  <a:srgbClr val="FFFFFF"/>
                </a:solidFill>
              </a:rPr>
              <a:t>22</a:t>
            </a:r>
            <a:r>
              <a:rPr b="0" i="0" lang="it" sz="1600" u="none">
                <a:solidFill>
                  <a:srgbClr val="FFFFFF"/>
                </a:solidFill>
                <a:latin typeface="Calibri"/>
                <a:ea typeface="Calibri"/>
                <a:cs typeface="Calibri"/>
                <a:sym typeface="Calibri"/>
              </a:rPr>
              <a:t>-20</a:t>
            </a:r>
            <a:r>
              <a:rPr b="0" lang="it" sz="1600">
                <a:solidFill>
                  <a:srgbClr val="FFFFFF"/>
                </a:solidFill>
              </a:rPr>
              <a:t>23</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t/>
            </a:r>
            <a:endParaRPr b="0" sz="1600">
              <a:solidFill>
                <a:srgbClr val="FFFFFF"/>
              </a:solidFill>
            </a:endParaRPr>
          </a:p>
          <a:p>
            <a:pPr indent="0" lvl="0" marL="0" rtl="0" algn="l">
              <a:lnSpc>
                <a:spcPct val="100000"/>
              </a:lnSpc>
              <a:spcBef>
                <a:spcPts val="0"/>
              </a:spcBef>
              <a:spcAft>
                <a:spcPts val="0"/>
              </a:spcAft>
              <a:buClr>
                <a:srgbClr val="FFFFFF"/>
              </a:buClr>
              <a:buSzPts val="1600"/>
              <a:buFont typeface="Calibri"/>
              <a:buNone/>
            </a:pPr>
            <a:r>
              <a:rPr lang="it">
                <a:solidFill>
                  <a:srgbClr val="FFFFFF"/>
                </a:solidFill>
              </a:rPr>
              <a:t>Esercitazione 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3e5bacf75d_0_3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se un grafo diretto è semi-connesso</a:t>
            </a:r>
            <a:endParaRPr/>
          </a:p>
        </p:txBody>
      </p:sp>
      <p:sp>
        <p:nvSpPr>
          <p:cNvPr id="129" name="Google Shape;129;g23e5bacf75d_0_3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900"/>
              <a:t>from collections import defaultdict</a:t>
            </a:r>
            <a:endParaRPr sz="900"/>
          </a:p>
          <a:p>
            <a:pPr indent="0" lvl="0" marL="0" marR="0" rtl="0" algn="l">
              <a:lnSpc>
                <a:spcPct val="100000"/>
              </a:lnSpc>
              <a:spcBef>
                <a:spcPts val="0"/>
              </a:spcBef>
              <a:spcAft>
                <a:spcPts val="0"/>
              </a:spcAft>
              <a:buClr>
                <a:srgbClr val="000000"/>
              </a:buClr>
              <a:buSzPts val="1800"/>
              <a:buFont typeface="Arial"/>
              <a:buNone/>
            </a:pPr>
            <a:r>
              <a:rPr lang="it" sz="900"/>
              <a:t>def is_singly_connected(graph):</a:t>
            </a:r>
            <a:endParaRPr sz="900"/>
          </a:p>
          <a:p>
            <a:pPr indent="0" lvl="0" marL="0" marR="0" rtl="0" algn="l">
              <a:lnSpc>
                <a:spcPct val="100000"/>
              </a:lnSpc>
              <a:spcBef>
                <a:spcPts val="0"/>
              </a:spcBef>
              <a:spcAft>
                <a:spcPts val="0"/>
              </a:spcAft>
              <a:buClr>
                <a:srgbClr val="000000"/>
              </a:buClr>
              <a:buSzPts val="1800"/>
              <a:buFont typeface="Arial"/>
              <a:buNone/>
            </a:pPr>
            <a:r>
              <a:rPr lang="it" sz="900"/>
              <a:t>   # 1. Ordinamento topologico</a:t>
            </a:r>
            <a:endParaRPr sz="900"/>
          </a:p>
          <a:p>
            <a:pPr indent="0" lvl="0" marL="0" marR="0" rtl="0" algn="l">
              <a:lnSpc>
                <a:spcPct val="100000"/>
              </a:lnSpc>
              <a:spcBef>
                <a:spcPts val="0"/>
              </a:spcBef>
              <a:spcAft>
                <a:spcPts val="0"/>
              </a:spcAft>
              <a:buClr>
                <a:srgbClr val="000000"/>
              </a:buClr>
              <a:buSzPts val="1800"/>
              <a:buFont typeface="Arial"/>
              <a:buNone/>
            </a:pPr>
            <a:r>
              <a:rPr lang="it" sz="900"/>
              <a:t>   topo_order = topological_sort(graph)</a:t>
            </a:r>
            <a:endParaRPr sz="900"/>
          </a:p>
          <a:p>
            <a:pPr indent="0" lvl="0" marL="0" marR="0" rtl="0" algn="l">
              <a:lnSpc>
                <a:spcPct val="100000"/>
              </a:lnSpc>
              <a:spcBef>
                <a:spcPts val="0"/>
              </a:spcBef>
              <a:spcAft>
                <a:spcPts val="0"/>
              </a:spcAft>
              <a:buClr>
                <a:srgbClr val="000000"/>
              </a:buClr>
              <a:buSzPts val="1800"/>
              <a:buFont typeface="Arial"/>
              <a:buNone/>
            </a:pPr>
            <a:r>
              <a:rPr lang="it" sz="900"/>
              <a:t>   # 2. Dizionario degli antenati in-degree 0</a:t>
            </a:r>
            <a:endParaRPr sz="900"/>
          </a:p>
          <a:p>
            <a:pPr indent="0" lvl="0" marL="0" marR="0" rtl="0" algn="l">
              <a:lnSpc>
                <a:spcPct val="100000"/>
              </a:lnSpc>
              <a:spcBef>
                <a:spcPts val="0"/>
              </a:spcBef>
              <a:spcAft>
                <a:spcPts val="0"/>
              </a:spcAft>
              <a:buClr>
                <a:srgbClr val="000000"/>
              </a:buClr>
              <a:buSzPts val="1800"/>
              <a:buFont typeface="Arial"/>
              <a:buNone/>
            </a:pPr>
            <a:r>
              <a:rPr lang="it" sz="900"/>
              <a:t>   ancestors = defaultdict(set)</a:t>
            </a:r>
            <a:endParaRPr sz="900"/>
          </a:p>
          <a:p>
            <a:pPr indent="0" lvl="0" marL="0" marR="0" rtl="0" algn="l">
              <a:lnSpc>
                <a:spcPct val="100000"/>
              </a:lnSpc>
              <a:spcBef>
                <a:spcPts val="0"/>
              </a:spcBef>
              <a:spcAft>
                <a:spcPts val="0"/>
              </a:spcAft>
              <a:buClr>
                <a:srgbClr val="000000"/>
              </a:buClr>
              <a:buSzPts val="1800"/>
              <a:buFont typeface="Arial"/>
              <a:buNone/>
            </a:pPr>
            <a:r>
              <a:rPr lang="it" sz="900"/>
              <a:t>   # 3. Calcolo degli antenati in-degree 0 per ogni vertice</a:t>
            </a:r>
            <a:endParaRPr sz="900"/>
          </a:p>
          <a:p>
            <a:pPr indent="0" lvl="0" marL="0" marR="0" rtl="0" algn="l">
              <a:lnSpc>
                <a:spcPct val="100000"/>
              </a:lnSpc>
              <a:spcBef>
                <a:spcPts val="0"/>
              </a:spcBef>
              <a:spcAft>
                <a:spcPts val="0"/>
              </a:spcAft>
              <a:buClr>
                <a:srgbClr val="000000"/>
              </a:buClr>
              <a:buSzPts val="1800"/>
              <a:buFont typeface="Arial"/>
              <a:buNone/>
            </a:pPr>
            <a:r>
              <a:rPr lang="it" sz="900"/>
              <a:t>   visited = set()</a:t>
            </a:r>
            <a:endParaRPr sz="900"/>
          </a:p>
          <a:p>
            <a:pPr indent="0" lvl="0" marL="0" marR="0" rtl="0" algn="l">
              <a:lnSpc>
                <a:spcPct val="100000"/>
              </a:lnSpc>
              <a:spcBef>
                <a:spcPts val="0"/>
              </a:spcBef>
              <a:spcAft>
                <a:spcPts val="0"/>
              </a:spcAft>
              <a:buClr>
                <a:srgbClr val="000000"/>
              </a:buClr>
              <a:buSzPts val="1800"/>
              <a:buFont typeface="Arial"/>
              <a:buNone/>
            </a:pPr>
            <a:r>
              <a:rPr lang="it" sz="900"/>
              <a:t>   for v in topo_order:</a:t>
            </a:r>
            <a:endParaRPr sz="900"/>
          </a:p>
          <a:p>
            <a:pPr indent="0" lvl="0" marL="0" marR="0" rtl="0" algn="l">
              <a:lnSpc>
                <a:spcPct val="100000"/>
              </a:lnSpc>
              <a:spcBef>
                <a:spcPts val="0"/>
              </a:spcBef>
              <a:spcAft>
                <a:spcPts val="0"/>
              </a:spcAft>
              <a:buClr>
                <a:srgbClr val="000000"/>
              </a:buClr>
              <a:buSzPts val="1800"/>
              <a:buFont typeface="Arial"/>
              <a:buNone/>
            </a:pPr>
            <a:r>
              <a:rPr lang="it" sz="900"/>
              <a:t>       ancestors_v = set()</a:t>
            </a:r>
            <a:endParaRPr sz="900"/>
          </a:p>
          <a:p>
            <a:pPr indent="0" lvl="0" marL="0" marR="0" rtl="0" algn="l">
              <a:lnSpc>
                <a:spcPct val="100000"/>
              </a:lnSpc>
              <a:spcBef>
                <a:spcPts val="0"/>
              </a:spcBef>
              <a:spcAft>
                <a:spcPts val="0"/>
              </a:spcAft>
              <a:buClr>
                <a:srgbClr val="000000"/>
              </a:buClr>
              <a:buSzPts val="1800"/>
              <a:buFont typeface="Arial"/>
              <a:buNone/>
            </a:pPr>
            <a:r>
              <a:rPr lang="it" sz="900"/>
              <a:t>       for p in graph[v]["parents"]:</a:t>
            </a:r>
            <a:endParaRPr sz="900"/>
          </a:p>
          <a:p>
            <a:pPr indent="0" lvl="0" marL="0" marR="0" rtl="0" algn="l">
              <a:lnSpc>
                <a:spcPct val="100000"/>
              </a:lnSpc>
              <a:spcBef>
                <a:spcPts val="0"/>
              </a:spcBef>
              <a:spcAft>
                <a:spcPts val="0"/>
              </a:spcAft>
              <a:buClr>
                <a:srgbClr val="000000"/>
              </a:buClr>
              <a:buSzPts val="1800"/>
              <a:buFont typeface="Arial"/>
              <a:buNone/>
            </a:pPr>
            <a:r>
              <a:rPr lang="it" sz="900"/>
              <a:t>           if p not in visited:</a:t>
            </a:r>
            <a:endParaRPr sz="900"/>
          </a:p>
          <a:p>
            <a:pPr indent="0" lvl="0" marL="0" marR="0" rtl="0" algn="l">
              <a:lnSpc>
                <a:spcPct val="100000"/>
              </a:lnSpc>
              <a:spcBef>
                <a:spcPts val="0"/>
              </a:spcBef>
              <a:spcAft>
                <a:spcPts val="0"/>
              </a:spcAft>
              <a:buClr>
                <a:srgbClr val="000000"/>
              </a:buClr>
              <a:buSzPts val="1800"/>
              <a:buFont typeface="Arial"/>
              <a:buNone/>
            </a:pPr>
            <a:r>
              <a:rPr lang="it" sz="900"/>
              <a:t>               visited |= set(find_zero_indegree_ancestors(p, graph, visited, ancestors))</a:t>
            </a:r>
            <a:endParaRPr sz="900"/>
          </a:p>
          <a:p>
            <a:pPr indent="0" lvl="0" marL="0" marR="0" rtl="0" algn="l">
              <a:lnSpc>
                <a:spcPct val="100000"/>
              </a:lnSpc>
              <a:spcBef>
                <a:spcPts val="0"/>
              </a:spcBef>
              <a:spcAft>
                <a:spcPts val="0"/>
              </a:spcAft>
              <a:buClr>
                <a:srgbClr val="000000"/>
              </a:buClr>
              <a:buSzPts val="1800"/>
              <a:buFont typeface="Arial"/>
              <a:buNone/>
            </a:pPr>
            <a:r>
              <a:rPr lang="it" sz="900"/>
              <a:t>           ancestors_v |= ancestors[p]</a:t>
            </a:r>
            <a:endParaRPr sz="900"/>
          </a:p>
          <a:p>
            <a:pPr indent="0" lvl="0" marL="0" marR="0" rtl="0" algn="l">
              <a:lnSpc>
                <a:spcPct val="100000"/>
              </a:lnSpc>
              <a:spcBef>
                <a:spcPts val="0"/>
              </a:spcBef>
              <a:spcAft>
                <a:spcPts val="0"/>
              </a:spcAft>
              <a:buClr>
                <a:srgbClr val="000000"/>
              </a:buClr>
              <a:buSzPts val="1800"/>
              <a:buFont typeface="Arial"/>
              <a:buNone/>
            </a:pPr>
            <a:r>
              <a:rPr lang="it" sz="900"/>
              <a:t>       if any(ancestors_v &amp; ancestors[p] for p in graph[v]["parents"]):</a:t>
            </a:r>
            <a:endParaRPr sz="900"/>
          </a:p>
          <a:p>
            <a:pPr indent="0" lvl="0" marL="0" marR="0" rtl="0" algn="l">
              <a:lnSpc>
                <a:spcPct val="100000"/>
              </a:lnSpc>
              <a:spcBef>
                <a:spcPts val="0"/>
              </a:spcBef>
              <a:spcAft>
                <a:spcPts val="0"/>
              </a:spcAft>
              <a:buClr>
                <a:srgbClr val="000000"/>
              </a:buClr>
              <a:buSzPts val="1800"/>
              <a:buFont typeface="Arial"/>
              <a:buNone/>
            </a:pPr>
            <a:r>
              <a:rPr lang="it" sz="900"/>
              <a:t>           return False  # Grafo non singolarmente connesso</a:t>
            </a:r>
            <a:endParaRPr sz="900"/>
          </a:p>
          <a:p>
            <a:pPr indent="0" lvl="0" marL="0" marR="0" rtl="0" algn="l">
              <a:lnSpc>
                <a:spcPct val="100000"/>
              </a:lnSpc>
              <a:spcBef>
                <a:spcPts val="0"/>
              </a:spcBef>
              <a:spcAft>
                <a:spcPts val="0"/>
              </a:spcAft>
              <a:buClr>
                <a:srgbClr val="000000"/>
              </a:buClr>
              <a:buSzPts val="1800"/>
              <a:buFont typeface="Arial"/>
              <a:buNone/>
            </a:pPr>
            <a:r>
              <a:rPr lang="it" sz="900"/>
              <a:t>       visited.add(v)</a:t>
            </a:r>
            <a:endParaRPr sz="900"/>
          </a:p>
          <a:p>
            <a:pPr indent="0" lvl="0" marL="0" marR="0" rtl="0" algn="l">
              <a:lnSpc>
                <a:spcPct val="100000"/>
              </a:lnSpc>
              <a:spcBef>
                <a:spcPts val="0"/>
              </a:spcBef>
              <a:spcAft>
                <a:spcPts val="0"/>
              </a:spcAft>
              <a:buClr>
                <a:srgbClr val="000000"/>
              </a:buClr>
              <a:buSzPts val="1800"/>
              <a:buFont typeface="Arial"/>
              <a:buNone/>
            </a:pPr>
            <a:r>
              <a:rPr lang="it" sz="900"/>
              <a:t>       ancestors[v] = ancestors_v</a:t>
            </a:r>
            <a:endParaRPr sz="900"/>
          </a:p>
          <a:p>
            <a:pPr indent="0" lvl="0" marL="0" marR="0" rtl="0" algn="l">
              <a:lnSpc>
                <a:spcPct val="100000"/>
              </a:lnSpc>
              <a:spcBef>
                <a:spcPts val="0"/>
              </a:spcBef>
              <a:spcAft>
                <a:spcPts val="0"/>
              </a:spcAft>
              <a:buClr>
                <a:srgbClr val="000000"/>
              </a:buClr>
              <a:buSzPts val="1800"/>
              <a:buFont typeface="Arial"/>
              <a:buNone/>
            </a:pPr>
            <a:r>
              <a:rPr lang="it" sz="900"/>
              <a:t>   # 4. Controllo se tutti i vertici sono stati visitati</a:t>
            </a:r>
            <a:endParaRPr sz="900"/>
          </a:p>
          <a:p>
            <a:pPr indent="0" lvl="0" marL="0" marR="0" rtl="0" algn="l">
              <a:lnSpc>
                <a:spcPct val="100000"/>
              </a:lnSpc>
              <a:spcBef>
                <a:spcPts val="0"/>
              </a:spcBef>
              <a:spcAft>
                <a:spcPts val="0"/>
              </a:spcAft>
              <a:buNone/>
            </a:pPr>
            <a:r>
              <a:rPr lang="it" sz="900"/>
              <a:t>   return len(visited) == len(graph)</a:t>
            </a:r>
            <a:endParaRPr sz="900"/>
          </a:p>
        </p:txBody>
      </p:sp>
      <p:sp>
        <p:nvSpPr>
          <p:cNvPr id="130" name="Google Shape;130;g23e5bacf75d_0_3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
        <p:nvSpPr>
          <p:cNvPr id="131" name="Google Shape;131;g23e5bacf75d_0_32"/>
          <p:cNvSpPr txBox="1"/>
          <p:nvPr/>
        </p:nvSpPr>
        <p:spPr>
          <a:xfrm>
            <a:off x="4881575" y="927325"/>
            <a:ext cx="242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alibri"/>
                <a:ea typeface="Calibri"/>
                <a:cs typeface="Calibri"/>
                <a:sym typeface="Calibri"/>
              </a:rPr>
              <a:t>def topological_sort(graph):</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in_degree = {v: 0 for v in graph}</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for v in graph:</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for p in graph[v]["parents"]:</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in_degree[p] += 1</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queue = [v for v in graph if in_degree[v] == 0]</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topo_order = []</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while queue:</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v = queue.pop(0)</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topo_order.append(v)</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for c in graph[v]["children"]:</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in_degree[c] -= 1</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if in_degree[c] == 0:</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queue.append(c)</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return topo_order</a:t>
            </a:r>
            <a:endParaRPr sz="800"/>
          </a:p>
        </p:txBody>
      </p:sp>
      <p:sp>
        <p:nvSpPr>
          <p:cNvPr id="132" name="Google Shape;132;g23e5bacf75d_0_32"/>
          <p:cNvSpPr txBox="1"/>
          <p:nvPr/>
        </p:nvSpPr>
        <p:spPr>
          <a:xfrm>
            <a:off x="4881575" y="2959225"/>
            <a:ext cx="3858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latin typeface="Calibri"/>
                <a:ea typeface="Calibri"/>
                <a:cs typeface="Calibri"/>
                <a:sym typeface="Calibri"/>
              </a:rPr>
              <a:t>def find_zero_indegree_ancestors(v, graph, visited, ancestors):</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if v in visited:</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return []</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visited.add(v)</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ancestors_v = set()</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for p in graph[v]["parents"]:</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visited |= set(find_zero_indegree_ancestors(p, graph, visited, ancestors))</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ancestors_v |= ancestors[p]</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if graph[v]["in_degree"] == 0:</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ancestors_v.add(v)</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ancestors[v] = ancestors_v</a:t>
            </a:r>
            <a:endParaRPr sz="800">
              <a:latin typeface="Calibri"/>
              <a:ea typeface="Calibri"/>
              <a:cs typeface="Calibri"/>
              <a:sym typeface="Calibri"/>
            </a:endParaRPr>
          </a:p>
          <a:p>
            <a:pPr indent="0" lvl="0" marL="0" rtl="0" algn="l">
              <a:spcBef>
                <a:spcPts val="0"/>
              </a:spcBef>
              <a:spcAft>
                <a:spcPts val="0"/>
              </a:spcAft>
              <a:buNone/>
            </a:pPr>
            <a:r>
              <a:rPr lang="it" sz="800">
                <a:latin typeface="Calibri"/>
                <a:ea typeface="Calibri"/>
                <a:cs typeface="Calibri"/>
                <a:sym typeface="Calibri"/>
              </a:rPr>
              <a:t>   return ancestors_v</a:t>
            </a:r>
            <a:endParaRPr sz="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3e5bacf75d_0_3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se un grafo diretto è semi-connesso</a:t>
            </a:r>
            <a:endParaRPr/>
          </a:p>
        </p:txBody>
      </p:sp>
      <p:sp>
        <p:nvSpPr>
          <p:cNvPr id="138" name="Google Shape;138;g23e5bacf75d_0_3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600"/>
              <a:t>graph = {</a:t>
            </a:r>
            <a:endParaRPr sz="1600"/>
          </a:p>
          <a:p>
            <a:pPr indent="0" lvl="0" marL="0" marR="0" rtl="0" algn="l">
              <a:lnSpc>
                <a:spcPct val="100000"/>
              </a:lnSpc>
              <a:spcBef>
                <a:spcPts val="0"/>
              </a:spcBef>
              <a:spcAft>
                <a:spcPts val="0"/>
              </a:spcAft>
              <a:buClr>
                <a:srgbClr val="000000"/>
              </a:buClr>
              <a:buSzPts val="1800"/>
              <a:buFont typeface="Arial"/>
              <a:buNone/>
            </a:pPr>
            <a:r>
              <a:rPr lang="it" sz="1600"/>
              <a:t>   "A": {"parents": [], "children": ["B", "C"], "in_degree": 0},</a:t>
            </a:r>
            <a:endParaRPr sz="1600"/>
          </a:p>
          <a:p>
            <a:pPr indent="0" lvl="0" marL="0" marR="0" rtl="0" algn="l">
              <a:lnSpc>
                <a:spcPct val="100000"/>
              </a:lnSpc>
              <a:spcBef>
                <a:spcPts val="0"/>
              </a:spcBef>
              <a:spcAft>
                <a:spcPts val="0"/>
              </a:spcAft>
              <a:buClr>
                <a:srgbClr val="000000"/>
              </a:buClr>
              <a:buSzPts val="1800"/>
              <a:buFont typeface="Arial"/>
              <a:buNone/>
            </a:pPr>
            <a:r>
              <a:rPr lang="it" sz="1600"/>
              <a:t>   "B": {"parents": ["A"], "children": ["D"], "in_degree": 1},</a:t>
            </a:r>
            <a:endParaRPr sz="1600"/>
          </a:p>
          <a:p>
            <a:pPr indent="0" lvl="0" marL="0" marR="0" rtl="0" algn="l">
              <a:lnSpc>
                <a:spcPct val="100000"/>
              </a:lnSpc>
              <a:spcBef>
                <a:spcPts val="0"/>
              </a:spcBef>
              <a:spcAft>
                <a:spcPts val="0"/>
              </a:spcAft>
              <a:buClr>
                <a:srgbClr val="000000"/>
              </a:buClr>
              <a:buSzPts val="1800"/>
              <a:buFont typeface="Arial"/>
              <a:buNone/>
            </a:pPr>
            <a:r>
              <a:rPr lang="it" sz="1600"/>
              <a:t>   "C": {"parents": ["A"], "children": ["D"], "in_degree": 1},</a:t>
            </a:r>
            <a:endParaRPr sz="1600"/>
          </a:p>
          <a:p>
            <a:pPr indent="0" lvl="0" marL="0" marR="0" rtl="0" algn="l">
              <a:lnSpc>
                <a:spcPct val="100000"/>
              </a:lnSpc>
              <a:spcBef>
                <a:spcPts val="0"/>
              </a:spcBef>
              <a:spcAft>
                <a:spcPts val="0"/>
              </a:spcAft>
              <a:buClr>
                <a:srgbClr val="000000"/>
              </a:buClr>
              <a:buSzPts val="1800"/>
              <a:buFont typeface="Arial"/>
              <a:buNone/>
            </a:pPr>
            <a:r>
              <a:rPr lang="it" sz="1600"/>
              <a:t>   "D": {"parents": ["B", "C"], "children": [], "in_degree": 2}</a:t>
            </a:r>
            <a:endParaRPr sz="1600"/>
          </a:p>
          <a:p>
            <a:pPr indent="0" lvl="0" marL="0" marR="0" rtl="0" algn="l">
              <a:lnSpc>
                <a:spcPct val="100000"/>
              </a:lnSpc>
              <a:spcBef>
                <a:spcPts val="0"/>
              </a:spcBef>
              <a:spcAft>
                <a:spcPts val="0"/>
              </a:spcAft>
              <a:buClr>
                <a:srgbClr val="000000"/>
              </a:buClr>
              <a:buSzPts val="1800"/>
              <a:buFont typeface="Arial"/>
              <a:buNone/>
            </a:pPr>
            <a:r>
              <a:rPr lang="it" sz="1600"/>
              <a:t>}</a:t>
            </a:r>
            <a:endParaRPr sz="1600"/>
          </a:p>
          <a:p>
            <a:pPr indent="0" lvl="0" marL="0" marR="0" rtl="0" algn="l">
              <a:lnSpc>
                <a:spcPct val="100000"/>
              </a:lnSpc>
              <a:spcBef>
                <a:spcPts val="0"/>
              </a:spcBef>
              <a:spcAft>
                <a:spcPts val="0"/>
              </a:spcAft>
              <a:buClr>
                <a:srgbClr val="000000"/>
              </a:buClr>
              <a:buSzPts val="1800"/>
              <a:buFont typeface="Arial"/>
              <a:buNone/>
            </a:pPr>
            <a:r>
              <a:rPr lang="it" sz="1600"/>
              <a:t>is_singly_connected(graph) -&gt; False</a:t>
            </a:r>
            <a:endParaRPr sz="1800"/>
          </a:p>
        </p:txBody>
      </p:sp>
      <p:sp>
        <p:nvSpPr>
          <p:cNvPr id="139" name="Google Shape;139;g23e5bacf75d_0_3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a:t>
            </a:r>
            <a:r>
              <a:rPr lang="it"/>
              <a:t>4. Selezionare il k-esimo elemento nell'unione di due vettori ordinati</a:t>
            </a:r>
            <a:endParaRPr/>
          </a:p>
        </p:txBody>
      </p:sp>
      <p:sp>
        <p:nvSpPr>
          <p:cNvPr id="145" name="Google Shape;145;p1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Date due matrici ordinate di dimensione m e n rispettivamente, il compito è quello di trovare l'elemento che si trova nella posizione k della matrice ordinata finale.</a:t>
            </a:r>
            <a:endParaRPr sz="1800"/>
          </a:p>
          <a:p>
            <a:pPr indent="0" lvl="0" marL="0" marR="0" rtl="0" algn="l">
              <a:lnSpc>
                <a:spcPct val="100000"/>
              </a:lnSpc>
              <a:spcBef>
                <a:spcPts val="0"/>
              </a:spcBef>
              <a:spcAft>
                <a:spcPts val="0"/>
              </a:spcAft>
              <a:buNone/>
            </a:pPr>
            <a:r>
              <a:t/>
            </a:r>
            <a:endParaRPr sz="1800"/>
          </a:p>
        </p:txBody>
      </p:sp>
      <p:sp>
        <p:nvSpPr>
          <p:cNvPr id="146" name="Google Shape;146;p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3e5bacf75d_0_4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52" name="Google Shape;152;g23e5bacf75d_0_46"/>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Dato che abbiamo due array ordinati, possiamo usare la tecnica dell'unione per ottenere l'array finale unito. A partire da questo, si passa semplicemente all'indice k.</a:t>
            </a:r>
            <a:endParaRPr sz="1800"/>
          </a:p>
          <a:p>
            <a:pPr indent="0" lvl="0" marL="0" marR="0" rtl="0" algn="l">
              <a:lnSpc>
                <a:spcPct val="100000"/>
              </a:lnSpc>
              <a:spcBef>
                <a:spcPts val="0"/>
              </a:spcBef>
              <a:spcAft>
                <a:spcPts val="0"/>
              </a:spcAft>
              <a:buNone/>
            </a:pPr>
            <a:r>
              <a:t/>
            </a:r>
            <a:endParaRPr sz="1800"/>
          </a:p>
        </p:txBody>
      </p:sp>
      <p:sp>
        <p:nvSpPr>
          <p:cNvPr id="153" name="Google Shape;153;g23e5bacf75d_0_4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 O(m+n)</a:t>
            </a:r>
            <a:endParaRPr sz="2000"/>
          </a:p>
          <a:p>
            <a:pPr indent="0" lvl="0" marL="0" marR="0" rtl="0" algn="l">
              <a:lnSpc>
                <a:spcPct val="100000"/>
              </a:lnSpc>
              <a:spcBef>
                <a:spcPts val="0"/>
              </a:spcBef>
              <a:spcAft>
                <a:spcPts val="0"/>
              </a:spcAft>
              <a:buClr>
                <a:srgbClr val="822433"/>
              </a:buClr>
              <a:buSzPts val="2400"/>
              <a:buFont typeface="Calibri"/>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3e5bacf75d_0_5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59" name="Google Shape;159;g23e5bacf75d_0_52"/>
          <p:cNvSpPr txBox="1"/>
          <p:nvPr>
            <p:ph idx="1" type="body"/>
          </p:nvPr>
        </p:nvSpPr>
        <p:spPr>
          <a:xfrm>
            <a:off x="373850" y="1361125"/>
            <a:ext cx="41982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700"/>
              <a:t>def kth(arr1, arr2, len_arr1, len_arr2, k):</a:t>
            </a:r>
            <a:endParaRPr sz="1700"/>
          </a:p>
          <a:p>
            <a:pPr indent="0" lvl="0" marL="0" marR="0" rtl="0" algn="l">
              <a:lnSpc>
                <a:spcPct val="100000"/>
              </a:lnSpc>
              <a:spcBef>
                <a:spcPts val="0"/>
              </a:spcBef>
              <a:spcAft>
                <a:spcPts val="0"/>
              </a:spcAft>
              <a:buNone/>
            </a:pPr>
            <a:r>
              <a:rPr lang="it" sz="1700"/>
              <a:t>   sorted_arr = [0] * (len_arr1 + len_arr2)</a:t>
            </a:r>
            <a:endParaRPr sz="1700"/>
          </a:p>
          <a:p>
            <a:pPr indent="0" lvl="0" marL="0" marR="0" rtl="0" algn="l">
              <a:lnSpc>
                <a:spcPct val="100000"/>
              </a:lnSpc>
              <a:spcBef>
                <a:spcPts val="0"/>
              </a:spcBef>
              <a:spcAft>
                <a:spcPts val="0"/>
              </a:spcAft>
              <a:buNone/>
            </a:pPr>
            <a:r>
              <a:rPr lang="it" sz="1700"/>
              <a:t>   i, j, d = 0, 0, 0</a:t>
            </a:r>
            <a:endParaRPr sz="1700"/>
          </a:p>
          <a:p>
            <a:pPr indent="0" lvl="0" marL="0" marR="0" rtl="0" algn="l">
              <a:lnSpc>
                <a:spcPct val="100000"/>
              </a:lnSpc>
              <a:spcBef>
                <a:spcPts val="0"/>
              </a:spcBef>
              <a:spcAft>
                <a:spcPts val="0"/>
              </a:spcAft>
              <a:buNone/>
            </a:pPr>
            <a:r>
              <a:rPr lang="it" sz="1700"/>
              <a:t>   while (i &lt; len_arr1 and j &lt; len_arr2):</a:t>
            </a:r>
            <a:endParaRPr sz="1700"/>
          </a:p>
          <a:p>
            <a:pPr indent="0" lvl="0" marL="0" marR="0" rtl="0" algn="l">
              <a:lnSpc>
                <a:spcPct val="100000"/>
              </a:lnSpc>
              <a:spcBef>
                <a:spcPts val="0"/>
              </a:spcBef>
              <a:spcAft>
                <a:spcPts val="0"/>
              </a:spcAft>
              <a:buNone/>
            </a:pPr>
            <a:r>
              <a:rPr lang="it" sz="1700"/>
              <a:t>       if (arr1[i] &lt; arr2[j]):</a:t>
            </a:r>
            <a:endParaRPr sz="1700"/>
          </a:p>
          <a:p>
            <a:pPr indent="0" lvl="0" marL="0" marR="0" rtl="0" algn="l">
              <a:lnSpc>
                <a:spcPct val="100000"/>
              </a:lnSpc>
              <a:spcBef>
                <a:spcPts val="0"/>
              </a:spcBef>
              <a:spcAft>
                <a:spcPts val="0"/>
              </a:spcAft>
              <a:buNone/>
            </a:pPr>
            <a:r>
              <a:rPr lang="it" sz="1700"/>
              <a:t>           sorted_arr[d] = arr1[i]</a:t>
            </a:r>
            <a:endParaRPr sz="1700"/>
          </a:p>
          <a:p>
            <a:pPr indent="0" lvl="0" marL="0" marR="0" rtl="0" algn="l">
              <a:lnSpc>
                <a:spcPct val="100000"/>
              </a:lnSpc>
              <a:spcBef>
                <a:spcPts val="0"/>
              </a:spcBef>
              <a:spcAft>
                <a:spcPts val="0"/>
              </a:spcAft>
              <a:buNone/>
            </a:pPr>
            <a:r>
              <a:rPr lang="it" sz="1700"/>
              <a:t>           i += 1</a:t>
            </a:r>
            <a:endParaRPr sz="1700"/>
          </a:p>
          <a:p>
            <a:pPr indent="0" lvl="0" marL="0" marR="0" rtl="0" algn="l">
              <a:lnSpc>
                <a:spcPct val="100000"/>
              </a:lnSpc>
              <a:spcBef>
                <a:spcPts val="0"/>
              </a:spcBef>
              <a:spcAft>
                <a:spcPts val="0"/>
              </a:spcAft>
              <a:buNone/>
            </a:pPr>
            <a:r>
              <a:rPr lang="it" sz="1700"/>
              <a:t>       else:</a:t>
            </a:r>
            <a:endParaRPr sz="1700"/>
          </a:p>
          <a:p>
            <a:pPr indent="0" lvl="0" marL="0" marR="0" rtl="0" algn="l">
              <a:lnSpc>
                <a:spcPct val="100000"/>
              </a:lnSpc>
              <a:spcBef>
                <a:spcPts val="0"/>
              </a:spcBef>
              <a:spcAft>
                <a:spcPts val="0"/>
              </a:spcAft>
              <a:buNone/>
            </a:pPr>
            <a:r>
              <a:rPr lang="it" sz="1700"/>
              <a:t>           sorted_arr[d] = arr2[j]</a:t>
            </a:r>
            <a:endParaRPr sz="1700"/>
          </a:p>
          <a:p>
            <a:pPr indent="0" lvl="0" marL="0" marR="0" rtl="0" algn="l">
              <a:lnSpc>
                <a:spcPct val="100000"/>
              </a:lnSpc>
              <a:spcBef>
                <a:spcPts val="0"/>
              </a:spcBef>
              <a:spcAft>
                <a:spcPts val="0"/>
              </a:spcAft>
              <a:buNone/>
            </a:pPr>
            <a:r>
              <a:rPr lang="it" sz="1700"/>
              <a:t>           j += 1</a:t>
            </a:r>
            <a:endParaRPr sz="1700"/>
          </a:p>
          <a:p>
            <a:pPr indent="0" lvl="0" marL="0" marR="0" rtl="0" algn="l">
              <a:lnSpc>
                <a:spcPct val="100000"/>
              </a:lnSpc>
              <a:spcBef>
                <a:spcPts val="0"/>
              </a:spcBef>
              <a:spcAft>
                <a:spcPts val="0"/>
              </a:spcAft>
              <a:buNone/>
            </a:pPr>
            <a:r>
              <a:rPr lang="it" sz="1700"/>
              <a:t>       d += 1</a:t>
            </a:r>
            <a:endParaRPr sz="1700"/>
          </a:p>
          <a:p>
            <a:pPr indent="0" lvl="0" marL="0" marR="0" rtl="0" algn="l">
              <a:lnSpc>
                <a:spcPct val="100000"/>
              </a:lnSpc>
              <a:spcBef>
                <a:spcPts val="0"/>
              </a:spcBef>
              <a:spcAft>
                <a:spcPts val="0"/>
              </a:spcAft>
              <a:buNone/>
            </a:pPr>
            <a:r>
              <a:rPr lang="it" sz="1700"/>
              <a:t>   …</a:t>
            </a:r>
            <a:endParaRPr sz="1700"/>
          </a:p>
          <a:p>
            <a:pPr indent="0" lvl="0" marL="0" marR="0" rtl="0" algn="l">
              <a:lnSpc>
                <a:spcPct val="100000"/>
              </a:lnSpc>
              <a:spcBef>
                <a:spcPts val="0"/>
              </a:spcBef>
              <a:spcAft>
                <a:spcPts val="0"/>
              </a:spcAft>
              <a:buNone/>
            </a:pPr>
            <a:r>
              <a:t/>
            </a:r>
            <a:endParaRPr sz="1700"/>
          </a:p>
        </p:txBody>
      </p:sp>
      <p:sp>
        <p:nvSpPr>
          <p:cNvPr id="160" name="Google Shape;160;g23e5bacf75d_0_5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 O(m+n)</a:t>
            </a:r>
            <a:endParaRPr sz="2000"/>
          </a:p>
        </p:txBody>
      </p:sp>
      <p:sp>
        <p:nvSpPr>
          <p:cNvPr id="161" name="Google Shape;161;g23e5bacf75d_0_52"/>
          <p:cNvSpPr txBox="1"/>
          <p:nvPr/>
        </p:nvSpPr>
        <p:spPr>
          <a:xfrm>
            <a:off x="4572000" y="1361125"/>
            <a:ext cx="3000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latin typeface="Calibri"/>
                <a:ea typeface="Calibri"/>
                <a:cs typeface="Calibri"/>
                <a:sym typeface="Calibri"/>
              </a:rPr>
              <a:t>   …</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while (i &lt; len_arr1):</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sorted_arr[d] = arr1[i]</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d += 1</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i += 1</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while (j &lt; len_arr2):</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sorted_arr[d] = arr2[j]</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d += 1</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j += 1</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   return sorted_arr[k - 1]</a:t>
            </a:r>
            <a:endParaRPr sz="17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3e5bacf75d_0_58"/>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67" name="Google Shape;167;g23e5bacf75d_0_58"/>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arr1 = [2, 3, 6, 7, 9]</a:t>
            </a:r>
            <a:endParaRPr sz="1800"/>
          </a:p>
          <a:p>
            <a:pPr indent="0" lvl="0" marL="0" marR="0" rtl="0" algn="l">
              <a:lnSpc>
                <a:spcPct val="100000"/>
              </a:lnSpc>
              <a:spcBef>
                <a:spcPts val="0"/>
              </a:spcBef>
              <a:spcAft>
                <a:spcPts val="0"/>
              </a:spcAft>
              <a:buNone/>
            </a:pPr>
            <a:r>
              <a:rPr lang="it" sz="1800"/>
              <a:t>arr2 = [1, 4, 8, 10]</a:t>
            </a:r>
            <a:endParaRPr sz="1800"/>
          </a:p>
          <a:p>
            <a:pPr indent="0" lvl="0" marL="0" marR="0" rtl="0" algn="l">
              <a:lnSpc>
                <a:spcPct val="100000"/>
              </a:lnSpc>
              <a:spcBef>
                <a:spcPts val="0"/>
              </a:spcBef>
              <a:spcAft>
                <a:spcPts val="0"/>
              </a:spcAft>
              <a:buNone/>
            </a:pPr>
            <a:r>
              <a:rPr lang="it" sz="1800"/>
              <a:t>len_arr1 = 5</a:t>
            </a:r>
            <a:endParaRPr sz="1800"/>
          </a:p>
          <a:p>
            <a:pPr indent="0" lvl="0" marL="0" marR="0" rtl="0" algn="l">
              <a:lnSpc>
                <a:spcPct val="100000"/>
              </a:lnSpc>
              <a:spcBef>
                <a:spcPts val="0"/>
              </a:spcBef>
              <a:spcAft>
                <a:spcPts val="0"/>
              </a:spcAft>
              <a:buNone/>
            </a:pPr>
            <a:r>
              <a:rPr lang="it" sz="1800"/>
              <a:t>len_arr2 = 4</a:t>
            </a:r>
            <a:endParaRPr sz="1800"/>
          </a:p>
          <a:p>
            <a:pPr indent="0" lvl="0" marL="0" marR="0" rtl="0" algn="l">
              <a:lnSpc>
                <a:spcPct val="100000"/>
              </a:lnSpc>
              <a:spcBef>
                <a:spcPts val="0"/>
              </a:spcBef>
              <a:spcAft>
                <a:spcPts val="0"/>
              </a:spcAft>
              <a:buNone/>
            </a:pPr>
            <a:r>
              <a:rPr lang="it" sz="1800"/>
              <a:t>k = 5</a:t>
            </a:r>
            <a:endParaRPr sz="1800"/>
          </a:p>
          <a:p>
            <a:pPr indent="0" lvl="0" marL="0" marR="0" rtl="0" algn="l">
              <a:lnSpc>
                <a:spcPct val="100000"/>
              </a:lnSpc>
              <a:spcBef>
                <a:spcPts val="0"/>
              </a:spcBef>
              <a:spcAft>
                <a:spcPts val="0"/>
              </a:spcAft>
              <a:buNone/>
            </a:pPr>
            <a:r>
              <a:rPr lang="it" sz="1800"/>
              <a:t>kth(arr1, arr2, len_arr1, len_arr2, k) -&gt; 6</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p:txBody>
      </p:sp>
      <p:sp>
        <p:nvSpPr>
          <p:cNvPr id="168" name="Google Shape;168;g23e5bacf75d_0_58"/>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 O(m+n)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3e5bacf75d_0_64"/>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74" name="Google Shape;174;g23e5bacf75d_0_64"/>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Se il metodo precedente funziona, possiamo rendere il nostro algoritmo più efficiente? La risposta è sì. Utilizzando un approccio divide et impera, simile a quello usato nella ricerca binaria, possiamo cercare di trovare il kesimo elemento in modo più efficiente.</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it" sz="1800"/>
              <a:t>Confrontiamo gli elementi centrali degli array arr1 e arr2, chiamiamo questi indici rispettivamente mid1 e mid2. Supponiamo che arr1[mid1] &gt; arr2[mid2], quindi chiaramente gli elementi dopo mid2 non possono essere l'elemento richiesto. Impostiamo che l'ultimo elemento di arr2 sia arr2[mid2].</a:t>
            </a:r>
            <a:endParaRPr sz="1800"/>
          </a:p>
          <a:p>
            <a:pPr indent="0" lvl="0" marL="0" marR="0" rtl="0" algn="l">
              <a:lnSpc>
                <a:spcPct val="100000"/>
              </a:lnSpc>
              <a:spcBef>
                <a:spcPts val="0"/>
              </a:spcBef>
              <a:spcAft>
                <a:spcPts val="0"/>
              </a:spcAft>
              <a:buNone/>
            </a:pPr>
            <a:r>
              <a:rPr lang="it" sz="1800"/>
              <a:t>In questo modo, si definisce un nuovo sottoproblema con la metà delle dimensioni di uno degli array.</a:t>
            </a:r>
            <a:endParaRPr sz="1800"/>
          </a:p>
          <a:p>
            <a:pPr indent="0" lvl="0" marL="0" marR="0" rtl="0" algn="l">
              <a:lnSpc>
                <a:spcPct val="100000"/>
              </a:lnSpc>
              <a:spcBef>
                <a:spcPts val="0"/>
              </a:spcBef>
              <a:spcAft>
                <a:spcPts val="0"/>
              </a:spcAft>
              <a:buNone/>
            </a:pPr>
            <a:r>
              <a:t/>
            </a:r>
            <a:endParaRPr sz="1800"/>
          </a:p>
        </p:txBody>
      </p:sp>
      <p:sp>
        <p:nvSpPr>
          <p:cNvPr id="175" name="Google Shape;175;g23e5bacf75d_0_64"/>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 O(log m + log n)</a:t>
            </a:r>
            <a:endParaRPr sz="2000"/>
          </a:p>
          <a:p>
            <a:pPr indent="0" lvl="0" marL="0" marR="0" rtl="0" algn="l">
              <a:lnSpc>
                <a:spcPct val="100000"/>
              </a:lnSpc>
              <a:spcBef>
                <a:spcPts val="0"/>
              </a:spcBef>
              <a:spcAft>
                <a:spcPts val="0"/>
              </a:spcAft>
              <a:buClr>
                <a:srgbClr val="822433"/>
              </a:buClr>
              <a:buSzPts val="2400"/>
              <a:buFont typeface="Calibri"/>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3e5bacf75d_0_70"/>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81" name="Google Shape;181;g23e5bacf75d_0_70"/>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300"/>
              <a:t>def kth(arr1, arr2, len_arr1, len_arr2, k):</a:t>
            </a:r>
            <a:endParaRPr sz="1300"/>
          </a:p>
          <a:p>
            <a:pPr indent="0" lvl="0" marL="0" marR="0" rtl="0" algn="l">
              <a:lnSpc>
                <a:spcPct val="100000"/>
              </a:lnSpc>
              <a:spcBef>
                <a:spcPts val="0"/>
              </a:spcBef>
              <a:spcAft>
                <a:spcPts val="0"/>
              </a:spcAft>
              <a:buNone/>
            </a:pPr>
            <a:r>
              <a:rPr lang="it" sz="1300"/>
              <a:t>   if len_arr1 == 1 or len_arr2 == 1:</a:t>
            </a:r>
            <a:endParaRPr sz="1300"/>
          </a:p>
          <a:p>
            <a:pPr indent="0" lvl="0" marL="0" marR="0" rtl="0" algn="l">
              <a:lnSpc>
                <a:spcPct val="100000"/>
              </a:lnSpc>
              <a:spcBef>
                <a:spcPts val="0"/>
              </a:spcBef>
              <a:spcAft>
                <a:spcPts val="0"/>
              </a:spcAft>
              <a:buNone/>
            </a:pPr>
            <a:r>
              <a:rPr lang="it" sz="1300"/>
              <a:t>       if len_arr2 == 1:</a:t>
            </a:r>
            <a:endParaRPr sz="1300"/>
          </a:p>
          <a:p>
            <a:pPr indent="0" lvl="0" marL="0" marR="0" rtl="0" algn="l">
              <a:lnSpc>
                <a:spcPct val="100000"/>
              </a:lnSpc>
              <a:spcBef>
                <a:spcPts val="0"/>
              </a:spcBef>
              <a:spcAft>
                <a:spcPts val="0"/>
              </a:spcAft>
              <a:buNone/>
            </a:pPr>
            <a:r>
              <a:rPr lang="it" sz="1300"/>
              <a:t>           arr2, arr1 = arr1, arr2</a:t>
            </a:r>
            <a:endParaRPr sz="1300"/>
          </a:p>
          <a:p>
            <a:pPr indent="0" lvl="0" marL="0" marR="0" rtl="0" algn="l">
              <a:lnSpc>
                <a:spcPct val="100000"/>
              </a:lnSpc>
              <a:spcBef>
                <a:spcPts val="0"/>
              </a:spcBef>
              <a:spcAft>
                <a:spcPts val="0"/>
              </a:spcAft>
              <a:buNone/>
            </a:pPr>
            <a:r>
              <a:rPr lang="it" sz="1300"/>
              <a:t>           len_arr2 = len_arr1</a:t>
            </a:r>
            <a:endParaRPr sz="1300"/>
          </a:p>
          <a:p>
            <a:pPr indent="0" lvl="0" marL="0" marR="0" rtl="0" algn="l">
              <a:lnSpc>
                <a:spcPct val="100000"/>
              </a:lnSpc>
              <a:spcBef>
                <a:spcPts val="0"/>
              </a:spcBef>
              <a:spcAft>
                <a:spcPts val="0"/>
              </a:spcAft>
              <a:buNone/>
            </a:pPr>
            <a:r>
              <a:rPr lang="it" sz="1300"/>
              <a:t>       if k == 1:</a:t>
            </a:r>
            <a:endParaRPr sz="1300"/>
          </a:p>
          <a:p>
            <a:pPr indent="0" lvl="0" marL="0" marR="0" rtl="0" algn="l">
              <a:lnSpc>
                <a:spcPct val="100000"/>
              </a:lnSpc>
              <a:spcBef>
                <a:spcPts val="0"/>
              </a:spcBef>
              <a:spcAft>
                <a:spcPts val="0"/>
              </a:spcAft>
              <a:buNone/>
            </a:pPr>
            <a:r>
              <a:rPr lang="it" sz="1300"/>
              <a:t>           return min(arr1[0], arr2[0])</a:t>
            </a:r>
            <a:endParaRPr sz="1300"/>
          </a:p>
          <a:p>
            <a:pPr indent="0" lvl="0" marL="0" marR="0" rtl="0" algn="l">
              <a:lnSpc>
                <a:spcPct val="100000"/>
              </a:lnSpc>
              <a:spcBef>
                <a:spcPts val="0"/>
              </a:spcBef>
              <a:spcAft>
                <a:spcPts val="0"/>
              </a:spcAft>
              <a:buNone/>
            </a:pPr>
            <a:r>
              <a:rPr lang="it" sz="1300"/>
              <a:t>       elif k == len_arr2 + 1:</a:t>
            </a:r>
            <a:endParaRPr sz="1300"/>
          </a:p>
          <a:p>
            <a:pPr indent="0" lvl="0" marL="0" marR="0" rtl="0" algn="l">
              <a:lnSpc>
                <a:spcPct val="100000"/>
              </a:lnSpc>
              <a:spcBef>
                <a:spcPts val="0"/>
              </a:spcBef>
              <a:spcAft>
                <a:spcPts val="0"/>
              </a:spcAft>
              <a:buNone/>
            </a:pPr>
            <a:r>
              <a:rPr lang="it" sz="1300"/>
              <a:t>           return max(arr1[0], arr2[0])</a:t>
            </a:r>
            <a:endParaRPr sz="1300"/>
          </a:p>
          <a:p>
            <a:pPr indent="0" lvl="0" marL="0" marR="0" rtl="0" algn="l">
              <a:lnSpc>
                <a:spcPct val="100000"/>
              </a:lnSpc>
              <a:spcBef>
                <a:spcPts val="0"/>
              </a:spcBef>
              <a:spcAft>
                <a:spcPts val="0"/>
              </a:spcAft>
              <a:buNone/>
            </a:pPr>
            <a:r>
              <a:rPr lang="it" sz="1300"/>
              <a:t>       else:</a:t>
            </a:r>
            <a:endParaRPr sz="1300"/>
          </a:p>
          <a:p>
            <a:pPr indent="0" lvl="0" marL="0" marR="0" rtl="0" algn="l">
              <a:lnSpc>
                <a:spcPct val="100000"/>
              </a:lnSpc>
              <a:spcBef>
                <a:spcPts val="0"/>
              </a:spcBef>
              <a:spcAft>
                <a:spcPts val="0"/>
              </a:spcAft>
              <a:buNone/>
            </a:pPr>
            <a:r>
              <a:rPr lang="it" sz="1300"/>
              <a:t>           if arr2[k - 1] &lt; arr1[0]:</a:t>
            </a:r>
            <a:endParaRPr sz="1300"/>
          </a:p>
          <a:p>
            <a:pPr indent="0" lvl="0" marL="0" marR="0" rtl="0" algn="l">
              <a:lnSpc>
                <a:spcPct val="100000"/>
              </a:lnSpc>
              <a:spcBef>
                <a:spcPts val="0"/>
              </a:spcBef>
              <a:spcAft>
                <a:spcPts val="0"/>
              </a:spcAft>
              <a:buNone/>
            </a:pPr>
            <a:r>
              <a:rPr lang="it" sz="1300"/>
              <a:t>               return arr2[k - 1]</a:t>
            </a:r>
            <a:endParaRPr sz="1300"/>
          </a:p>
          <a:p>
            <a:pPr indent="0" lvl="0" marL="0" marR="0" rtl="0" algn="l">
              <a:lnSpc>
                <a:spcPct val="100000"/>
              </a:lnSpc>
              <a:spcBef>
                <a:spcPts val="0"/>
              </a:spcBef>
              <a:spcAft>
                <a:spcPts val="0"/>
              </a:spcAft>
              <a:buNone/>
            </a:pPr>
            <a:r>
              <a:rPr lang="it" sz="1300"/>
              <a:t>           else:</a:t>
            </a:r>
            <a:endParaRPr sz="1300"/>
          </a:p>
          <a:p>
            <a:pPr indent="0" lvl="0" marL="0" marR="0" rtl="0" algn="l">
              <a:lnSpc>
                <a:spcPct val="100000"/>
              </a:lnSpc>
              <a:spcBef>
                <a:spcPts val="0"/>
              </a:spcBef>
              <a:spcAft>
                <a:spcPts val="0"/>
              </a:spcAft>
              <a:buNone/>
            </a:pPr>
            <a:r>
              <a:rPr lang="it" sz="1300"/>
              <a:t>               return max(arr1[0], arr2[k - 2])</a:t>
            </a:r>
            <a:endParaRPr sz="1300"/>
          </a:p>
          <a:p>
            <a:pPr indent="0" lvl="0" marL="0" marR="0" rtl="0" algn="l">
              <a:lnSpc>
                <a:spcPct val="100000"/>
              </a:lnSpc>
              <a:spcBef>
                <a:spcPts val="0"/>
              </a:spcBef>
              <a:spcAft>
                <a:spcPts val="0"/>
              </a:spcAft>
              <a:buNone/>
            </a:pPr>
            <a:r>
              <a:rPr lang="it" sz="1300"/>
              <a:t>   …</a:t>
            </a:r>
            <a:endParaRPr sz="1300"/>
          </a:p>
        </p:txBody>
      </p:sp>
      <p:sp>
        <p:nvSpPr>
          <p:cNvPr id="182" name="Google Shape;182;g23e5bacf75d_0_70"/>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 </a:t>
            </a:r>
            <a:r>
              <a:rPr lang="it" sz="2000">
                <a:solidFill>
                  <a:schemeClr val="dk1"/>
                </a:solidFill>
              </a:rPr>
              <a:t>O(log m + log n)</a:t>
            </a:r>
            <a:endParaRPr sz="2000"/>
          </a:p>
        </p:txBody>
      </p:sp>
      <p:sp>
        <p:nvSpPr>
          <p:cNvPr id="183" name="Google Shape;183;g23e5bacf75d_0_70"/>
          <p:cNvSpPr txBox="1"/>
          <p:nvPr/>
        </p:nvSpPr>
        <p:spPr>
          <a:xfrm>
            <a:off x="3331650" y="1361125"/>
            <a:ext cx="5682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latin typeface="Calibri"/>
                <a:ea typeface="Calibri"/>
                <a:cs typeface="Calibri"/>
                <a:sym typeface="Calibri"/>
              </a:rPr>
              <a:t>   …</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a:t>
            </a:r>
            <a:r>
              <a:rPr lang="it" sz="1300">
                <a:latin typeface="Calibri"/>
                <a:ea typeface="Calibri"/>
                <a:cs typeface="Calibri"/>
                <a:sym typeface="Calibri"/>
              </a:rPr>
              <a:t>mid1 = (len_arr1 - 1)//2</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mid2 = (len_arr2 - 1)//2</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if mid1+mid2+1 &lt; k:</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if arr1[mid1] &lt; arr2[mid2]:</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return kth(arr1[mid1 + 1:], arr2, len_arr1 - mid1 - 1, len_arr2, k - mid1 - 1)</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else:</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return kth(arr1, arr2[mid2 + 1:], len_arr1, len_arr2 - mid2 - 1, k - mid2 - 1)</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else:</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if arr1[mid1] &lt; arr2[mid2]:</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return kth(arr1, arr2[:mid2 + 1], len_arr1, mid2 + 1, k)</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else:</a:t>
            </a:r>
            <a:endParaRPr sz="1300">
              <a:latin typeface="Calibri"/>
              <a:ea typeface="Calibri"/>
              <a:cs typeface="Calibri"/>
              <a:sym typeface="Calibri"/>
            </a:endParaRPr>
          </a:p>
          <a:p>
            <a:pPr indent="0" lvl="0" marL="0" rtl="0" algn="l">
              <a:spcBef>
                <a:spcPts val="0"/>
              </a:spcBef>
              <a:spcAft>
                <a:spcPts val="0"/>
              </a:spcAft>
              <a:buNone/>
            </a:pPr>
            <a:r>
              <a:rPr lang="it" sz="1300">
                <a:latin typeface="Calibri"/>
                <a:ea typeface="Calibri"/>
                <a:cs typeface="Calibri"/>
                <a:sym typeface="Calibri"/>
              </a:rPr>
              <a:t>           return kth(arr1[:mid1 + 1], arr2, mid1 + 1, len_arr2, k)</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3e5bacf75d_0_76"/>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4. Selezionare il k-esimo elemento nell'unione di due vettori ordinati</a:t>
            </a:r>
            <a:endParaRPr/>
          </a:p>
        </p:txBody>
      </p:sp>
      <p:sp>
        <p:nvSpPr>
          <p:cNvPr id="189" name="Google Shape;189;g23e5bacf75d_0_76"/>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it" sz="1800"/>
              <a:t>arr1 = [2, 3, 6, 7, 9]</a:t>
            </a:r>
            <a:endParaRPr sz="1800"/>
          </a:p>
          <a:p>
            <a:pPr indent="0" lvl="0" marL="0" marR="0" rtl="0" algn="l">
              <a:lnSpc>
                <a:spcPct val="100000"/>
              </a:lnSpc>
              <a:spcBef>
                <a:spcPts val="0"/>
              </a:spcBef>
              <a:spcAft>
                <a:spcPts val="0"/>
              </a:spcAft>
              <a:buNone/>
            </a:pPr>
            <a:r>
              <a:rPr lang="it" sz="1800"/>
              <a:t>arr2 = [1, 4, 8, 10]</a:t>
            </a:r>
            <a:endParaRPr sz="1800"/>
          </a:p>
          <a:p>
            <a:pPr indent="0" lvl="0" marL="0" marR="0" rtl="0" algn="l">
              <a:lnSpc>
                <a:spcPct val="100000"/>
              </a:lnSpc>
              <a:spcBef>
                <a:spcPts val="0"/>
              </a:spcBef>
              <a:spcAft>
                <a:spcPts val="0"/>
              </a:spcAft>
              <a:buNone/>
            </a:pPr>
            <a:r>
              <a:rPr lang="it" sz="1800"/>
              <a:t>len_arr1 = 5</a:t>
            </a:r>
            <a:endParaRPr sz="1800"/>
          </a:p>
          <a:p>
            <a:pPr indent="0" lvl="0" marL="0" marR="0" rtl="0" algn="l">
              <a:lnSpc>
                <a:spcPct val="100000"/>
              </a:lnSpc>
              <a:spcBef>
                <a:spcPts val="0"/>
              </a:spcBef>
              <a:spcAft>
                <a:spcPts val="0"/>
              </a:spcAft>
              <a:buNone/>
            </a:pPr>
            <a:r>
              <a:rPr lang="it" sz="1800"/>
              <a:t>len_arr2 = 4</a:t>
            </a:r>
            <a:endParaRPr sz="1800"/>
          </a:p>
          <a:p>
            <a:pPr indent="0" lvl="0" marL="0" marR="0" rtl="0" algn="l">
              <a:lnSpc>
                <a:spcPct val="100000"/>
              </a:lnSpc>
              <a:spcBef>
                <a:spcPts val="0"/>
              </a:spcBef>
              <a:spcAft>
                <a:spcPts val="0"/>
              </a:spcAft>
              <a:buNone/>
            </a:pPr>
            <a:r>
              <a:rPr lang="it" sz="1800"/>
              <a:t>k = 5</a:t>
            </a:r>
            <a:endParaRPr sz="1800"/>
          </a:p>
          <a:p>
            <a:pPr indent="0" lvl="0" marL="0" marR="0" rtl="0" algn="l">
              <a:lnSpc>
                <a:spcPct val="100000"/>
              </a:lnSpc>
              <a:spcBef>
                <a:spcPts val="0"/>
              </a:spcBef>
              <a:spcAft>
                <a:spcPts val="0"/>
              </a:spcAft>
              <a:buNone/>
            </a:pPr>
            <a:r>
              <a:rPr lang="it" sz="1800"/>
              <a:t>kth(arr1, arr2, len_arr1, len_arr2, </a:t>
            </a:r>
            <a:r>
              <a:rPr lang="it" sz="1800"/>
              <a:t> k) -&gt; 6</a:t>
            </a:r>
            <a:endParaRPr sz="18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
        <p:nvSpPr>
          <p:cNvPr id="190" name="Google Shape;190;g23e5bacf75d_0_76"/>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 </a:t>
            </a:r>
            <a:r>
              <a:rPr lang="it" sz="2000">
                <a:solidFill>
                  <a:schemeClr val="dk1"/>
                </a:solidFill>
              </a:rPr>
              <a:t>O(log m + log 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a:t>
            </a:r>
            <a:r>
              <a:rPr lang="it"/>
              <a:t>1. Un albero minimo di copertura non contiene mai l'arco pesante di un qualche ciclo</a:t>
            </a:r>
            <a:endParaRPr/>
          </a:p>
          <a:p>
            <a:pPr indent="0" lvl="0" marL="0" marR="0" rtl="0" algn="l">
              <a:lnSpc>
                <a:spcPct val="100000"/>
              </a:lnSpc>
              <a:spcBef>
                <a:spcPts val="0"/>
              </a:spcBef>
              <a:spcAft>
                <a:spcPts val="0"/>
              </a:spcAft>
              <a:buClr>
                <a:srgbClr val="822433"/>
              </a:buClr>
              <a:buSzPts val="2400"/>
              <a:buFont typeface="Calibri"/>
              <a:buNone/>
            </a:pPr>
            <a:r>
              <a:t/>
            </a:r>
            <a:endParaRPr/>
          </a:p>
          <a:p>
            <a:pPr indent="0" lvl="0" marL="0" marR="0" rtl="0" algn="l">
              <a:lnSpc>
                <a:spcPct val="100000"/>
              </a:lnSpc>
              <a:spcBef>
                <a:spcPts val="0"/>
              </a:spcBef>
              <a:spcAft>
                <a:spcPts val="0"/>
              </a:spcAft>
              <a:buClr>
                <a:srgbClr val="822433"/>
              </a:buClr>
              <a:buSzPts val="2400"/>
              <a:buFont typeface="Calibri"/>
              <a:buNone/>
            </a:pPr>
            <a:r>
              <a:t/>
            </a:r>
            <a:endParaRPr/>
          </a:p>
        </p:txBody>
      </p:sp>
      <p:sp>
        <p:nvSpPr>
          <p:cNvPr id="73" name="Google Shape;73;p2"/>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Sia e un arco di peso massimo su un ciclo del grafo connesso G = (V,E). Dimostrare che esiste un minimo albero di copertura di G' = (V,E-{e}) che è anche un minimo albero di copertura di G. Ovvero, esiste un minimo albero di copertura di G che non include e.</a:t>
            </a:r>
            <a:endParaRPr sz="1800"/>
          </a:p>
        </p:txBody>
      </p:sp>
      <p:sp>
        <p:nvSpPr>
          <p:cNvPr id="74" name="Google Shape;74;p2"/>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Calibri"/>
              <a:buNone/>
            </a:pPr>
            <a:r>
              <a:rPr lang="it">
                <a:solidFill>
                  <a:schemeClr val="dk1"/>
                </a:solidFill>
              </a:rPr>
              <a:t>Es 1. </a:t>
            </a:r>
            <a:r>
              <a:rPr lang="it">
                <a:solidFill>
                  <a:schemeClr val="dk1"/>
                </a:solidFill>
              </a:rPr>
              <a:t>Un albero minimo di copertura non contiene mai l'arco pesante di un qualche ciclo</a:t>
            </a:r>
            <a:endParaRPr>
              <a:solidFill>
                <a:schemeClr val="dk1"/>
              </a:solidFill>
            </a:endParaRPr>
          </a:p>
        </p:txBody>
      </p:sp>
      <p:sp>
        <p:nvSpPr>
          <p:cNvPr id="80" name="Google Shape;80;p3"/>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None/>
            </a:pPr>
            <a:r>
              <a:rPr lang="it" sz="1800"/>
              <a:t>Sia A un qualsiasi taglio che fa sì che alcuni nodi del ciclo si trovino su un lato del taglio e alcuni nodi del ciclo sull'altro. Per uno qualsiasi di questi tagli, sappiamo che l'arco e non è un arco leggero per questo taglio. Dal momento che tutti gli altri tagli non avranno l'arco e che lo attraversa, non avremo nemmeno che l'arco è leggero per nessuno di questi tagli.</a:t>
            </a:r>
            <a:endParaRPr sz="1800"/>
          </a:p>
        </p:txBody>
      </p:sp>
      <p:sp>
        <p:nvSpPr>
          <p:cNvPr id="81" name="Google Shape;81;p3"/>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a:t>
            </a:r>
            <a:r>
              <a:rPr lang="it"/>
              <a:t>2. Cammini minimi su grafo con archi gialli (di costo 0) e rossi (di costo 1)</a:t>
            </a:r>
            <a:endParaRPr/>
          </a:p>
        </p:txBody>
      </p:sp>
      <p:sp>
        <p:nvSpPr>
          <p:cNvPr id="87" name="Google Shape;87;p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Scrivere una funzione che calcola il cammino minimo in un grafo con archi gialli (costo 0) e rossi (costo 1). La funzione prende in input il grafo e il nodo di partenza per il cammino minimo, e restituisce il costo minimo del cammino dal nodo di partenza a ogni altro nodo.</a:t>
            </a:r>
            <a:endParaRPr sz="1800"/>
          </a:p>
        </p:txBody>
      </p:sp>
      <p:sp>
        <p:nvSpPr>
          <p:cNvPr id="88" name="Google Shape;88;p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3e5bacf75d_0_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Cammini minimi su grafo con archi gialli (di costo 0) e rossi (di costo 1)</a:t>
            </a:r>
            <a:endParaRPr/>
          </a:p>
        </p:txBody>
      </p:sp>
      <p:sp>
        <p:nvSpPr>
          <p:cNvPr id="94" name="Google Shape;94;g23e5bacf75d_0_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Poiché gli archi gialli hanno costo zero, è sempre conveniente scegliere un arco giallo piuttosto che un arco rosso. Pertanto, un cammino minimo in questo tipo di grafo sarà sempre costituito esclusivamente da archi gialli.</a:t>
            </a:r>
            <a:endParaRPr sz="1800"/>
          </a:p>
          <a:p>
            <a:pPr indent="0" lvl="0" marL="0" marR="0" rtl="0" algn="l">
              <a:lnSpc>
                <a:spcPct val="100000"/>
              </a:lnSpc>
              <a:spcBef>
                <a:spcPts val="0"/>
              </a:spcBef>
              <a:spcAft>
                <a:spcPts val="0"/>
              </a:spcAft>
              <a:buNone/>
            </a:pPr>
            <a:r>
              <a:rPr lang="it" sz="1800"/>
              <a:t>Se non esiste un cammino solo con archi gialli, allora il cammino minimo dovrà includere anche alcuni archi rossi. In questo caso, l'obiettivo sarà quello di minimizzare il numero di archi rossi necessari per raggiungere la destinazione.</a:t>
            </a:r>
            <a:endParaRPr sz="1800"/>
          </a:p>
        </p:txBody>
      </p:sp>
      <p:sp>
        <p:nvSpPr>
          <p:cNvPr id="95" name="Google Shape;95;g23e5bacf75d_0_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3e5bacf75d_0_11"/>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Cammini minimi su grafo con archi gialli (di costo 0) e rossi (di costo 1)</a:t>
            </a:r>
            <a:endParaRPr/>
          </a:p>
        </p:txBody>
      </p:sp>
      <p:sp>
        <p:nvSpPr>
          <p:cNvPr id="101" name="Google Shape;101;g23e5bacf75d_0_11"/>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100"/>
              <a:t>import heapq</a:t>
            </a:r>
            <a:endParaRPr sz="1100"/>
          </a:p>
          <a:p>
            <a:pPr indent="0" lvl="0" marL="0" marR="0" rtl="0" algn="l">
              <a:lnSpc>
                <a:spcPct val="100000"/>
              </a:lnSpc>
              <a:spcBef>
                <a:spcPts val="0"/>
              </a:spcBef>
              <a:spcAft>
                <a:spcPts val="0"/>
              </a:spcAft>
              <a:buClr>
                <a:srgbClr val="000000"/>
              </a:buClr>
              <a:buSzPts val="1800"/>
              <a:buFont typeface="Arial"/>
              <a:buNone/>
            </a:pPr>
            <a:r>
              <a:rPr lang="it" sz="1100"/>
              <a:t>def dijkstra(graph, start):</a:t>
            </a:r>
            <a:endParaRPr sz="1100"/>
          </a:p>
          <a:p>
            <a:pPr indent="0" lvl="0" marL="0" marR="0" rtl="0" algn="l">
              <a:lnSpc>
                <a:spcPct val="100000"/>
              </a:lnSpc>
              <a:spcBef>
                <a:spcPts val="0"/>
              </a:spcBef>
              <a:spcAft>
                <a:spcPts val="0"/>
              </a:spcAft>
              <a:buNone/>
            </a:pPr>
            <a:r>
              <a:rPr lang="it" sz="1100"/>
              <a:t>   distances = {node: float('inf') for node in graph} </a:t>
            </a:r>
            <a:endParaRPr sz="1100"/>
          </a:p>
          <a:p>
            <a:pPr indent="0" lvl="0" marL="0" marR="0" rtl="0" algn="l">
              <a:lnSpc>
                <a:spcPct val="100000"/>
              </a:lnSpc>
              <a:spcBef>
                <a:spcPts val="0"/>
              </a:spcBef>
              <a:spcAft>
                <a:spcPts val="0"/>
              </a:spcAft>
              <a:buClr>
                <a:srgbClr val="000000"/>
              </a:buClr>
              <a:buSzPts val="1800"/>
              <a:buFont typeface="Arial"/>
              <a:buNone/>
            </a:pPr>
            <a:r>
              <a:rPr lang="it" sz="1100"/>
              <a:t>   distances[start] = 0</a:t>
            </a:r>
            <a:endParaRPr sz="1100"/>
          </a:p>
          <a:p>
            <a:pPr indent="0" lvl="0" marL="0" marR="0" rtl="0" algn="l">
              <a:lnSpc>
                <a:spcPct val="100000"/>
              </a:lnSpc>
              <a:spcBef>
                <a:spcPts val="0"/>
              </a:spcBef>
              <a:spcAft>
                <a:spcPts val="0"/>
              </a:spcAft>
              <a:buClr>
                <a:srgbClr val="000000"/>
              </a:buClr>
              <a:buSzPts val="1800"/>
              <a:buFont typeface="Arial"/>
              <a:buNone/>
            </a:pPr>
            <a:r>
              <a:rPr lang="it" sz="1100"/>
              <a:t>   heap = [(0, start)] </a:t>
            </a:r>
            <a:endParaRPr sz="1100"/>
          </a:p>
          <a:p>
            <a:pPr indent="0" lvl="0" marL="0" marR="0" rtl="0" algn="l">
              <a:lnSpc>
                <a:spcPct val="100000"/>
              </a:lnSpc>
              <a:spcBef>
                <a:spcPts val="0"/>
              </a:spcBef>
              <a:spcAft>
                <a:spcPts val="0"/>
              </a:spcAft>
              <a:buClr>
                <a:srgbClr val="000000"/>
              </a:buClr>
              <a:buSzPts val="1800"/>
              <a:buFont typeface="Arial"/>
              <a:buNone/>
            </a:pPr>
            <a:r>
              <a:rPr lang="it" sz="1100"/>
              <a:t>   while heap:</a:t>
            </a:r>
            <a:endParaRPr sz="1100"/>
          </a:p>
          <a:p>
            <a:pPr indent="0" lvl="0" marL="0" marR="0" rtl="0" algn="l">
              <a:lnSpc>
                <a:spcPct val="100000"/>
              </a:lnSpc>
              <a:spcBef>
                <a:spcPts val="0"/>
              </a:spcBef>
              <a:spcAft>
                <a:spcPts val="0"/>
              </a:spcAft>
              <a:buClr>
                <a:srgbClr val="000000"/>
              </a:buClr>
              <a:buSzPts val="1800"/>
              <a:buFont typeface="Arial"/>
              <a:buNone/>
            </a:pPr>
            <a:r>
              <a:rPr lang="it" sz="1100"/>
              <a:t>       (distance, current_node) = heapq.heappop(heap)</a:t>
            </a:r>
            <a:endParaRPr sz="1100"/>
          </a:p>
          <a:p>
            <a:pPr indent="0" lvl="0" marL="0" marR="0" rtl="0" algn="l">
              <a:lnSpc>
                <a:spcPct val="100000"/>
              </a:lnSpc>
              <a:spcBef>
                <a:spcPts val="0"/>
              </a:spcBef>
              <a:spcAft>
                <a:spcPts val="0"/>
              </a:spcAft>
              <a:buClr>
                <a:srgbClr val="000000"/>
              </a:buClr>
              <a:buSzPts val="1800"/>
              <a:buFont typeface="Arial"/>
              <a:buNone/>
            </a:pPr>
            <a:r>
              <a:rPr lang="it" sz="1100"/>
              <a:t>       if distance &gt; distances[current_node]:</a:t>
            </a:r>
            <a:endParaRPr sz="1100"/>
          </a:p>
          <a:p>
            <a:pPr indent="0" lvl="0" marL="0" marR="0" rtl="0" algn="l">
              <a:lnSpc>
                <a:spcPct val="100000"/>
              </a:lnSpc>
              <a:spcBef>
                <a:spcPts val="0"/>
              </a:spcBef>
              <a:spcAft>
                <a:spcPts val="0"/>
              </a:spcAft>
              <a:buClr>
                <a:srgbClr val="000000"/>
              </a:buClr>
              <a:buSzPts val="1800"/>
              <a:buFont typeface="Arial"/>
              <a:buNone/>
            </a:pPr>
            <a:r>
              <a:rPr lang="it" sz="1100"/>
              <a:t>           continue</a:t>
            </a:r>
            <a:endParaRPr sz="1100"/>
          </a:p>
          <a:p>
            <a:pPr indent="0" lvl="0" marL="0" marR="0" rtl="0" algn="l">
              <a:lnSpc>
                <a:spcPct val="100000"/>
              </a:lnSpc>
              <a:spcBef>
                <a:spcPts val="0"/>
              </a:spcBef>
              <a:spcAft>
                <a:spcPts val="0"/>
              </a:spcAft>
              <a:buClr>
                <a:srgbClr val="000000"/>
              </a:buClr>
              <a:buSzPts val="1800"/>
              <a:buFont typeface="Arial"/>
              <a:buNone/>
            </a:pPr>
            <a:r>
              <a:rPr lang="it" sz="1100"/>
              <a:t>       for neighbor, cost in graph[current_node].items():</a:t>
            </a:r>
            <a:endParaRPr sz="1100"/>
          </a:p>
          <a:p>
            <a:pPr indent="0" lvl="0" marL="0" marR="0" rtl="0" algn="l">
              <a:lnSpc>
                <a:spcPct val="100000"/>
              </a:lnSpc>
              <a:spcBef>
                <a:spcPts val="0"/>
              </a:spcBef>
              <a:spcAft>
                <a:spcPts val="0"/>
              </a:spcAft>
              <a:buClr>
                <a:srgbClr val="000000"/>
              </a:buClr>
              <a:buSzPts val="1800"/>
              <a:buFont typeface="Arial"/>
              <a:buNone/>
            </a:pPr>
            <a:r>
              <a:rPr lang="it" sz="1100"/>
              <a:t>           if cost == 0:</a:t>
            </a:r>
            <a:endParaRPr sz="1100"/>
          </a:p>
          <a:p>
            <a:pPr indent="0" lvl="0" marL="0" marR="0" rtl="0" algn="l">
              <a:lnSpc>
                <a:spcPct val="100000"/>
              </a:lnSpc>
              <a:spcBef>
                <a:spcPts val="0"/>
              </a:spcBef>
              <a:spcAft>
                <a:spcPts val="0"/>
              </a:spcAft>
              <a:buClr>
                <a:srgbClr val="000000"/>
              </a:buClr>
              <a:buSzPts val="1800"/>
              <a:buFont typeface="Arial"/>
              <a:buNone/>
            </a:pPr>
            <a:r>
              <a:rPr lang="it" sz="1100"/>
              <a:t>               new_distance = distance</a:t>
            </a:r>
            <a:endParaRPr sz="1100"/>
          </a:p>
          <a:p>
            <a:pPr indent="0" lvl="0" marL="0" marR="0" rtl="0" algn="l">
              <a:lnSpc>
                <a:spcPct val="100000"/>
              </a:lnSpc>
              <a:spcBef>
                <a:spcPts val="0"/>
              </a:spcBef>
              <a:spcAft>
                <a:spcPts val="0"/>
              </a:spcAft>
              <a:buClr>
                <a:srgbClr val="000000"/>
              </a:buClr>
              <a:buSzPts val="1800"/>
              <a:buFont typeface="Arial"/>
              <a:buNone/>
            </a:pPr>
            <a:r>
              <a:rPr lang="it" sz="1100"/>
              <a:t>           else:  # Se l'arco è rosso (costo 1)</a:t>
            </a:r>
            <a:endParaRPr sz="1100"/>
          </a:p>
          <a:p>
            <a:pPr indent="0" lvl="0" marL="0" marR="0" rtl="0" algn="l">
              <a:lnSpc>
                <a:spcPct val="100000"/>
              </a:lnSpc>
              <a:spcBef>
                <a:spcPts val="0"/>
              </a:spcBef>
              <a:spcAft>
                <a:spcPts val="0"/>
              </a:spcAft>
              <a:buClr>
                <a:srgbClr val="000000"/>
              </a:buClr>
              <a:buSzPts val="1800"/>
              <a:buFont typeface="Arial"/>
              <a:buNone/>
            </a:pPr>
            <a:r>
              <a:rPr lang="it" sz="1100"/>
              <a:t>               new_distance = distance + cost</a:t>
            </a:r>
            <a:endParaRPr sz="1100"/>
          </a:p>
          <a:p>
            <a:pPr indent="0" lvl="0" marL="0" marR="0" rtl="0" algn="l">
              <a:lnSpc>
                <a:spcPct val="100000"/>
              </a:lnSpc>
              <a:spcBef>
                <a:spcPts val="0"/>
              </a:spcBef>
              <a:spcAft>
                <a:spcPts val="0"/>
              </a:spcAft>
              <a:buClr>
                <a:srgbClr val="000000"/>
              </a:buClr>
              <a:buSzPts val="1800"/>
              <a:buFont typeface="Arial"/>
              <a:buNone/>
            </a:pPr>
            <a:r>
              <a:rPr lang="it" sz="1100"/>
              <a:t>           if new_distance &lt; distances[neighbor]:</a:t>
            </a:r>
            <a:endParaRPr sz="1100"/>
          </a:p>
          <a:p>
            <a:pPr indent="0" lvl="0" marL="0" marR="0" rtl="0" algn="l">
              <a:lnSpc>
                <a:spcPct val="100000"/>
              </a:lnSpc>
              <a:spcBef>
                <a:spcPts val="0"/>
              </a:spcBef>
              <a:spcAft>
                <a:spcPts val="0"/>
              </a:spcAft>
              <a:buClr>
                <a:srgbClr val="000000"/>
              </a:buClr>
              <a:buSzPts val="1800"/>
              <a:buFont typeface="Arial"/>
              <a:buNone/>
            </a:pPr>
            <a:r>
              <a:rPr lang="it" sz="1100"/>
              <a:t>               distances[neighbor] = new_distance</a:t>
            </a:r>
            <a:endParaRPr sz="1100"/>
          </a:p>
          <a:p>
            <a:pPr indent="0" lvl="0" marL="0" marR="0" rtl="0" algn="l">
              <a:lnSpc>
                <a:spcPct val="100000"/>
              </a:lnSpc>
              <a:spcBef>
                <a:spcPts val="0"/>
              </a:spcBef>
              <a:spcAft>
                <a:spcPts val="0"/>
              </a:spcAft>
              <a:buClr>
                <a:srgbClr val="000000"/>
              </a:buClr>
              <a:buSzPts val="1800"/>
              <a:buFont typeface="Arial"/>
              <a:buNone/>
            </a:pPr>
            <a:r>
              <a:rPr lang="it" sz="1100"/>
              <a:t>               heapq.heappush(heap, (new_distance, neighbor)) </a:t>
            </a:r>
            <a:endParaRPr sz="1100"/>
          </a:p>
          <a:p>
            <a:pPr indent="0" lvl="0" marL="0" marR="0" rtl="0" algn="l">
              <a:lnSpc>
                <a:spcPct val="100000"/>
              </a:lnSpc>
              <a:spcBef>
                <a:spcPts val="0"/>
              </a:spcBef>
              <a:spcAft>
                <a:spcPts val="0"/>
              </a:spcAft>
              <a:buClr>
                <a:srgbClr val="000000"/>
              </a:buClr>
              <a:buSzPts val="1800"/>
              <a:buFont typeface="Arial"/>
              <a:buNone/>
            </a:pPr>
            <a:r>
              <a:rPr lang="it" sz="1100"/>
              <a:t>   return distances</a:t>
            </a:r>
            <a:endParaRPr sz="1100"/>
          </a:p>
          <a:p>
            <a:pPr indent="0" lvl="0" marL="0" marR="0" rtl="0" algn="l">
              <a:lnSpc>
                <a:spcPct val="100000"/>
              </a:lnSpc>
              <a:spcBef>
                <a:spcPts val="0"/>
              </a:spcBef>
              <a:spcAft>
                <a:spcPts val="0"/>
              </a:spcAft>
              <a:buClr>
                <a:srgbClr val="000000"/>
              </a:buClr>
              <a:buSzPts val="1800"/>
              <a:buFont typeface="Arial"/>
              <a:buNone/>
            </a:pPr>
            <a:r>
              <a:t/>
            </a:r>
            <a:endParaRPr sz="1100"/>
          </a:p>
        </p:txBody>
      </p:sp>
      <p:sp>
        <p:nvSpPr>
          <p:cNvPr id="102" name="Google Shape;102;g23e5bacf75d_0_11"/>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3e5bacf75d_0_17"/>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2. Cammini minimi su grafo con archi gialli (di costo 0) e rossi (di costo 1)</a:t>
            </a:r>
            <a:endParaRPr/>
          </a:p>
        </p:txBody>
      </p:sp>
      <p:sp>
        <p:nvSpPr>
          <p:cNvPr id="108" name="Google Shape;108;g23e5bacf75d_0_17"/>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graph = {</a:t>
            </a:r>
            <a:endParaRPr sz="1800"/>
          </a:p>
          <a:p>
            <a:pPr indent="0" lvl="0" marL="0" marR="0" rtl="0" algn="l">
              <a:lnSpc>
                <a:spcPct val="100000"/>
              </a:lnSpc>
              <a:spcBef>
                <a:spcPts val="0"/>
              </a:spcBef>
              <a:spcAft>
                <a:spcPts val="0"/>
              </a:spcAft>
              <a:buClr>
                <a:srgbClr val="000000"/>
              </a:buClr>
              <a:buSzPts val="1800"/>
              <a:buFont typeface="Arial"/>
              <a:buNone/>
            </a:pPr>
            <a:r>
              <a:rPr lang="it" sz="1800"/>
              <a:t>   'A': {'B': 1, 'C': 1, 'D': 0},</a:t>
            </a:r>
            <a:endParaRPr sz="1800"/>
          </a:p>
          <a:p>
            <a:pPr indent="0" lvl="0" marL="0" marR="0" rtl="0" algn="l">
              <a:lnSpc>
                <a:spcPct val="100000"/>
              </a:lnSpc>
              <a:spcBef>
                <a:spcPts val="0"/>
              </a:spcBef>
              <a:spcAft>
                <a:spcPts val="0"/>
              </a:spcAft>
              <a:buClr>
                <a:srgbClr val="000000"/>
              </a:buClr>
              <a:buSzPts val="1800"/>
              <a:buFont typeface="Arial"/>
              <a:buNone/>
            </a:pPr>
            <a:r>
              <a:rPr lang="it" sz="1800"/>
              <a:t>   'B': {'A': 1, 'C': 0},</a:t>
            </a:r>
            <a:endParaRPr sz="1800"/>
          </a:p>
          <a:p>
            <a:pPr indent="0" lvl="0" marL="0" marR="0" rtl="0" algn="l">
              <a:lnSpc>
                <a:spcPct val="100000"/>
              </a:lnSpc>
              <a:spcBef>
                <a:spcPts val="0"/>
              </a:spcBef>
              <a:spcAft>
                <a:spcPts val="0"/>
              </a:spcAft>
              <a:buClr>
                <a:srgbClr val="000000"/>
              </a:buClr>
              <a:buSzPts val="1800"/>
              <a:buFont typeface="Arial"/>
              <a:buNone/>
            </a:pPr>
            <a:r>
              <a:rPr lang="it" sz="1800"/>
              <a:t>   'C': {'A': 1, 'B': 0},</a:t>
            </a:r>
            <a:endParaRPr sz="1800"/>
          </a:p>
          <a:p>
            <a:pPr indent="0" lvl="0" marL="0" marR="0" rtl="0" algn="l">
              <a:lnSpc>
                <a:spcPct val="100000"/>
              </a:lnSpc>
              <a:spcBef>
                <a:spcPts val="0"/>
              </a:spcBef>
              <a:spcAft>
                <a:spcPts val="0"/>
              </a:spcAft>
              <a:buClr>
                <a:srgbClr val="000000"/>
              </a:buClr>
              <a:buSzPts val="1800"/>
              <a:buFont typeface="Arial"/>
              <a:buNone/>
            </a:pPr>
            <a:r>
              <a:rPr lang="it" sz="1800"/>
              <a:t>   'D': {'A': 0}</a:t>
            </a:r>
            <a:endParaRPr sz="1800"/>
          </a:p>
          <a:p>
            <a:pPr indent="0" lvl="0" marL="0" marR="0" rtl="0" algn="l">
              <a:lnSpc>
                <a:spcPct val="100000"/>
              </a:lnSpc>
              <a:spcBef>
                <a:spcPts val="0"/>
              </a:spcBef>
              <a:spcAft>
                <a:spcPts val="0"/>
              </a:spcAft>
              <a:buClr>
                <a:srgbClr val="000000"/>
              </a:buClr>
              <a:buSzPts val="1800"/>
              <a:buFont typeface="Arial"/>
              <a:buNone/>
            </a:pPr>
            <a:r>
              <a:rPr lang="it" sz="1800"/>
              <a:t>}</a:t>
            </a:r>
            <a:endParaRPr sz="1800"/>
          </a:p>
          <a:p>
            <a:pPr indent="0" lvl="0" marL="0" marR="0" rtl="0" algn="l">
              <a:lnSpc>
                <a:spcPct val="100000"/>
              </a:lnSpc>
              <a:spcBef>
                <a:spcPts val="0"/>
              </a:spcBef>
              <a:spcAft>
                <a:spcPts val="0"/>
              </a:spcAft>
              <a:buNone/>
            </a:pPr>
            <a:r>
              <a:rPr lang="it" sz="1800"/>
              <a:t>dijkstra(graph, 'C') -&gt; {'A': 1, 'B': 0, 'C': 0, 'D': 1}</a:t>
            </a:r>
            <a:endParaRPr sz="1800"/>
          </a:p>
        </p:txBody>
      </p:sp>
      <p:sp>
        <p:nvSpPr>
          <p:cNvPr id="109" name="Google Shape;109;g23e5bacf75d_0_17"/>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Esecuzione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2db126fad5_0_9"/>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a:t>
            </a:r>
            <a:r>
              <a:rPr lang="it"/>
              <a:t> 3. Algoritmo per determinare se un grafo diretto è semi-connesso</a:t>
            </a:r>
            <a:endParaRPr/>
          </a:p>
        </p:txBody>
      </p:sp>
      <p:sp>
        <p:nvSpPr>
          <p:cNvPr id="115" name="Google Shape;115;g22db126fad5_0_9"/>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Un grafo diretto G=(V,E) è semi-connesso se u⇝v implica che G contiene al massimo un percorso semplice da u a v per tutti i vertici u,v ∈ V. Fornite un algoritmo efficiente per determinare se un grafo diretto è semi-connesso o meno.</a:t>
            </a:r>
            <a:endParaRPr sz="1800"/>
          </a:p>
          <a:p>
            <a:pPr indent="0" lvl="0" marL="0" marR="0" rtl="0" algn="l">
              <a:lnSpc>
                <a:spcPct val="100000"/>
              </a:lnSpc>
              <a:spcBef>
                <a:spcPts val="0"/>
              </a:spcBef>
              <a:spcAft>
                <a:spcPts val="0"/>
              </a:spcAft>
              <a:buClr>
                <a:srgbClr val="000000"/>
              </a:buClr>
              <a:buSzPts val="1800"/>
              <a:buFont typeface="Arial"/>
              <a:buNone/>
            </a:pPr>
            <a:r>
              <a:t/>
            </a:r>
            <a:endParaRPr sz="1800"/>
          </a:p>
        </p:txBody>
      </p:sp>
      <p:sp>
        <p:nvSpPr>
          <p:cNvPr id="116" name="Google Shape;116;g22db126fad5_0_9"/>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3e5bacf75d_0_25"/>
          <p:cNvSpPr txBox="1"/>
          <p:nvPr>
            <p:ph type="title"/>
          </p:nvPr>
        </p:nvSpPr>
        <p:spPr>
          <a:xfrm>
            <a:off x="2180375" y="92725"/>
            <a:ext cx="6560100" cy="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a:t>Es. 3. Algoritmo per determinare se un grafo diretto è semi-connesso</a:t>
            </a:r>
            <a:endParaRPr/>
          </a:p>
        </p:txBody>
      </p:sp>
      <p:sp>
        <p:nvSpPr>
          <p:cNvPr id="122" name="Google Shape;122;g23e5bacf75d_0_25"/>
          <p:cNvSpPr txBox="1"/>
          <p:nvPr>
            <p:ph idx="1" type="body"/>
          </p:nvPr>
        </p:nvSpPr>
        <p:spPr>
          <a:xfrm>
            <a:off x="373775" y="1361050"/>
            <a:ext cx="8366700" cy="315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lang="it" sz="1800"/>
              <a:t>Questo può essere fatto in tempo O(∣V∣∣E∣). Per farlo, si esegue prima un ordinamento topologico dei vertici. Poi, per ogni vertice, si avrà un elenco dei suoi antenati in-degree 0. Si calcolano questi elenchi per ogni nodo nell'ordine che parte da quelli precedenti dal punto di vista topologico.</a:t>
            </a:r>
            <a:endParaRPr sz="1800"/>
          </a:p>
          <a:p>
            <a:pPr indent="0" lvl="0" marL="0" marR="0" rtl="0" algn="l">
              <a:lnSpc>
                <a:spcPct val="100000"/>
              </a:lnSpc>
              <a:spcBef>
                <a:spcPts val="0"/>
              </a:spcBef>
              <a:spcAft>
                <a:spcPts val="0"/>
              </a:spcAft>
              <a:buNone/>
            </a:pPr>
            <a:r>
              <a:rPr lang="it" sz="1800"/>
              <a:t>Se un vertice ha lo stesso grado 0 nelle liste di due dei suoi genitori immediati, sappiamo che il grafo non è singolarmente connesso. Se invece, a ogni passo, tutti i genitori hanno come antenati insiemi disgiunti di vertici di grado 0, il grafo è singolarmente connesso. Poiché, per ogni vertice, la quantità di tempo richiesta è limitata dal numero di vertici moltiplicato per l'in-degree di quel particolare vertice, il tempo di esecuzione totale è limitato da O(∣V∣∣E∣).</a:t>
            </a:r>
            <a:endParaRPr sz="1800"/>
          </a:p>
        </p:txBody>
      </p:sp>
      <p:sp>
        <p:nvSpPr>
          <p:cNvPr id="123" name="Google Shape;123;g23e5bacf75d_0_25"/>
          <p:cNvSpPr txBox="1"/>
          <p:nvPr>
            <p:ph type="title"/>
          </p:nvPr>
        </p:nvSpPr>
        <p:spPr>
          <a:xfrm>
            <a:off x="373850" y="927325"/>
            <a:ext cx="8366700" cy="43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