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26" roundtripDataSignature="AMtx7mhZSOUgb3uWTWenZ0rUFSR8Y6Mx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it"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d368eabc8_0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22d368eabc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d368eabc8_0_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22d368eabc8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d368eabc8_0_3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22d368eabc8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d368eabc8_0_4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22d368eabc8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d368eabc8_0_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22d368eabc8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d4ec87dcf_0_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22d4ec87dcf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d368eabc8_0_1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22d368eabc8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12" name="Shape 12"/>
        <p:cNvGrpSpPr/>
        <p:nvPr/>
      </p:nvGrpSpPr>
      <p:grpSpPr>
        <a:xfrm>
          <a:off x="0" y="0"/>
          <a:ext cx="0" cy="0"/>
          <a:chOff x="0" y="0"/>
          <a:chExt cx="0" cy="0"/>
        </a:xfrm>
      </p:grpSpPr>
      <p:sp>
        <p:nvSpPr>
          <p:cNvPr id="13" name="Google Shape;13;p21"/>
          <p:cNvSpPr txBox="1"/>
          <p:nvPr>
            <p:ph type="ctrTitle"/>
          </p:nvPr>
        </p:nvSpPr>
        <p:spPr>
          <a:xfrm>
            <a:off x="685800" y="1597819"/>
            <a:ext cx="7772400" cy="1102519"/>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1"/>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SzPts val="2400"/>
              <a:buFont typeface="Calibri"/>
              <a:buNone/>
              <a:defRPr/>
            </a:lvl1pPr>
            <a:lvl2pPr lvl="1" algn="ctr">
              <a:lnSpc>
                <a:spcPct val="100000"/>
              </a:lnSpc>
              <a:spcBef>
                <a:spcPts val="400"/>
              </a:spcBef>
              <a:spcAft>
                <a:spcPts val="0"/>
              </a:spcAft>
              <a:buClr>
                <a:srgbClr val="000000"/>
              </a:buClr>
              <a:buSzPts val="2000"/>
              <a:buFont typeface="Calibri"/>
              <a:buNone/>
              <a:defRPr/>
            </a:lvl2pPr>
            <a:lvl3pPr lvl="2" algn="ctr">
              <a:lnSpc>
                <a:spcPct val="100000"/>
              </a:lnSpc>
              <a:spcBef>
                <a:spcPts val="320"/>
              </a:spcBef>
              <a:spcAft>
                <a:spcPts val="0"/>
              </a:spcAft>
              <a:buClr>
                <a:srgbClr val="000000"/>
              </a:buClr>
              <a:buSzPts val="1600"/>
              <a:buFont typeface="Calibri"/>
              <a:buNone/>
              <a:defRPr/>
            </a:lvl3pPr>
            <a:lvl4pPr lvl="3" algn="ctr">
              <a:lnSpc>
                <a:spcPct val="100000"/>
              </a:lnSpc>
              <a:spcBef>
                <a:spcPts val="280"/>
              </a:spcBef>
              <a:spcAft>
                <a:spcPts val="0"/>
              </a:spcAft>
              <a:buClr>
                <a:srgbClr val="000000"/>
              </a:buClr>
              <a:buSzPts val="1400"/>
              <a:buFont typeface="Calibri"/>
              <a:buNone/>
              <a:defRPr/>
            </a:lvl4pPr>
            <a:lvl5pPr lvl="4" algn="ctr">
              <a:lnSpc>
                <a:spcPct val="100000"/>
              </a:lnSpc>
              <a:spcBef>
                <a:spcPts val="240"/>
              </a:spcBef>
              <a:spcAft>
                <a:spcPts val="0"/>
              </a:spcAft>
              <a:buClr>
                <a:srgbClr val="000000"/>
              </a:buClr>
              <a:buSzPts val="1200"/>
              <a:buFont typeface="Calibri"/>
              <a:buNone/>
              <a:defRPr/>
            </a:lvl5pPr>
            <a:lvl6pPr lvl="5" algn="ctr">
              <a:lnSpc>
                <a:spcPct val="100000"/>
              </a:lnSpc>
              <a:spcBef>
                <a:spcPts val="240"/>
              </a:spcBef>
              <a:spcAft>
                <a:spcPts val="0"/>
              </a:spcAft>
              <a:buClr>
                <a:srgbClr val="000000"/>
              </a:buClr>
              <a:buSzPts val="1200"/>
              <a:buFont typeface="Calibri"/>
              <a:buNone/>
              <a:defRPr/>
            </a:lvl6pPr>
            <a:lvl7pPr lvl="6" algn="ctr">
              <a:lnSpc>
                <a:spcPct val="100000"/>
              </a:lnSpc>
              <a:spcBef>
                <a:spcPts val="240"/>
              </a:spcBef>
              <a:spcAft>
                <a:spcPts val="0"/>
              </a:spcAft>
              <a:buClr>
                <a:srgbClr val="000000"/>
              </a:buClr>
              <a:buSzPts val="1200"/>
              <a:buFont typeface="Calibri"/>
              <a:buNone/>
              <a:defRPr/>
            </a:lvl7pPr>
            <a:lvl8pPr lvl="7" algn="ctr">
              <a:lnSpc>
                <a:spcPct val="100000"/>
              </a:lnSpc>
              <a:spcBef>
                <a:spcPts val="240"/>
              </a:spcBef>
              <a:spcAft>
                <a:spcPts val="0"/>
              </a:spcAft>
              <a:buClr>
                <a:srgbClr val="000000"/>
              </a:buClr>
              <a:buSzPts val="1200"/>
              <a:buFont typeface="Calibri"/>
              <a:buNone/>
              <a:defRPr/>
            </a:lvl8pPr>
            <a:lvl9pPr lvl="8" algn="ctr">
              <a:lnSpc>
                <a:spcPct val="100000"/>
              </a:lnSpc>
              <a:spcBef>
                <a:spcPts val="240"/>
              </a:spcBef>
              <a:spcAft>
                <a:spcPts val="0"/>
              </a:spcAft>
              <a:buClr>
                <a:srgbClr val="000000"/>
              </a:buClr>
              <a:buSzPts val="1200"/>
              <a:buFont typeface="Calibri"/>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o"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42" name="Shape 42"/>
        <p:cNvGrpSpPr/>
        <p:nvPr/>
      </p:nvGrpSpPr>
      <p:grpSpPr>
        <a:xfrm>
          <a:off x="0" y="0"/>
          <a:ext cx="0" cy="0"/>
          <a:chOff x="0" y="0"/>
          <a:chExt cx="0" cy="0"/>
        </a:xfrm>
      </p:grpSpPr>
      <p:sp>
        <p:nvSpPr>
          <p:cNvPr id="43" name="Google Shape;43;p37"/>
          <p:cNvSpPr txBox="1"/>
          <p:nvPr>
            <p:ph type="title"/>
          </p:nvPr>
        </p:nvSpPr>
        <p:spPr>
          <a:xfrm>
            <a:off x="1331640" y="844154"/>
            <a:ext cx="7344048"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44" name="Shape 44"/>
        <p:cNvGrpSpPr/>
        <p:nvPr/>
      </p:nvGrpSpPr>
      <p:grpSpPr>
        <a:xfrm>
          <a:off x="0" y="0"/>
          <a:ext cx="0" cy="0"/>
          <a:chOff x="0" y="0"/>
          <a:chExt cx="0" cy="0"/>
        </a:xfrm>
      </p:grpSpPr>
      <p:sp>
        <p:nvSpPr>
          <p:cNvPr id="45" name="Google Shape;45;p38"/>
          <p:cNvSpPr txBox="1"/>
          <p:nvPr>
            <p:ph type="title"/>
          </p:nvPr>
        </p:nvSpPr>
        <p:spPr>
          <a:xfrm>
            <a:off x="1187624" y="735546"/>
            <a:ext cx="7499176" cy="3276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8"/>
          <p:cNvSpPr txBox="1"/>
          <p:nvPr>
            <p:ph idx="1" type="body"/>
          </p:nvPr>
        </p:nvSpPr>
        <p:spPr>
          <a:xfrm>
            <a:off x="1187624" y="1151335"/>
            <a:ext cx="3600400"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800"/>
              <a:buFont typeface="Calibri"/>
              <a:buNone/>
              <a:defRPr b="1" sz="1800"/>
            </a:lvl1pPr>
            <a:lvl2pPr indent="-228600" lvl="1" marL="914400" algn="l">
              <a:lnSpc>
                <a:spcPct val="100000"/>
              </a:lnSpc>
              <a:spcBef>
                <a:spcPts val="400"/>
              </a:spcBef>
              <a:spcAft>
                <a:spcPts val="0"/>
              </a:spcAft>
              <a:buClr>
                <a:srgbClr val="000000"/>
              </a:buClr>
              <a:buSzPts val="2000"/>
              <a:buFont typeface="Calibri"/>
              <a:buNone/>
              <a:defRPr b="1" sz="2000"/>
            </a:lvl2pPr>
            <a:lvl3pPr indent="-228600" lvl="2" marL="1371600" algn="l">
              <a:lnSpc>
                <a:spcPct val="100000"/>
              </a:lnSpc>
              <a:spcBef>
                <a:spcPts val="360"/>
              </a:spcBef>
              <a:spcAft>
                <a:spcPts val="0"/>
              </a:spcAft>
              <a:buClr>
                <a:srgbClr val="000000"/>
              </a:buClr>
              <a:buSzPts val="1800"/>
              <a:buFont typeface="Calibri"/>
              <a:buNone/>
              <a:defRPr b="1" sz="1800"/>
            </a:lvl3pPr>
            <a:lvl4pPr indent="-228600" lvl="3" marL="1828800" algn="l">
              <a:lnSpc>
                <a:spcPct val="100000"/>
              </a:lnSpc>
              <a:spcBef>
                <a:spcPts val="320"/>
              </a:spcBef>
              <a:spcAft>
                <a:spcPts val="0"/>
              </a:spcAft>
              <a:buClr>
                <a:srgbClr val="000000"/>
              </a:buClr>
              <a:buSzPts val="1600"/>
              <a:buFont typeface="Calibri"/>
              <a:buNone/>
              <a:defRPr b="1" sz="1600"/>
            </a:lvl4pPr>
            <a:lvl5pPr indent="-228600" lvl="4" marL="2286000" algn="l">
              <a:lnSpc>
                <a:spcPct val="100000"/>
              </a:lnSpc>
              <a:spcBef>
                <a:spcPts val="320"/>
              </a:spcBef>
              <a:spcAft>
                <a:spcPts val="0"/>
              </a:spcAft>
              <a:buClr>
                <a:srgbClr val="000000"/>
              </a:buClr>
              <a:buSzPts val="1600"/>
              <a:buFont typeface="Calibri"/>
              <a:buNone/>
              <a:defRPr b="1" sz="1600"/>
            </a:lvl5pPr>
            <a:lvl6pPr indent="-228600" lvl="5" marL="2743200" algn="l">
              <a:lnSpc>
                <a:spcPct val="100000"/>
              </a:lnSpc>
              <a:spcBef>
                <a:spcPts val="320"/>
              </a:spcBef>
              <a:spcAft>
                <a:spcPts val="0"/>
              </a:spcAft>
              <a:buClr>
                <a:srgbClr val="000000"/>
              </a:buClr>
              <a:buSzPts val="1600"/>
              <a:buFont typeface="Calibri"/>
              <a:buNone/>
              <a:defRPr b="1" sz="1600"/>
            </a:lvl6pPr>
            <a:lvl7pPr indent="-228600" lvl="6" marL="3200400" algn="l">
              <a:lnSpc>
                <a:spcPct val="100000"/>
              </a:lnSpc>
              <a:spcBef>
                <a:spcPts val="320"/>
              </a:spcBef>
              <a:spcAft>
                <a:spcPts val="0"/>
              </a:spcAft>
              <a:buClr>
                <a:srgbClr val="000000"/>
              </a:buClr>
              <a:buSzPts val="1600"/>
              <a:buFont typeface="Calibri"/>
              <a:buNone/>
              <a:defRPr b="1" sz="1600"/>
            </a:lvl7pPr>
            <a:lvl8pPr indent="-228600" lvl="7" marL="3657600" algn="l">
              <a:lnSpc>
                <a:spcPct val="100000"/>
              </a:lnSpc>
              <a:spcBef>
                <a:spcPts val="320"/>
              </a:spcBef>
              <a:spcAft>
                <a:spcPts val="0"/>
              </a:spcAft>
              <a:buClr>
                <a:srgbClr val="000000"/>
              </a:buClr>
              <a:buSzPts val="1600"/>
              <a:buFont typeface="Calibri"/>
              <a:buNone/>
              <a:defRPr b="1" sz="1600"/>
            </a:lvl8pPr>
            <a:lvl9pPr indent="-228600" lvl="8" marL="4114800" algn="l">
              <a:lnSpc>
                <a:spcPct val="100000"/>
              </a:lnSpc>
              <a:spcBef>
                <a:spcPts val="320"/>
              </a:spcBef>
              <a:spcAft>
                <a:spcPts val="0"/>
              </a:spcAft>
              <a:buClr>
                <a:srgbClr val="000000"/>
              </a:buClr>
              <a:buSzPts val="1600"/>
              <a:buFont typeface="Calibri"/>
              <a:buNone/>
              <a:defRPr b="1" sz="1600"/>
            </a:lvl9pPr>
          </a:lstStyle>
          <a:p/>
        </p:txBody>
      </p:sp>
      <p:sp>
        <p:nvSpPr>
          <p:cNvPr id="47" name="Google Shape;47;p38"/>
          <p:cNvSpPr txBox="1"/>
          <p:nvPr>
            <p:ph idx="2" type="body"/>
          </p:nvPr>
        </p:nvSpPr>
        <p:spPr>
          <a:xfrm>
            <a:off x="1187624" y="1707654"/>
            <a:ext cx="3600400" cy="2830804"/>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Calibri"/>
              <a:buChar char="•"/>
              <a:defRPr sz="2400"/>
            </a:lvl1pPr>
            <a:lvl2pPr indent="-355600" lvl="1" marL="914400" algn="l">
              <a:lnSpc>
                <a:spcPct val="100000"/>
              </a:lnSpc>
              <a:spcBef>
                <a:spcPts val="400"/>
              </a:spcBef>
              <a:spcAft>
                <a:spcPts val="0"/>
              </a:spcAft>
              <a:buClr>
                <a:srgbClr val="000000"/>
              </a:buClr>
              <a:buSzPts val="2000"/>
              <a:buFont typeface="Calibri"/>
              <a:buChar char="–"/>
              <a:defRPr sz="2000"/>
            </a:lvl2pPr>
            <a:lvl3pPr indent="-342900" lvl="2" marL="1371600" algn="l">
              <a:lnSpc>
                <a:spcPct val="100000"/>
              </a:lnSpc>
              <a:spcBef>
                <a:spcPts val="360"/>
              </a:spcBef>
              <a:spcAft>
                <a:spcPts val="0"/>
              </a:spcAft>
              <a:buClr>
                <a:srgbClr val="000000"/>
              </a:buClr>
              <a:buSzPts val="1800"/>
              <a:buFont typeface="Calibri"/>
              <a:buChar char="•"/>
              <a:defRPr sz="1800"/>
            </a:lvl3pPr>
            <a:lvl4pPr indent="-330200" lvl="3" marL="1828800" algn="l">
              <a:lnSpc>
                <a:spcPct val="100000"/>
              </a:lnSpc>
              <a:spcBef>
                <a:spcPts val="320"/>
              </a:spcBef>
              <a:spcAft>
                <a:spcPts val="0"/>
              </a:spcAft>
              <a:buClr>
                <a:srgbClr val="000000"/>
              </a:buClr>
              <a:buSzPts val="1600"/>
              <a:buFont typeface="Calibri"/>
              <a:buChar char="–"/>
              <a:defRPr sz="1600"/>
            </a:lvl4pPr>
            <a:lvl5pPr indent="-330200" lvl="4" marL="2286000" algn="l">
              <a:lnSpc>
                <a:spcPct val="100000"/>
              </a:lnSpc>
              <a:spcBef>
                <a:spcPts val="320"/>
              </a:spcBef>
              <a:spcAft>
                <a:spcPts val="0"/>
              </a:spcAft>
              <a:buClr>
                <a:srgbClr val="000000"/>
              </a:buClr>
              <a:buSzPts val="1600"/>
              <a:buFont typeface="Calibri"/>
              <a:buChar char="»"/>
              <a:defRPr sz="1600"/>
            </a:lvl5pPr>
            <a:lvl6pPr indent="-330200" lvl="5" marL="2743200" algn="l">
              <a:lnSpc>
                <a:spcPct val="100000"/>
              </a:lnSpc>
              <a:spcBef>
                <a:spcPts val="320"/>
              </a:spcBef>
              <a:spcAft>
                <a:spcPts val="0"/>
              </a:spcAft>
              <a:buClr>
                <a:srgbClr val="000000"/>
              </a:buClr>
              <a:buSzPts val="1600"/>
              <a:buFont typeface="Calibri"/>
              <a:buChar char="»"/>
              <a:defRPr sz="1600"/>
            </a:lvl6pPr>
            <a:lvl7pPr indent="-330200" lvl="6" marL="3200400" algn="l">
              <a:lnSpc>
                <a:spcPct val="100000"/>
              </a:lnSpc>
              <a:spcBef>
                <a:spcPts val="320"/>
              </a:spcBef>
              <a:spcAft>
                <a:spcPts val="0"/>
              </a:spcAft>
              <a:buClr>
                <a:srgbClr val="000000"/>
              </a:buClr>
              <a:buSzPts val="1600"/>
              <a:buFont typeface="Calibri"/>
              <a:buChar char="»"/>
              <a:defRPr sz="1600"/>
            </a:lvl7pPr>
            <a:lvl8pPr indent="-330200" lvl="7" marL="3657600" algn="l">
              <a:lnSpc>
                <a:spcPct val="100000"/>
              </a:lnSpc>
              <a:spcBef>
                <a:spcPts val="320"/>
              </a:spcBef>
              <a:spcAft>
                <a:spcPts val="0"/>
              </a:spcAft>
              <a:buClr>
                <a:srgbClr val="000000"/>
              </a:buClr>
              <a:buSzPts val="1600"/>
              <a:buFont typeface="Calibri"/>
              <a:buChar char="»"/>
              <a:defRPr sz="1600"/>
            </a:lvl8pPr>
            <a:lvl9pPr indent="-330200" lvl="8" marL="4114800" algn="l">
              <a:lnSpc>
                <a:spcPct val="100000"/>
              </a:lnSpc>
              <a:spcBef>
                <a:spcPts val="320"/>
              </a:spcBef>
              <a:spcAft>
                <a:spcPts val="0"/>
              </a:spcAft>
              <a:buClr>
                <a:srgbClr val="000000"/>
              </a:buClr>
              <a:buSzPts val="1600"/>
              <a:buFont typeface="Calibri"/>
              <a:buChar char="»"/>
              <a:defRPr sz="1600"/>
            </a:lvl9pPr>
          </a:lstStyle>
          <a:p/>
        </p:txBody>
      </p:sp>
      <p:sp>
        <p:nvSpPr>
          <p:cNvPr id="48" name="Google Shape;48;p38"/>
          <p:cNvSpPr txBox="1"/>
          <p:nvPr>
            <p:ph idx="3" type="body"/>
          </p:nvPr>
        </p:nvSpPr>
        <p:spPr>
          <a:xfrm>
            <a:off x="4932040" y="1151335"/>
            <a:ext cx="3754760"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800"/>
              <a:buFont typeface="Calibri"/>
              <a:buNone/>
              <a:defRPr b="1" sz="1800"/>
            </a:lvl1pPr>
            <a:lvl2pPr indent="-228600" lvl="1" marL="914400" algn="l">
              <a:lnSpc>
                <a:spcPct val="100000"/>
              </a:lnSpc>
              <a:spcBef>
                <a:spcPts val="400"/>
              </a:spcBef>
              <a:spcAft>
                <a:spcPts val="0"/>
              </a:spcAft>
              <a:buClr>
                <a:srgbClr val="000000"/>
              </a:buClr>
              <a:buSzPts val="2000"/>
              <a:buFont typeface="Calibri"/>
              <a:buNone/>
              <a:defRPr b="1" sz="2000"/>
            </a:lvl2pPr>
            <a:lvl3pPr indent="-228600" lvl="2" marL="1371600" algn="l">
              <a:lnSpc>
                <a:spcPct val="100000"/>
              </a:lnSpc>
              <a:spcBef>
                <a:spcPts val="360"/>
              </a:spcBef>
              <a:spcAft>
                <a:spcPts val="0"/>
              </a:spcAft>
              <a:buClr>
                <a:srgbClr val="000000"/>
              </a:buClr>
              <a:buSzPts val="1800"/>
              <a:buFont typeface="Calibri"/>
              <a:buNone/>
              <a:defRPr b="1" sz="1800"/>
            </a:lvl3pPr>
            <a:lvl4pPr indent="-228600" lvl="3" marL="1828800" algn="l">
              <a:lnSpc>
                <a:spcPct val="100000"/>
              </a:lnSpc>
              <a:spcBef>
                <a:spcPts val="320"/>
              </a:spcBef>
              <a:spcAft>
                <a:spcPts val="0"/>
              </a:spcAft>
              <a:buClr>
                <a:srgbClr val="000000"/>
              </a:buClr>
              <a:buSzPts val="1600"/>
              <a:buFont typeface="Calibri"/>
              <a:buNone/>
              <a:defRPr b="1" sz="1600"/>
            </a:lvl4pPr>
            <a:lvl5pPr indent="-228600" lvl="4" marL="2286000" algn="l">
              <a:lnSpc>
                <a:spcPct val="100000"/>
              </a:lnSpc>
              <a:spcBef>
                <a:spcPts val="320"/>
              </a:spcBef>
              <a:spcAft>
                <a:spcPts val="0"/>
              </a:spcAft>
              <a:buClr>
                <a:srgbClr val="000000"/>
              </a:buClr>
              <a:buSzPts val="1600"/>
              <a:buFont typeface="Calibri"/>
              <a:buNone/>
              <a:defRPr b="1" sz="1600"/>
            </a:lvl5pPr>
            <a:lvl6pPr indent="-228600" lvl="5" marL="2743200" algn="l">
              <a:lnSpc>
                <a:spcPct val="100000"/>
              </a:lnSpc>
              <a:spcBef>
                <a:spcPts val="320"/>
              </a:spcBef>
              <a:spcAft>
                <a:spcPts val="0"/>
              </a:spcAft>
              <a:buClr>
                <a:srgbClr val="000000"/>
              </a:buClr>
              <a:buSzPts val="1600"/>
              <a:buFont typeface="Calibri"/>
              <a:buNone/>
              <a:defRPr b="1" sz="1600"/>
            </a:lvl6pPr>
            <a:lvl7pPr indent="-228600" lvl="6" marL="3200400" algn="l">
              <a:lnSpc>
                <a:spcPct val="100000"/>
              </a:lnSpc>
              <a:spcBef>
                <a:spcPts val="320"/>
              </a:spcBef>
              <a:spcAft>
                <a:spcPts val="0"/>
              </a:spcAft>
              <a:buClr>
                <a:srgbClr val="000000"/>
              </a:buClr>
              <a:buSzPts val="1600"/>
              <a:buFont typeface="Calibri"/>
              <a:buNone/>
              <a:defRPr b="1" sz="1600"/>
            </a:lvl7pPr>
            <a:lvl8pPr indent="-228600" lvl="7" marL="3657600" algn="l">
              <a:lnSpc>
                <a:spcPct val="100000"/>
              </a:lnSpc>
              <a:spcBef>
                <a:spcPts val="320"/>
              </a:spcBef>
              <a:spcAft>
                <a:spcPts val="0"/>
              </a:spcAft>
              <a:buClr>
                <a:srgbClr val="000000"/>
              </a:buClr>
              <a:buSzPts val="1600"/>
              <a:buFont typeface="Calibri"/>
              <a:buNone/>
              <a:defRPr b="1" sz="1600"/>
            </a:lvl8pPr>
            <a:lvl9pPr indent="-228600" lvl="8" marL="4114800" algn="l">
              <a:lnSpc>
                <a:spcPct val="100000"/>
              </a:lnSpc>
              <a:spcBef>
                <a:spcPts val="320"/>
              </a:spcBef>
              <a:spcAft>
                <a:spcPts val="0"/>
              </a:spcAft>
              <a:buClr>
                <a:srgbClr val="000000"/>
              </a:buClr>
              <a:buSzPts val="1600"/>
              <a:buFont typeface="Calibri"/>
              <a:buNone/>
              <a:defRPr b="1" sz="1600"/>
            </a:lvl9pPr>
          </a:lstStyle>
          <a:p/>
        </p:txBody>
      </p:sp>
      <p:sp>
        <p:nvSpPr>
          <p:cNvPr id="49" name="Google Shape;49;p38"/>
          <p:cNvSpPr txBox="1"/>
          <p:nvPr>
            <p:ph idx="4" type="body"/>
          </p:nvPr>
        </p:nvSpPr>
        <p:spPr>
          <a:xfrm>
            <a:off x="4932040" y="1707654"/>
            <a:ext cx="3754760" cy="2830804"/>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Calibri"/>
              <a:buChar char="•"/>
              <a:defRPr sz="2400"/>
            </a:lvl1pPr>
            <a:lvl2pPr indent="-355600" lvl="1" marL="914400" algn="l">
              <a:lnSpc>
                <a:spcPct val="100000"/>
              </a:lnSpc>
              <a:spcBef>
                <a:spcPts val="400"/>
              </a:spcBef>
              <a:spcAft>
                <a:spcPts val="0"/>
              </a:spcAft>
              <a:buClr>
                <a:srgbClr val="000000"/>
              </a:buClr>
              <a:buSzPts val="2000"/>
              <a:buFont typeface="Calibri"/>
              <a:buChar char="–"/>
              <a:defRPr sz="2000"/>
            </a:lvl2pPr>
            <a:lvl3pPr indent="-342900" lvl="2" marL="1371600" algn="l">
              <a:lnSpc>
                <a:spcPct val="100000"/>
              </a:lnSpc>
              <a:spcBef>
                <a:spcPts val="360"/>
              </a:spcBef>
              <a:spcAft>
                <a:spcPts val="0"/>
              </a:spcAft>
              <a:buClr>
                <a:srgbClr val="000000"/>
              </a:buClr>
              <a:buSzPts val="1800"/>
              <a:buFont typeface="Calibri"/>
              <a:buChar char="•"/>
              <a:defRPr sz="1800"/>
            </a:lvl3pPr>
            <a:lvl4pPr indent="-330200" lvl="3" marL="1828800" algn="l">
              <a:lnSpc>
                <a:spcPct val="100000"/>
              </a:lnSpc>
              <a:spcBef>
                <a:spcPts val="320"/>
              </a:spcBef>
              <a:spcAft>
                <a:spcPts val="0"/>
              </a:spcAft>
              <a:buClr>
                <a:srgbClr val="000000"/>
              </a:buClr>
              <a:buSzPts val="1600"/>
              <a:buFont typeface="Calibri"/>
              <a:buChar char="–"/>
              <a:defRPr sz="1600"/>
            </a:lvl4pPr>
            <a:lvl5pPr indent="-330200" lvl="4" marL="2286000" algn="l">
              <a:lnSpc>
                <a:spcPct val="100000"/>
              </a:lnSpc>
              <a:spcBef>
                <a:spcPts val="320"/>
              </a:spcBef>
              <a:spcAft>
                <a:spcPts val="0"/>
              </a:spcAft>
              <a:buClr>
                <a:srgbClr val="000000"/>
              </a:buClr>
              <a:buSzPts val="1600"/>
              <a:buFont typeface="Calibri"/>
              <a:buChar char="»"/>
              <a:defRPr sz="1600"/>
            </a:lvl5pPr>
            <a:lvl6pPr indent="-330200" lvl="5" marL="2743200" algn="l">
              <a:lnSpc>
                <a:spcPct val="100000"/>
              </a:lnSpc>
              <a:spcBef>
                <a:spcPts val="320"/>
              </a:spcBef>
              <a:spcAft>
                <a:spcPts val="0"/>
              </a:spcAft>
              <a:buClr>
                <a:srgbClr val="000000"/>
              </a:buClr>
              <a:buSzPts val="1600"/>
              <a:buFont typeface="Calibri"/>
              <a:buChar char="»"/>
              <a:defRPr sz="1600"/>
            </a:lvl6pPr>
            <a:lvl7pPr indent="-330200" lvl="6" marL="3200400" algn="l">
              <a:lnSpc>
                <a:spcPct val="100000"/>
              </a:lnSpc>
              <a:spcBef>
                <a:spcPts val="320"/>
              </a:spcBef>
              <a:spcAft>
                <a:spcPts val="0"/>
              </a:spcAft>
              <a:buClr>
                <a:srgbClr val="000000"/>
              </a:buClr>
              <a:buSzPts val="1600"/>
              <a:buFont typeface="Calibri"/>
              <a:buChar char="»"/>
              <a:defRPr sz="1600"/>
            </a:lvl7pPr>
            <a:lvl8pPr indent="-330200" lvl="7" marL="3657600" algn="l">
              <a:lnSpc>
                <a:spcPct val="100000"/>
              </a:lnSpc>
              <a:spcBef>
                <a:spcPts val="320"/>
              </a:spcBef>
              <a:spcAft>
                <a:spcPts val="0"/>
              </a:spcAft>
              <a:buClr>
                <a:srgbClr val="000000"/>
              </a:buClr>
              <a:buSzPts val="1600"/>
              <a:buFont typeface="Calibri"/>
              <a:buChar char="»"/>
              <a:defRPr sz="1600"/>
            </a:lvl8pPr>
            <a:lvl9pPr indent="-330200" lvl="8" marL="4114800" algn="l">
              <a:lnSpc>
                <a:spcPct val="100000"/>
              </a:lnSpc>
              <a:spcBef>
                <a:spcPts val="320"/>
              </a:spcBef>
              <a:spcAft>
                <a:spcPts val="0"/>
              </a:spcAft>
              <a:buClr>
                <a:srgbClr val="000000"/>
              </a:buClr>
              <a:buSzPts val="1600"/>
              <a:buFont typeface="Calibri"/>
              <a:buChar char="»"/>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2" type="twoObj">
  <p:cSld name="TWO_OBJECTS">
    <p:spTree>
      <p:nvGrpSpPr>
        <p:cNvPr id="50" name="Shape 50"/>
        <p:cNvGrpSpPr/>
        <p:nvPr/>
      </p:nvGrpSpPr>
      <p:grpSpPr>
        <a:xfrm>
          <a:off x="0" y="0"/>
          <a:ext cx="0" cy="0"/>
          <a:chOff x="0" y="0"/>
          <a:chExt cx="0" cy="0"/>
        </a:xfrm>
      </p:grpSpPr>
      <p:sp>
        <p:nvSpPr>
          <p:cNvPr id="51" name="Google Shape;51;p39"/>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9"/>
          <p:cNvSpPr txBox="1"/>
          <p:nvPr>
            <p:ph idx="1" type="body"/>
          </p:nvPr>
        </p:nvSpPr>
        <p:spPr>
          <a:xfrm>
            <a:off x="1259632" y="1314450"/>
            <a:ext cx="3560018" cy="308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Calibri"/>
              <a:buChar char="•"/>
              <a:defRPr sz="2800"/>
            </a:lvl1pPr>
            <a:lvl2pPr indent="-381000" lvl="1" marL="914400" algn="l">
              <a:lnSpc>
                <a:spcPct val="100000"/>
              </a:lnSpc>
              <a:spcBef>
                <a:spcPts val="480"/>
              </a:spcBef>
              <a:spcAft>
                <a:spcPts val="0"/>
              </a:spcAft>
              <a:buClr>
                <a:srgbClr val="000000"/>
              </a:buClr>
              <a:buSzPts val="2400"/>
              <a:buFont typeface="Calibri"/>
              <a:buChar char="–"/>
              <a:defRPr sz="2400"/>
            </a:lvl2pPr>
            <a:lvl3pPr indent="-355600" lvl="2" marL="1371600" algn="l">
              <a:lnSpc>
                <a:spcPct val="100000"/>
              </a:lnSpc>
              <a:spcBef>
                <a:spcPts val="400"/>
              </a:spcBef>
              <a:spcAft>
                <a:spcPts val="0"/>
              </a:spcAft>
              <a:buClr>
                <a:srgbClr val="000000"/>
              </a:buClr>
              <a:buSzPts val="2000"/>
              <a:buFont typeface="Calibri"/>
              <a:buChar char="•"/>
              <a:defRPr sz="2000"/>
            </a:lvl3pPr>
            <a:lvl4pPr indent="-342900" lvl="3" marL="1828800" algn="l">
              <a:lnSpc>
                <a:spcPct val="100000"/>
              </a:lnSpc>
              <a:spcBef>
                <a:spcPts val="360"/>
              </a:spcBef>
              <a:spcAft>
                <a:spcPts val="0"/>
              </a:spcAft>
              <a:buClr>
                <a:srgbClr val="000000"/>
              </a:buClr>
              <a:buSzPts val="1800"/>
              <a:buFont typeface="Calibri"/>
              <a:buChar char="–"/>
              <a:defRPr sz="1800"/>
            </a:lvl4pPr>
            <a:lvl5pPr indent="-342900" lvl="4" marL="2286000" algn="l">
              <a:lnSpc>
                <a:spcPct val="100000"/>
              </a:lnSpc>
              <a:spcBef>
                <a:spcPts val="360"/>
              </a:spcBef>
              <a:spcAft>
                <a:spcPts val="0"/>
              </a:spcAft>
              <a:buClr>
                <a:srgbClr val="000000"/>
              </a:buClr>
              <a:buSzPts val="1800"/>
              <a:buFont typeface="Calibri"/>
              <a:buChar char="»"/>
              <a:defRPr sz="1800"/>
            </a:lvl5pPr>
            <a:lvl6pPr indent="-342900" lvl="5" marL="2743200" algn="l">
              <a:lnSpc>
                <a:spcPct val="100000"/>
              </a:lnSpc>
              <a:spcBef>
                <a:spcPts val="360"/>
              </a:spcBef>
              <a:spcAft>
                <a:spcPts val="0"/>
              </a:spcAft>
              <a:buClr>
                <a:srgbClr val="000000"/>
              </a:buClr>
              <a:buSzPts val="1800"/>
              <a:buFont typeface="Calibri"/>
              <a:buChar char="»"/>
              <a:defRPr sz="1800"/>
            </a:lvl6pPr>
            <a:lvl7pPr indent="-342900" lvl="6" marL="3200400" algn="l">
              <a:lnSpc>
                <a:spcPct val="100000"/>
              </a:lnSpc>
              <a:spcBef>
                <a:spcPts val="360"/>
              </a:spcBef>
              <a:spcAft>
                <a:spcPts val="0"/>
              </a:spcAft>
              <a:buClr>
                <a:srgbClr val="000000"/>
              </a:buClr>
              <a:buSzPts val="1800"/>
              <a:buFont typeface="Calibri"/>
              <a:buChar char="»"/>
              <a:defRPr sz="1800"/>
            </a:lvl7pPr>
            <a:lvl8pPr indent="-342900" lvl="7" marL="3657600" algn="l">
              <a:lnSpc>
                <a:spcPct val="100000"/>
              </a:lnSpc>
              <a:spcBef>
                <a:spcPts val="360"/>
              </a:spcBef>
              <a:spcAft>
                <a:spcPts val="0"/>
              </a:spcAft>
              <a:buClr>
                <a:srgbClr val="000000"/>
              </a:buClr>
              <a:buSzPts val="1800"/>
              <a:buFont typeface="Calibri"/>
              <a:buChar char="»"/>
              <a:defRPr sz="1800"/>
            </a:lvl8pPr>
            <a:lvl9pPr indent="-342900" lvl="8" marL="4114800" algn="l">
              <a:lnSpc>
                <a:spcPct val="100000"/>
              </a:lnSpc>
              <a:spcBef>
                <a:spcPts val="360"/>
              </a:spcBef>
              <a:spcAft>
                <a:spcPts val="0"/>
              </a:spcAft>
              <a:buClr>
                <a:srgbClr val="000000"/>
              </a:buClr>
              <a:buSzPts val="1800"/>
              <a:buFont typeface="Calibri"/>
              <a:buChar char="»"/>
              <a:defRPr sz="1800"/>
            </a:lvl9pPr>
          </a:lstStyle>
          <a:p/>
        </p:txBody>
      </p:sp>
      <p:sp>
        <p:nvSpPr>
          <p:cNvPr id="53" name="Google Shape;53;p39"/>
          <p:cNvSpPr txBox="1"/>
          <p:nvPr>
            <p:ph idx="2" type="body"/>
          </p:nvPr>
        </p:nvSpPr>
        <p:spPr>
          <a:xfrm>
            <a:off x="4972050" y="1314450"/>
            <a:ext cx="3703638" cy="308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Calibri"/>
              <a:buChar char="•"/>
              <a:defRPr sz="2800"/>
            </a:lvl1pPr>
            <a:lvl2pPr indent="-381000" lvl="1" marL="914400" algn="l">
              <a:lnSpc>
                <a:spcPct val="100000"/>
              </a:lnSpc>
              <a:spcBef>
                <a:spcPts val="480"/>
              </a:spcBef>
              <a:spcAft>
                <a:spcPts val="0"/>
              </a:spcAft>
              <a:buClr>
                <a:srgbClr val="000000"/>
              </a:buClr>
              <a:buSzPts val="2400"/>
              <a:buFont typeface="Calibri"/>
              <a:buChar char="–"/>
              <a:defRPr sz="2400"/>
            </a:lvl2pPr>
            <a:lvl3pPr indent="-355600" lvl="2" marL="1371600" algn="l">
              <a:lnSpc>
                <a:spcPct val="100000"/>
              </a:lnSpc>
              <a:spcBef>
                <a:spcPts val="400"/>
              </a:spcBef>
              <a:spcAft>
                <a:spcPts val="0"/>
              </a:spcAft>
              <a:buClr>
                <a:srgbClr val="000000"/>
              </a:buClr>
              <a:buSzPts val="2000"/>
              <a:buFont typeface="Calibri"/>
              <a:buChar char="•"/>
              <a:defRPr sz="2000"/>
            </a:lvl3pPr>
            <a:lvl4pPr indent="-342900" lvl="3" marL="1828800" algn="l">
              <a:lnSpc>
                <a:spcPct val="100000"/>
              </a:lnSpc>
              <a:spcBef>
                <a:spcPts val="360"/>
              </a:spcBef>
              <a:spcAft>
                <a:spcPts val="0"/>
              </a:spcAft>
              <a:buClr>
                <a:srgbClr val="000000"/>
              </a:buClr>
              <a:buSzPts val="1800"/>
              <a:buFont typeface="Calibri"/>
              <a:buChar char="–"/>
              <a:defRPr sz="1800"/>
            </a:lvl4pPr>
            <a:lvl5pPr indent="-342900" lvl="4" marL="2286000" algn="l">
              <a:lnSpc>
                <a:spcPct val="100000"/>
              </a:lnSpc>
              <a:spcBef>
                <a:spcPts val="360"/>
              </a:spcBef>
              <a:spcAft>
                <a:spcPts val="0"/>
              </a:spcAft>
              <a:buClr>
                <a:srgbClr val="000000"/>
              </a:buClr>
              <a:buSzPts val="1800"/>
              <a:buFont typeface="Calibri"/>
              <a:buChar char="»"/>
              <a:defRPr sz="1800"/>
            </a:lvl5pPr>
            <a:lvl6pPr indent="-342900" lvl="5" marL="2743200" algn="l">
              <a:lnSpc>
                <a:spcPct val="100000"/>
              </a:lnSpc>
              <a:spcBef>
                <a:spcPts val="360"/>
              </a:spcBef>
              <a:spcAft>
                <a:spcPts val="0"/>
              </a:spcAft>
              <a:buClr>
                <a:srgbClr val="000000"/>
              </a:buClr>
              <a:buSzPts val="1800"/>
              <a:buFont typeface="Calibri"/>
              <a:buChar char="»"/>
              <a:defRPr sz="1800"/>
            </a:lvl6pPr>
            <a:lvl7pPr indent="-342900" lvl="6" marL="3200400" algn="l">
              <a:lnSpc>
                <a:spcPct val="100000"/>
              </a:lnSpc>
              <a:spcBef>
                <a:spcPts val="360"/>
              </a:spcBef>
              <a:spcAft>
                <a:spcPts val="0"/>
              </a:spcAft>
              <a:buClr>
                <a:srgbClr val="000000"/>
              </a:buClr>
              <a:buSzPts val="1800"/>
              <a:buFont typeface="Calibri"/>
              <a:buChar char="»"/>
              <a:defRPr sz="1800"/>
            </a:lvl7pPr>
            <a:lvl8pPr indent="-342900" lvl="7" marL="3657600" algn="l">
              <a:lnSpc>
                <a:spcPct val="100000"/>
              </a:lnSpc>
              <a:spcBef>
                <a:spcPts val="360"/>
              </a:spcBef>
              <a:spcAft>
                <a:spcPts val="0"/>
              </a:spcAft>
              <a:buClr>
                <a:srgbClr val="000000"/>
              </a:buClr>
              <a:buSzPts val="1800"/>
              <a:buFont typeface="Calibri"/>
              <a:buChar char="»"/>
              <a:defRPr sz="1800"/>
            </a:lvl8pPr>
            <a:lvl9pPr indent="-342900" lvl="8" marL="4114800" algn="l">
              <a:lnSpc>
                <a:spcPct val="100000"/>
              </a:lnSpc>
              <a:spcBef>
                <a:spcPts val="360"/>
              </a:spcBef>
              <a:spcAft>
                <a:spcPts val="0"/>
              </a:spcAft>
              <a:buClr>
                <a:srgbClr val="000000"/>
              </a:buClr>
              <a:buSzPts val="1800"/>
              <a:buFont typeface="Calibri"/>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54" name="Shape 54"/>
        <p:cNvGrpSpPr/>
        <p:nvPr/>
      </p:nvGrpSpPr>
      <p:grpSpPr>
        <a:xfrm>
          <a:off x="0" y="0"/>
          <a:ext cx="0" cy="0"/>
          <a:chOff x="0" y="0"/>
          <a:chExt cx="0" cy="0"/>
        </a:xfrm>
      </p:grpSpPr>
      <p:sp>
        <p:nvSpPr>
          <p:cNvPr id="55" name="Google Shape;55;p40"/>
          <p:cNvSpPr txBox="1"/>
          <p:nvPr>
            <p:ph type="title"/>
          </p:nvPr>
        </p:nvSpPr>
        <p:spPr>
          <a:xfrm>
            <a:off x="1259632" y="3305175"/>
            <a:ext cx="723508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0"/>
          <p:cNvSpPr txBox="1"/>
          <p:nvPr>
            <p:ph idx="1" type="body"/>
          </p:nvPr>
        </p:nvSpPr>
        <p:spPr>
          <a:xfrm>
            <a:off x="1220886" y="2031690"/>
            <a:ext cx="7307089"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Font typeface="Calibri"/>
              <a:buNone/>
              <a:defRPr sz="2000"/>
            </a:lvl1pPr>
            <a:lvl2pPr indent="-228600" lvl="1" marL="914400" algn="l">
              <a:lnSpc>
                <a:spcPct val="100000"/>
              </a:lnSpc>
              <a:spcBef>
                <a:spcPts val="360"/>
              </a:spcBef>
              <a:spcAft>
                <a:spcPts val="0"/>
              </a:spcAft>
              <a:buClr>
                <a:srgbClr val="000000"/>
              </a:buClr>
              <a:buSzPts val="1800"/>
              <a:buFont typeface="Calibri"/>
              <a:buNone/>
              <a:defRPr sz="1800"/>
            </a:lvl2pPr>
            <a:lvl3pPr indent="-228600" lvl="2" marL="1371600" algn="l">
              <a:lnSpc>
                <a:spcPct val="100000"/>
              </a:lnSpc>
              <a:spcBef>
                <a:spcPts val="320"/>
              </a:spcBef>
              <a:spcAft>
                <a:spcPts val="0"/>
              </a:spcAft>
              <a:buClr>
                <a:srgbClr val="000000"/>
              </a:buClr>
              <a:buSzPts val="1600"/>
              <a:buFont typeface="Calibri"/>
              <a:buNone/>
              <a:defRPr sz="1600"/>
            </a:lvl3pPr>
            <a:lvl4pPr indent="-228600" lvl="3" marL="1828800" algn="l">
              <a:lnSpc>
                <a:spcPct val="100000"/>
              </a:lnSpc>
              <a:spcBef>
                <a:spcPts val="280"/>
              </a:spcBef>
              <a:spcAft>
                <a:spcPts val="0"/>
              </a:spcAft>
              <a:buClr>
                <a:srgbClr val="000000"/>
              </a:buClr>
              <a:buSzPts val="1400"/>
              <a:buFont typeface="Calibri"/>
              <a:buNone/>
              <a:defRPr sz="1400"/>
            </a:lvl4pPr>
            <a:lvl5pPr indent="-228600" lvl="4" marL="2286000" algn="l">
              <a:lnSpc>
                <a:spcPct val="100000"/>
              </a:lnSpc>
              <a:spcBef>
                <a:spcPts val="280"/>
              </a:spcBef>
              <a:spcAft>
                <a:spcPts val="0"/>
              </a:spcAft>
              <a:buClr>
                <a:srgbClr val="000000"/>
              </a:buClr>
              <a:buSzPts val="1400"/>
              <a:buFont typeface="Calibri"/>
              <a:buNone/>
              <a:defRPr sz="1400"/>
            </a:lvl5pPr>
            <a:lvl6pPr indent="-228600" lvl="5" marL="2743200" algn="l">
              <a:lnSpc>
                <a:spcPct val="100000"/>
              </a:lnSpc>
              <a:spcBef>
                <a:spcPts val="280"/>
              </a:spcBef>
              <a:spcAft>
                <a:spcPts val="0"/>
              </a:spcAft>
              <a:buClr>
                <a:srgbClr val="000000"/>
              </a:buClr>
              <a:buSzPts val="1400"/>
              <a:buFont typeface="Calibri"/>
              <a:buNone/>
              <a:defRPr sz="1400"/>
            </a:lvl6pPr>
            <a:lvl7pPr indent="-228600" lvl="6" marL="3200400" algn="l">
              <a:lnSpc>
                <a:spcPct val="100000"/>
              </a:lnSpc>
              <a:spcBef>
                <a:spcPts val="280"/>
              </a:spcBef>
              <a:spcAft>
                <a:spcPts val="0"/>
              </a:spcAft>
              <a:buClr>
                <a:srgbClr val="000000"/>
              </a:buClr>
              <a:buSzPts val="1400"/>
              <a:buFont typeface="Calibri"/>
              <a:buNone/>
              <a:defRPr sz="1400"/>
            </a:lvl7pPr>
            <a:lvl8pPr indent="-228600" lvl="7" marL="3657600" algn="l">
              <a:lnSpc>
                <a:spcPct val="100000"/>
              </a:lnSpc>
              <a:spcBef>
                <a:spcPts val="280"/>
              </a:spcBef>
              <a:spcAft>
                <a:spcPts val="0"/>
              </a:spcAft>
              <a:buClr>
                <a:srgbClr val="000000"/>
              </a:buClr>
              <a:buSzPts val="1400"/>
              <a:buFont typeface="Calibri"/>
              <a:buNone/>
              <a:defRPr sz="1400"/>
            </a:lvl8pPr>
            <a:lvl9pPr indent="-228600" lvl="8" marL="4114800" algn="l">
              <a:lnSpc>
                <a:spcPct val="100000"/>
              </a:lnSpc>
              <a:spcBef>
                <a:spcPts val="280"/>
              </a:spcBef>
              <a:spcAft>
                <a:spcPts val="0"/>
              </a:spcAft>
              <a:buClr>
                <a:srgbClr val="000000"/>
              </a:buClr>
              <a:buSzPts val="1400"/>
              <a:buFont typeface="Calibri"/>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15" name="Shape 15"/>
        <p:cNvGrpSpPr/>
        <p:nvPr/>
      </p:nvGrpSpPr>
      <p:grpSpPr>
        <a:xfrm>
          <a:off x="0" y="0"/>
          <a:ext cx="0" cy="0"/>
          <a:chOff x="0" y="0"/>
          <a:chExt cx="0" cy="0"/>
        </a:xfrm>
      </p:grpSpPr>
      <p:sp>
        <p:nvSpPr>
          <p:cNvPr id="16" name="Google Shape;16;p22"/>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2"/>
          <p:cNvSpPr txBox="1"/>
          <p:nvPr>
            <p:ph idx="1" type="body"/>
          </p:nvPr>
        </p:nvSpPr>
        <p:spPr>
          <a:xfrm>
            <a:off x="1258887" y="1314450"/>
            <a:ext cx="7416800"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grafico" type="chart">
  <p:cSld name="CHART">
    <p:spTree>
      <p:nvGrpSpPr>
        <p:cNvPr id="18" name="Shape 18"/>
        <p:cNvGrpSpPr/>
        <p:nvPr/>
      </p:nvGrpSpPr>
      <p:grpSpPr>
        <a:xfrm>
          <a:off x="0" y="0"/>
          <a:ext cx="0" cy="0"/>
          <a:chOff x="0" y="0"/>
          <a:chExt cx="0" cy="0"/>
        </a:xfrm>
      </p:grpSpPr>
      <p:sp>
        <p:nvSpPr>
          <p:cNvPr id="19" name="Google Shape;19;p29"/>
          <p:cNvSpPr txBox="1"/>
          <p:nvPr>
            <p:ph type="title"/>
          </p:nvPr>
        </p:nvSpPr>
        <p:spPr>
          <a:xfrm>
            <a:off x="1259632" y="789552"/>
            <a:ext cx="7559675"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9"/>
          <p:cNvSpPr/>
          <p:nvPr>
            <p:ph idx="2" type="chart"/>
          </p:nvPr>
        </p:nvSpPr>
        <p:spPr>
          <a:xfrm>
            <a:off x="1260029" y="1314450"/>
            <a:ext cx="7559675"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rgbClr val="822433"/>
              </a:buClr>
              <a:buSzPts val="2400"/>
              <a:buFont typeface="Calibri"/>
              <a:buChar char="•"/>
              <a:defRPr b="0" i="0" sz="2400" u="none" cap="none" strike="noStrike">
                <a:solidFill>
                  <a:srgbClr val="000000"/>
                </a:solidFill>
                <a:latin typeface="Calibri"/>
                <a:ea typeface="Calibri"/>
                <a:cs typeface="Calibri"/>
                <a:sym typeface="Calibri"/>
              </a:defRPr>
            </a:lvl1pPr>
            <a:lvl2pPr lvl="1" marR="0" rtl="0" algn="l">
              <a:lnSpc>
                <a:spcPct val="100000"/>
              </a:lnSpc>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lvl="2" marR="0" rtl="0" algn="l">
              <a:lnSpc>
                <a:spcPct val="100000"/>
              </a:lnSpc>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lvl="3" marR="0" rtl="0" algn="l">
              <a:lnSpc>
                <a:spcPct val="100000"/>
              </a:lnSpc>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lvl="4"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lvl="5"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lvl="6"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lvl="7"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lvl="8"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abella" type="tbl">
  <p:cSld name="TABLE">
    <p:spTree>
      <p:nvGrpSpPr>
        <p:cNvPr id="21" name="Shape 21"/>
        <p:cNvGrpSpPr/>
        <p:nvPr/>
      </p:nvGrpSpPr>
      <p:grpSpPr>
        <a:xfrm>
          <a:off x="0" y="0"/>
          <a:ext cx="0" cy="0"/>
          <a:chOff x="0" y="0"/>
          <a:chExt cx="0" cy="0"/>
        </a:xfrm>
      </p:grpSpPr>
      <p:sp>
        <p:nvSpPr>
          <p:cNvPr id="22" name="Google Shape;22;p30"/>
          <p:cNvSpPr txBox="1"/>
          <p:nvPr>
            <p:ph type="title"/>
          </p:nvPr>
        </p:nvSpPr>
        <p:spPr>
          <a:xfrm>
            <a:off x="1259632" y="789552"/>
            <a:ext cx="7415659"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testo e contenuto" type="txAndObj">
  <p:cSld name="TEXT_AND_OBJECT">
    <p:spTree>
      <p:nvGrpSpPr>
        <p:cNvPr id="23" name="Shape 23"/>
        <p:cNvGrpSpPr/>
        <p:nvPr/>
      </p:nvGrpSpPr>
      <p:grpSpPr>
        <a:xfrm>
          <a:off x="0" y="0"/>
          <a:ext cx="0" cy="0"/>
          <a:chOff x="0" y="0"/>
          <a:chExt cx="0" cy="0"/>
        </a:xfrm>
      </p:grpSpPr>
      <p:sp>
        <p:nvSpPr>
          <p:cNvPr id="24" name="Google Shape;24;p31"/>
          <p:cNvSpPr txBox="1"/>
          <p:nvPr>
            <p:ph type="title"/>
          </p:nvPr>
        </p:nvSpPr>
        <p:spPr>
          <a:xfrm>
            <a:off x="1234232" y="789552"/>
            <a:ext cx="7415659"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 type="body"/>
          </p:nvPr>
        </p:nvSpPr>
        <p:spPr>
          <a:xfrm>
            <a:off x="1221848" y="1314450"/>
            <a:ext cx="3597802"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
        <p:nvSpPr>
          <p:cNvPr id="26" name="Google Shape;26;p31"/>
          <p:cNvSpPr txBox="1"/>
          <p:nvPr>
            <p:ph idx="2" type="body"/>
          </p:nvPr>
        </p:nvSpPr>
        <p:spPr>
          <a:xfrm>
            <a:off x="4972050" y="1314450"/>
            <a:ext cx="3703638"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verticale e testo" type="vertTitleAndTx">
  <p:cSld name="VERTICAL_TITLE_AND_VERTICAL_TEXT">
    <p:spTree>
      <p:nvGrpSpPr>
        <p:cNvPr id="27" name="Shape 27"/>
        <p:cNvGrpSpPr/>
        <p:nvPr/>
      </p:nvGrpSpPr>
      <p:grpSpPr>
        <a:xfrm>
          <a:off x="0" y="0"/>
          <a:ext cx="0" cy="0"/>
          <a:chOff x="0" y="0"/>
          <a:chExt cx="0" cy="0"/>
        </a:xfrm>
      </p:grpSpPr>
      <p:sp>
        <p:nvSpPr>
          <p:cNvPr id="28" name="Google Shape;28;p32"/>
          <p:cNvSpPr txBox="1"/>
          <p:nvPr>
            <p:ph type="title"/>
          </p:nvPr>
        </p:nvSpPr>
        <p:spPr>
          <a:xfrm rot="5400000">
            <a:off x="5898624" y="1623486"/>
            <a:ext cx="3665004" cy="1889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 type="body"/>
          </p:nvPr>
        </p:nvSpPr>
        <p:spPr>
          <a:xfrm rot="5400000">
            <a:off x="2114394" y="-119217"/>
            <a:ext cx="3665004" cy="537453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30" name="Shape 30"/>
        <p:cNvGrpSpPr/>
        <p:nvPr/>
      </p:nvGrpSpPr>
      <p:grpSpPr>
        <a:xfrm>
          <a:off x="0" y="0"/>
          <a:ext cx="0" cy="0"/>
          <a:chOff x="0" y="0"/>
          <a:chExt cx="0" cy="0"/>
        </a:xfrm>
      </p:grpSpPr>
      <p:sp>
        <p:nvSpPr>
          <p:cNvPr id="31" name="Google Shape;31;p33"/>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3"/>
          <p:cNvSpPr txBox="1"/>
          <p:nvPr>
            <p:ph idx="1" type="body"/>
          </p:nvPr>
        </p:nvSpPr>
        <p:spPr>
          <a:xfrm rot="5400000">
            <a:off x="3424237" y="-850900"/>
            <a:ext cx="3086100" cy="741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33" name="Shape 33"/>
        <p:cNvGrpSpPr/>
        <p:nvPr/>
      </p:nvGrpSpPr>
      <p:grpSpPr>
        <a:xfrm>
          <a:off x="0" y="0"/>
          <a:ext cx="0" cy="0"/>
          <a:chOff x="0" y="0"/>
          <a:chExt cx="0" cy="0"/>
        </a:xfrm>
      </p:grpSpPr>
      <p:sp>
        <p:nvSpPr>
          <p:cNvPr id="34" name="Google Shape;34;p34"/>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4"/>
          <p:cNvSpPr/>
          <p:nvPr>
            <p:ph idx="2" type="pic"/>
          </p:nvPr>
        </p:nvSpPr>
        <p:spPr>
          <a:xfrm>
            <a:off x="1792288" y="735545"/>
            <a:ext cx="5486400" cy="2810135"/>
          </a:xfrm>
          <a:prstGeom prst="rect">
            <a:avLst/>
          </a:prstGeom>
          <a:noFill/>
          <a:ln>
            <a:noFill/>
          </a:ln>
        </p:spPr>
      </p:sp>
      <p:sp>
        <p:nvSpPr>
          <p:cNvPr id="36" name="Google Shape;36;p34"/>
          <p:cNvSpPr txBox="1"/>
          <p:nvPr>
            <p:ph idx="1" type="body"/>
          </p:nvPr>
        </p:nvSpPr>
        <p:spPr>
          <a:xfrm>
            <a:off x="1792288" y="4025504"/>
            <a:ext cx="5486400" cy="4904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Calibri"/>
              <a:buNone/>
              <a:defRPr sz="1400"/>
            </a:lvl1pPr>
            <a:lvl2pPr indent="-228600" lvl="1" marL="914400" algn="l">
              <a:lnSpc>
                <a:spcPct val="100000"/>
              </a:lnSpc>
              <a:spcBef>
                <a:spcPts val="240"/>
              </a:spcBef>
              <a:spcAft>
                <a:spcPts val="0"/>
              </a:spcAft>
              <a:buClr>
                <a:srgbClr val="000000"/>
              </a:buClr>
              <a:buSzPts val="1200"/>
              <a:buFont typeface="Calibri"/>
              <a:buNone/>
              <a:defRPr sz="1200"/>
            </a:lvl2pPr>
            <a:lvl3pPr indent="-228600" lvl="2" marL="1371600" algn="l">
              <a:lnSpc>
                <a:spcPct val="100000"/>
              </a:lnSpc>
              <a:spcBef>
                <a:spcPts val="200"/>
              </a:spcBef>
              <a:spcAft>
                <a:spcPts val="0"/>
              </a:spcAft>
              <a:buClr>
                <a:srgbClr val="000000"/>
              </a:buClr>
              <a:buSzPts val="1000"/>
              <a:buFont typeface="Calibri"/>
              <a:buNone/>
              <a:defRPr sz="1000"/>
            </a:lvl3pPr>
            <a:lvl4pPr indent="-228600" lvl="3" marL="1828800" algn="l">
              <a:lnSpc>
                <a:spcPct val="100000"/>
              </a:lnSpc>
              <a:spcBef>
                <a:spcPts val="180"/>
              </a:spcBef>
              <a:spcAft>
                <a:spcPts val="0"/>
              </a:spcAft>
              <a:buClr>
                <a:srgbClr val="000000"/>
              </a:buClr>
              <a:buSzPts val="900"/>
              <a:buFont typeface="Calibri"/>
              <a:buNone/>
              <a:defRPr sz="900"/>
            </a:lvl4pPr>
            <a:lvl5pPr indent="-228600" lvl="4" marL="2286000" algn="l">
              <a:lnSpc>
                <a:spcPct val="100000"/>
              </a:lnSpc>
              <a:spcBef>
                <a:spcPts val="180"/>
              </a:spcBef>
              <a:spcAft>
                <a:spcPts val="0"/>
              </a:spcAft>
              <a:buClr>
                <a:srgbClr val="000000"/>
              </a:buClr>
              <a:buSzPts val="900"/>
              <a:buFont typeface="Calibri"/>
              <a:buNone/>
              <a:defRPr sz="900"/>
            </a:lvl5pPr>
            <a:lvl6pPr indent="-228600" lvl="5" marL="2743200" algn="l">
              <a:lnSpc>
                <a:spcPct val="100000"/>
              </a:lnSpc>
              <a:spcBef>
                <a:spcPts val="180"/>
              </a:spcBef>
              <a:spcAft>
                <a:spcPts val="0"/>
              </a:spcAft>
              <a:buClr>
                <a:srgbClr val="000000"/>
              </a:buClr>
              <a:buSzPts val="900"/>
              <a:buFont typeface="Calibri"/>
              <a:buNone/>
              <a:defRPr sz="900"/>
            </a:lvl6pPr>
            <a:lvl7pPr indent="-228600" lvl="6" marL="3200400" algn="l">
              <a:lnSpc>
                <a:spcPct val="100000"/>
              </a:lnSpc>
              <a:spcBef>
                <a:spcPts val="180"/>
              </a:spcBef>
              <a:spcAft>
                <a:spcPts val="0"/>
              </a:spcAft>
              <a:buClr>
                <a:srgbClr val="000000"/>
              </a:buClr>
              <a:buSzPts val="900"/>
              <a:buFont typeface="Calibri"/>
              <a:buNone/>
              <a:defRPr sz="900"/>
            </a:lvl7pPr>
            <a:lvl8pPr indent="-228600" lvl="7" marL="3657600" algn="l">
              <a:lnSpc>
                <a:spcPct val="100000"/>
              </a:lnSpc>
              <a:spcBef>
                <a:spcPts val="180"/>
              </a:spcBef>
              <a:spcAft>
                <a:spcPts val="0"/>
              </a:spcAft>
              <a:buClr>
                <a:srgbClr val="000000"/>
              </a:buClr>
              <a:buSzPts val="900"/>
              <a:buFont typeface="Calibri"/>
              <a:buNone/>
              <a:defRPr sz="900"/>
            </a:lvl8pPr>
            <a:lvl9pPr indent="-228600" lvl="8" marL="4114800" algn="l">
              <a:lnSpc>
                <a:spcPct val="100000"/>
              </a:lnSpc>
              <a:spcBef>
                <a:spcPts val="180"/>
              </a:spcBef>
              <a:spcAft>
                <a:spcPts val="0"/>
              </a:spcAft>
              <a:buClr>
                <a:srgbClr val="000000"/>
              </a:buClr>
              <a:buSzPts val="900"/>
              <a:buFont typeface="Calibri"/>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37" name="Shape 37"/>
        <p:cNvGrpSpPr/>
        <p:nvPr/>
      </p:nvGrpSpPr>
      <p:grpSpPr>
        <a:xfrm>
          <a:off x="0" y="0"/>
          <a:ext cx="0" cy="0"/>
          <a:chOff x="0" y="0"/>
          <a:chExt cx="0" cy="0"/>
        </a:xfrm>
      </p:grpSpPr>
      <p:sp>
        <p:nvSpPr>
          <p:cNvPr id="38" name="Google Shape;38;p35"/>
          <p:cNvSpPr txBox="1"/>
          <p:nvPr>
            <p:ph type="title"/>
          </p:nvPr>
        </p:nvSpPr>
        <p:spPr>
          <a:xfrm>
            <a:off x="1259632" y="843558"/>
            <a:ext cx="2216225"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5"/>
          <p:cNvSpPr txBox="1"/>
          <p:nvPr>
            <p:ph idx="1" type="body"/>
          </p:nvPr>
        </p:nvSpPr>
        <p:spPr>
          <a:xfrm>
            <a:off x="3635896" y="843558"/>
            <a:ext cx="5050903" cy="3672407"/>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Calibri"/>
              <a:buChar char="•"/>
              <a:defRPr sz="3200"/>
            </a:lvl1pPr>
            <a:lvl2pPr indent="-406400" lvl="1" marL="914400" algn="l">
              <a:lnSpc>
                <a:spcPct val="100000"/>
              </a:lnSpc>
              <a:spcBef>
                <a:spcPts val="560"/>
              </a:spcBef>
              <a:spcAft>
                <a:spcPts val="0"/>
              </a:spcAft>
              <a:buClr>
                <a:srgbClr val="000000"/>
              </a:buClr>
              <a:buSzPts val="2800"/>
              <a:buFont typeface="Calibri"/>
              <a:buChar char="–"/>
              <a:defRPr sz="2800"/>
            </a:lvl2pPr>
            <a:lvl3pPr indent="-381000" lvl="2" marL="1371600" algn="l">
              <a:lnSpc>
                <a:spcPct val="100000"/>
              </a:lnSpc>
              <a:spcBef>
                <a:spcPts val="480"/>
              </a:spcBef>
              <a:spcAft>
                <a:spcPts val="0"/>
              </a:spcAft>
              <a:buClr>
                <a:srgbClr val="000000"/>
              </a:buClr>
              <a:buSzPts val="2400"/>
              <a:buFont typeface="Calibri"/>
              <a:buChar char="•"/>
              <a:defRPr sz="2400"/>
            </a:lvl3pPr>
            <a:lvl4pPr indent="-355600" lvl="3" marL="1828800" algn="l">
              <a:lnSpc>
                <a:spcPct val="100000"/>
              </a:lnSpc>
              <a:spcBef>
                <a:spcPts val="400"/>
              </a:spcBef>
              <a:spcAft>
                <a:spcPts val="0"/>
              </a:spcAft>
              <a:buClr>
                <a:srgbClr val="000000"/>
              </a:buClr>
              <a:buSzPts val="2000"/>
              <a:buFont typeface="Calibri"/>
              <a:buChar char="–"/>
              <a:defRPr sz="2000"/>
            </a:lvl4pPr>
            <a:lvl5pPr indent="-355600" lvl="4" marL="2286000" algn="l">
              <a:lnSpc>
                <a:spcPct val="100000"/>
              </a:lnSpc>
              <a:spcBef>
                <a:spcPts val="400"/>
              </a:spcBef>
              <a:spcAft>
                <a:spcPts val="0"/>
              </a:spcAft>
              <a:buClr>
                <a:srgbClr val="000000"/>
              </a:buClr>
              <a:buSzPts val="2000"/>
              <a:buFont typeface="Calibri"/>
              <a:buChar char="»"/>
              <a:defRPr sz="2000"/>
            </a:lvl5pPr>
            <a:lvl6pPr indent="-355600" lvl="5" marL="2743200" algn="l">
              <a:lnSpc>
                <a:spcPct val="100000"/>
              </a:lnSpc>
              <a:spcBef>
                <a:spcPts val="400"/>
              </a:spcBef>
              <a:spcAft>
                <a:spcPts val="0"/>
              </a:spcAft>
              <a:buClr>
                <a:srgbClr val="000000"/>
              </a:buClr>
              <a:buSzPts val="2000"/>
              <a:buFont typeface="Calibri"/>
              <a:buChar char="»"/>
              <a:defRPr sz="2000"/>
            </a:lvl6pPr>
            <a:lvl7pPr indent="-355600" lvl="6" marL="3200400" algn="l">
              <a:lnSpc>
                <a:spcPct val="100000"/>
              </a:lnSpc>
              <a:spcBef>
                <a:spcPts val="400"/>
              </a:spcBef>
              <a:spcAft>
                <a:spcPts val="0"/>
              </a:spcAft>
              <a:buClr>
                <a:srgbClr val="000000"/>
              </a:buClr>
              <a:buSzPts val="2000"/>
              <a:buFont typeface="Calibri"/>
              <a:buChar char="»"/>
              <a:defRPr sz="2000"/>
            </a:lvl7pPr>
            <a:lvl8pPr indent="-355600" lvl="7" marL="3657600" algn="l">
              <a:lnSpc>
                <a:spcPct val="100000"/>
              </a:lnSpc>
              <a:spcBef>
                <a:spcPts val="400"/>
              </a:spcBef>
              <a:spcAft>
                <a:spcPts val="0"/>
              </a:spcAft>
              <a:buClr>
                <a:srgbClr val="000000"/>
              </a:buClr>
              <a:buSzPts val="2000"/>
              <a:buFont typeface="Calibri"/>
              <a:buChar char="»"/>
              <a:defRPr sz="2000"/>
            </a:lvl8pPr>
            <a:lvl9pPr indent="-355600" lvl="8" marL="4114800" algn="l">
              <a:lnSpc>
                <a:spcPct val="100000"/>
              </a:lnSpc>
              <a:spcBef>
                <a:spcPts val="400"/>
              </a:spcBef>
              <a:spcAft>
                <a:spcPts val="0"/>
              </a:spcAft>
              <a:buClr>
                <a:srgbClr val="000000"/>
              </a:buClr>
              <a:buSzPts val="2000"/>
              <a:buFont typeface="Calibri"/>
              <a:buChar char="»"/>
              <a:defRPr sz="2000"/>
            </a:lvl9pPr>
          </a:lstStyle>
          <a:p/>
        </p:txBody>
      </p:sp>
      <p:sp>
        <p:nvSpPr>
          <p:cNvPr id="40" name="Google Shape;40;p35"/>
          <p:cNvSpPr txBox="1"/>
          <p:nvPr>
            <p:ph idx="2" type="body"/>
          </p:nvPr>
        </p:nvSpPr>
        <p:spPr>
          <a:xfrm>
            <a:off x="1259632" y="1770938"/>
            <a:ext cx="2205881" cy="273300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Calibri"/>
              <a:buNone/>
              <a:defRPr sz="1400"/>
            </a:lvl1pPr>
            <a:lvl2pPr indent="-228600" lvl="1" marL="914400" algn="l">
              <a:lnSpc>
                <a:spcPct val="100000"/>
              </a:lnSpc>
              <a:spcBef>
                <a:spcPts val="240"/>
              </a:spcBef>
              <a:spcAft>
                <a:spcPts val="0"/>
              </a:spcAft>
              <a:buClr>
                <a:srgbClr val="000000"/>
              </a:buClr>
              <a:buSzPts val="1200"/>
              <a:buFont typeface="Calibri"/>
              <a:buNone/>
              <a:defRPr sz="1200"/>
            </a:lvl2pPr>
            <a:lvl3pPr indent="-228600" lvl="2" marL="1371600" algn="l">
              <a:lnSpc>
                <a:spcPct val="100000"/>
              </a:lnSpc>
              <a:spcBef>
                <a:spcPts val="200"/>
              </a:spcBef>
              <a:spcAft>
                <a:spcPts val="0"/>
              </a:spcAft>
              <a:buClr>
                <a:srgbClr val="000000"/>
              </a:buClr>
              <a:buSzPts val="1000"/>
              <a:buFont typeface="Calibri"/>
              <a:buNone/>
              <a:defRPr sz="1000"/>
            </a:lvl3pPr>
            <a:lvl4pPr indent="-228600" lvl="3" marL="1828800" algn="l">
              <a:lnSpc>
                <a:spcPct val="100000"/>
              </a:lnSpc>
              <a:spcBef>
                <a:spcPts val="180"/>
              </a:spcBef>
              <a:spcAft>
                <a:spcPts val="0"/>
              </a:spcAft>
              <a:buClr>
                <a:srgbClr val="000000"/>
              </a:buClr>
              <a:buSzPts val="900"/>
              <a:buFont typeface="Calibri"/>
              <a:buNone/>
              <a:defRPr sz="900"/>
            </a:lvl4pPr>
            <a:lvl5pPr indent="-228600" lvl="4" marL="2286000" algn="l">
              <a:lnSpc>
                <a:spcPct val="100000"/>
              </a:lnSpc>
              <a:spcBef>
                <a:spcPts val="180"/>
              </a:spcBef>
              <a:spcAft>
                <a:spcPts val="0"/>
              </a:spcAft>
              <a:buClr>
                <a:srgbClr val="000000"/>
              </a:buClr>
              <a:buSzPts val="900"/>
              <a:buFont typeface="Calibri"/>
              <a:buNone/>
              <a:defRPr sz="900"/>
            </a:lvl5pPr>
            <a:lvl6pPr indent="-228600" lvl="5" marL="2743200" algn="l">
              <a:lnSpc>
                <a:spcPct val="100000"/>
              </a:lnSpc>
              <a:spcBef>
                <a:spcPts val="180"/>
              </a:spcBef>
              <a:spcAft>
                <a:spcPts val="0"/>
              </a:spcAft>
              <a:buClr>
                <a:srgbClr val="000000"/>
              </a:buClr>
              <a:buSzPts val="900"/>
              <a:buFont typeface="Calibri"/>
              <a:buNone/>
              <a:defRPr sz="900"/>
            </a:lvl6pPr>
            <a:lvl7pPr indent="-228600" lvl="6" marL="3200400" algn="l">
              <a:lnSpc>
                <a:spcPct val="100000"/>
              </a:lnSpc>
              <a:spcBef>
                <a:spcPts val="180"/>
              </a:spcBef>
              <a:spcAft>
                <a:spcPts val="0"/>
              </a:spcAft>
              <a:buClr>
                <a:srgbClr val="000000"/>
              </a:buClr>
              <a:buSzPts val="900"/>
              <a:buFont typeface="Calibri"/>
              <a:buNone/>
              <a:defRPr sz="900"/>
            </a:lvl7pPr>
            <a:lvl8pPr indent="-228600" lvl="7" marL="3657600" algn="l">
              <a:lnSpc>
                <a:spcPct val="100000"/>
              </a:lnSpc>
              <a:spcBef>
                <a:spcPts val="180"/>
              </a:spcBef>
              <a:spcAft>
                <a:spcPts val="0"/>
              </a:spcAft>
              <a:buClr>
                <a:srgbClr val="000000"/>
              </a:buClr>
              <a:buSzPts val="900"/>
              <a:buFont typeface="Calibri"/>
              <a:buNone/>
              <a:defRPr sz="900"/>
            </a:lvl8pPr>
            <a:lvl9pPr indent="-228600" lvl="8" marL="4114800" algn="l">
              <a:lnSpc>
                <a:spcPct val="100000"/>
              </a:lnSpc>
              <a:spcBef>
                <a:spcPts val="180"/>
              </a:spcBef>
              <a:spcAft>
                <a:spcPts val="0"/>
              </a:spcAft>
              <a:buClr>
                <a:srgbClr val="000000"/>
              </a:buClr>
              <a:buSzPts val="900"/>
              <a:buFont typeface="Calibri"/>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0"/>
          <p:cNvGrpSpPr/>
          <p:nvPr/>
        </p:nvGrpSpPr>
        <p:grpSpPr>
          <a:xfrm>
            <a:off x="0" y="4572000"/>
            <a:ext cx="9144000" cy="571500"/>
            <a:chOff x="0" y="3840"/>
            <a:chExt cx="5760" cy="480"/>
          </a:xfrm>
        </p:grpSpPr>
        <p:sp>
          <p:nvSpPr>
            <p:cNvPr id="7" name="Google Shape;7;p20"/>
            <p:cNvSpPr txBox="1"/>
            <p:nvPr/>
          </p:nvSpPr>
          <p:spPr>
            <a:xfrm>
              <a:off x="0" y="3984"/>
              <a:ext cx="5760" cy="336"/>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8" name="Google Shape;8;p20"/>
            <p:cNvSpPr txBox="1"/>
            <p:nvPr/>
          </p:nvSpPr>
          <p:spPr>
            <a:xfrm>
              <a:off x="768" y="3840"/>
              <a:ext cx="4992" cy="480"/>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sp>
        <p:nvSpPr>
          <p:cNvPr id="9" name="Google Shape;9;p20"/>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9pPr>
          </a:lstStyle>
          <a:p/>
        </p:txBody>
      </p:sp>
      <p:sp>
        <p:nvSpPr>
          <p:cNvPr id="10" name="Google Shape;10;p20"/>
          <p:cNvSpPr txBox="1"/>
          <p:nvPr>
            <p:ph idx="1" type="body"/>
          </p:nvPr>
        </p:nvSpPr>
        <p:spPr>
          <a:xfrm>
            <a:off x="1258887" y="1314450"/>
            <a:ext cx="7416800" cy="30861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822433"/>
              </a:buClr>
              <a:buSzPts val="2400"/>
              <a:buFont typeface="Calibri"/>
              <a:buChar char="•"/>
              <a:defRPr b="0" i="0" sz="2400" u="none" cap="none" strike="noStrike">
                <a:solidFill>
                  <a:srgbClr val="000000"/>
                </a:solidFill>
                <a:latin typeface="Calibri"/>
                <a:ea typeface="Calibri"/>
                <a:cs typeface="Calibri"/>
                <a:sym typeface="Calibri"/>
              </a:defRPr>
            </a:lvl1pPr>
            <a:lvl2pPr indent="-355600" lvl="1" marL="914400" marR="0" rtl="0" algn="l">
              <a:lnSpc>
                <a:spcPct val="100000"/>
              </a:lnSpc>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indent="-330200" lvl="2" marL="1371600" marR="0" rtl="0" algn="l">
              <a:lnSpc>
                <a:spcPct val="100000"/>
              </a:lnSpc>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indent="-317500" lvl="3" marL="1828800" marR="0" rtl="0" algn="l">
              <a:lnSpc>
                <a:spcPct val="100000"/>
              </a:lnSpc>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indent="-304800" lvl="4" marL="22860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indent="-304800" lvl="5" marL="27432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indent="-304800" lvl="6" marL="32004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indent="-304800" lvl="7" marL="36576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indent="-304800" lvl="8" marL="41148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pic>
        <p:nvPicPr>
          <p:cNvPr id="11" name="Google Shape;11;p20"/>
          <p:cNvPicPr preferRelativeResize="0"/>
          <p:nvPr/>
        </p:nvPicPr>
        <p:blipFill rotWithShape="1">
          <a:blip r:embed="rId1">
            <a:alphaModFix/>
          </a:blip>
          <a:srcRect b="0" l="0" r="0" t="0"/>
          <a:stretch/>
        </p:blipFill>
        <p:spPr>
          <a:xfrm>
            <a:off x="107950" y="86915"/>
            <a:ext cx="1916906" cy="6238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hyperlink" Target="https://web.uniroma1.it/i3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nvSpPr>
        <p:spPr>
          <a:xfrm>
            <a:off x="0" y="0"/>
            <a:ext cx="9144000" cy="2571750"/>
          </a:xfrm>
          <a:prstGeom prst="rect">
            <a:avLst/>
          </a:prstGeom>
          <a:solidFill>
            <a:srgbClr val="0067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nvGrpSpPr>
          <p:cNvPr id="63" name="Google Shape;63;p1"/>
          <p:cNvGrpSpPr/>
          <p:nvPr/>
        </p:nvGrpSpPr>
        <p:grpSpPr>
          <a:xfrm>
            <a:off x="0" y="2069300"/>
            <a:ext cx="9144553" cy="3074110"/>
            <a:chOff x="0" y="1738"/>
            <a:chExt cx="7680" cy="2582"/>
          </a:xfrm>
        </p:grpSpPr>
        <p:pic>
          <p:nvPicPr>
            <p:cNvPr descr="Fondino" id="64" name="Google Shape;64;p1"/>
            <p:cNvPicPr preferRelativeResize="0"/>
            <p:nvPr/>
          </p:nvPicPr>
          <p:blipFill rotWithShape="1">
            <a:blip r:embed="rId3">
              <a:alphaModFix/>
            </a:blip>
            <a:srcRect b="0" l="0" r="24997" t="0"/>
            <a:stretch/>
          </p:blipFill>
          <p:spPr>
            <a:xfrm>
              <a:off x="0" y="2158"/>
              <a:ext cx="7680" cy="2162"/>
            </a:xfrm>
            <a:prstGeom prst="rect">
              <a:avLst/>
            </a:prstGeom>
            <a:noFill/>
            <a:ln>
              <a:noFill/>
            </a:ln>
          </p:spPr>
        </p:pic>
        <p:pic>
          <p:nvPicPr>
            <p:cNvPr descr="logo +marchio" id="65" name="Google Shape;65;p1"/>
            <p:cNvPicPr preferRelativeResize="0"/>
            <p:nvPr/>
          </p:nvPicPr>
          <p:blipFill rotWithShape="1">
            <a:blip r:embed="rId4">
              <a:alphaModFix/>
            </a:blip>
            <a:srcRect b="0" l="0" r="0" t="0"/>
            <a:stretch/>
          </p:blipFill>
          <p:spPr>
            <a:xfrm>
              <a:off x="0" y="2160"/>
              <a:ext cx="5760" cy="722"/>
            </a:xfrm>
            <a:prstGeom prst="rect">
              <a:avLst/>
            </a:prstGeom>
            <a:noFill/>
            <a:ln>
              <a:noFill/>
            </a:ln>
          </p:spPr>
        </p:pic>
        <p:pic>
          <p:nvPicPr>
            <p:cNvPr descr="fascia" id="66" name="Google Shape;66;p1"/>
            <p:cNvPicPr preferRelativeResize="0"/>
            <p:nvPr/>
          </p:nvPicPr>
          <p:blipFill rotWithShape="1">
            <a:blip r:embed="rId5">
              <a:alphaModFix/>
            </a:blip>
            <a:srcRect b="0" l="0" r="0" t="0"/>
            <a:stretch/>
          </p:blipFill>
          <p:spPr>
            <a:xfrm>
              <a:off x="1316" y="1738"/>
              <a:ext cx="6364" cy="422"/>
            </a:xfrm>
            <a:prstGeom prst="rect">
              <a:avLst/>
            </a:prstGeom>
            <a:noFill/>
            <a:ln cap="flat" cmpd="sng" w="9525">
              <a:solidFill>
                <a:schemeClr val="dk2"/>
              </a:solidFill>
              <a:prstDash val="solid"/>
              <a:miter lim="800000"/>
              <a:headEnd len="sm" w="sm" type="none"/>
              <a:tailEnd len="sm" w="sm" type="none"/>
            </a:ln>
          </p:spPr>
        </p:pic>
      </p:grpSp>
      <p:sp>
        <p:nvSpPr>
          <p:cNvPr id="67" name="Google Shape;67;p1"/>
          <p:cNvSpPr txBox="1"/>
          <p:nvPr>
            <p:ph type="ctrTitle"/>
          </p:nvPr>
        </p:nvSpPr>
        <p:spPr>
          <a:xfrm>
            <a:off x="2098750" y="256674"/>
            <a:ext cx="6369000" cy="168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lang="it" sz="1600">
                <a:solidFill>
                  <a:srgbClr val="FFFFFF"/>
                </a:solidFill>
              </a:rPr>
              <a:t>Esercizi svolti di Progettazione di algoritmi</a:t>
            </a:r>
            <a:br>
              <a:rPr b="0" lang="it" sz="1600">
                <a:solidFill>
                  <a:srgbClr val="FFFFFF"/>
                </a:solidFill>
              </a:rPr>
            </a:br>
            <a:r>
              <a:rPr b="0" lang="it" sz="1600">
                <a:solidFill>
                  <a:srgbClr val="FFFFFF"/>
                </a:solidFill>
                <a:uFill>
                  <a:noFill/>
                </a:uFill>
                <a:hlinkClick r:id="rId6">
                  <a:extLst>
                    <a:ext uri="{A12FA001-AC4F-418D-AE19-62706E023703}">
                      <ahyp:hlinkClr val="tx"/>
                    </a:ext>
                  </a:extLst>
                </a:hlinkClick>
              </a:rPr>
              <a:t>Facoltà di Ingegneria dell'informazione, informatica e statistica</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rPr b="0" lang="it" sz="1600">
                <a:solidFill>
                  <a:srgbClr val="FFFFFF"/>
                </a:solidFill>
              </a:rPr>
              <a:t>Dipartimento di informatica</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rPr b="0" i="0" lang="it" sz="1600" u="none">
                <a:solidFill>
                  <a:srgbClr val="FFFFFF"/>
                </a:solidFill>
                <a:latin typeface="Calibri"/>
                <a:ea typeface="Calibri"/>
                <a:cs typeface="Calibri"/>
                <a:sym typeface="Calibri"/>
              </a:rPr>
              <a:t>Anno Accademico 20</a:t>
            </a:r>
            <a:r>
              <a:rPr b="0" lang="it" sz="1600">
                <a:solidFill>
                  <a:srgbClr val="FFFFFF"/>
                </a:solidFill>
              </a:rPr>
              <a:t>22</a:t>
            </a:r>
            <a:r>
              <a:rPr b="0" i="0" lang="it" sz="1600" u="none">
                <a:solidFill>
                  <a:srgbClr val="FFFFFF"/>
                </a:solidFill>
                <a:latin typeface="Calibri"/>
                <a:ea typeface="Calibri"/>
                <a:cs typeface="Calibri"/>
                <a:sym typeface="Calibri"/>
              </a:rPr>
              <a:t>-20</a:t>
            </a:r>
            <a:r>
              <a:rPr b="0" lang="it" sz="1600">
                <a:solidFill>
                  <a:srgbClr val="FFFFFF"/>
                </a:solidFill>
              </a:rPr>
              <a:t>23</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rPr lang="it">
                <a:solidFill>
                  <a:srgbClr val="FFFFFF"/>
                </a:solidFill>
              </a:rPr>
              <a:t>Esercitazione 1</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2d368eabc8_0_0"/>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2. Algoritmo per orientare gli archi in un grafo non orientato in modo da ottenere un DAG</a:t>
            </a:r>
            <a:endParaRPr/>
          </a:p>
        </p:txBody>
      </p:sp>
      <p:sp>
        <p:nvSpPr>
          <p:cNvPr id="137" name="Google Shape;137;g22d368eabc8_0_0"/>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 2</a:t>
            </a:r>
            <a:endParaRPr sz="2000"/>
          </a:p>
        </p:txBody>
      </p:sp>
      <p:sp>
        <p:nvSpPr>
          <p:cNvPr id="138" name="Google Shape;138;g22d368eabc8_0_0"/>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Questo problema è più semplice di quanto non sembri. </a:t>
            </a:r>
            <a:endParaRPr sz="1800"/>
          </a:p>
          <a:p>
            <a:pPr indent="0" lvl="0" marL="0" marR="0" rtl="0" algn="l">
              <a:lnSpc>
                <a:spcPct val="100000"/>
              </a:lnSpc>
              <a:spcBef>
                <a:spcPts val="0"/>
              </a:spcBef>
              <a:spcAft>
                <a:spcPts val="0"/>
              </a:spcAft>
              <a:buClr>
                <a:srgbClr val="822433"/>
              </a:buClr>
              <a:buSzPts val="2400"/>
              <a:buFont typeface="Calibri"/>
              <a:buNone/>
            </a:pPr>
            <a:r>
              <a:rPr lang="it" sz="1800"/>
              <a:t>Sappiamo che G è un DAG se e solo se è possibile ordinare i nodi in modo che u ≤ v implica che esiste un cammino da u a v in G. Per assicurare questa proprietà, è sufficiente ordinare in modo arbitrario i nodi e poi per ogni arco (u, v) nel grafo non orientato si mette un arco u→v se u ≤ v oppure v→u se v &lt; u.</a:t>
            </a:r>
            <a:endParaRPr sz="1800"/>
          </a:p>
          <a:p>
            <a:pPr indent="0" lvl="0" marL="0" marR="0" rtl="0" algn="l">
              <a:lnSpc>
                <a:spcPct val="100000"/>
              </a:lnSpc>
              <a:spcBef>
                <a:spcPts val="0"/>
              </a:spcBef>
              <a:spcAft>
                <a:spcPts val="0"/>
              </a:spcAft>
              <a:buClr>
                <a:srgbClr val="822433"/>
              </a:buClr>
              <a:buSzPts val="2400"/>
              <a:buFont typeface="Calibri"/>
              <a:buNone/>
            </a:pPr>
            <a:r>
              <a:rPr lang="it" sz="1800"/>
              <a:t>Più concretamente, avendo la matrice di adiacenza di G, e prendendo semplicemente l’ordine derivante dal posizionamento della matrice, è sufficiente ricopiare la matrice e cancellare tutti gli 1 nella parte inferiore della matrice (in cui i&gt;j) [O(n</a:t>
            </a:r>
            <a:r>
              <a:rPr baseline="30000" lang="it" sz="1800"/>
              <a:t>2</a:t>
            </a:r>
            <a:r>
              <a:rPr lang="it" sz="1800"/>
              <a:t>)].</a:t>
            </a:r>
            <a:endParaRPr sz="1800"/>
          </a:p>
          <a:p>
            <a:pPr indent="0" lvl="0" marL="0" marR="0" rtl="0" algn="l">
              <a:lnSpc>
                <a:spcPct val="100000"/>
              </a:lnSpc>
              <a:spcBef>
                <a:spcPts val="0"/>
              </a:spcBef>
              <a:spcAft>
                <a:spcPts val="0"/>
              </a:spcAft>
              <a:buClr>
                <a:srgbClr val="822433"/>
              </a:buClr>
              <a:buSzPts val="2400"/>
              <a:buFont typeface="Calibri"/>
              <a:buNone/>
            </a:pPr>
            <a:r>
              <a:rPr lang="it" sz="1800"/>
              <a:t>Avendo le liste di adiacenza (e immaginando ancora di rappresentare i nodi con numeri interi) è sufficiente cancellare nella lista di adiacenza di u tutti i nodi v tali che v ≤ u [O(m+n)].</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2d368eabc8_0_6"/>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2. Algoritmo per orientare gli archi in un grafo non orientato in modo da ottenere un DAG</a:t>
            </a:r>
            <a:endParaRPr/>
          </a:p>
        </p:txBody>
      </p:sp>
      <p:sp>
        <p:nvSpPr>
          <p:cNvPr id="144" name="Google Shape;144;g22d368eabc8_0_6"/>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 2</a:t>
            </a:r>
            <a:endParaRPr sz="2000"/>
          </a:p>
        </p:txBody>
      </p:sp>
      <p:sp>
        <p:nvSpPr>
          <p:cNvPr id="145" name="Google Shape;145;g22d368eabc8_0_6"/>
          <p:cNvSpPr txBox="1"/>
          <p:nvPr>
            <p:ph idx="1" type="body"/>
          </p:nvPr>
        </p:nvSpPr>
        <p:spPr>
          <a:xfrm>
            <a:off x="373850" y="1361125"/>
            <a:ext cx="71259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def generate_DAG(graph):</a:t>
            </a:r>
            <a:endParaRPr sz="1800"/>
          </a:p>
          <a:p>
            <a:pPr indent="0" lvl="0" marL="0" marR="0" rtl="0" algn="l">
              <a:lnSpc>
                <a:spcPct val="100000"/>
              </a:lnSpc>
              <a:spcBef>
                <a:spcPts val="0"/>
              </a:spcBef>
              <a:spcAft>
                <a:spcPts val="0"/>
              </a:spcAft>
              <a:buClr>
                <a:srgbClr val="822433"/>
              </a:buClr>
              <a:buSzPts val="2400"/>
              <a:buFont typeface="Calibri"/>
              <a:buNone/>
            </a:pPr>
            <a:r>
              <a:rPr lang="it" sz="1800"/>
              <a:t>   new_graph = copy.deepcopy(graph)</a:t>
            </a:r>
            <a:endParaRPr sz="1800"/>
          </a:p>
          <a:p>
            <a:pPr indent="0" lvl="0" marL="0" marR="0" rtl="0" algn="l">
              <a:lnSpc>
                <a:spcPct val="100000"/>
              </a:lnSpc>
              <a:spcBef>
                <a:spcPts val="0"/>
              </a:spcBef>
              <a:spcAft>
                <a:spcPts val="0"/>
              </a:spcAft>
              <a:buClr>
                <a:srgbClr val="822433"/>
              </a:buClr>
              <a:buSzPts val="2400"/>
              <a:buFont typeface="Calibri"/>
              <a:buNone/>
            </a:pPr>
            <a:r>
              <a:rPr lang="it" sz="1800"/>
              <a:t>   for node in graph:</a:t>
            </a:r>
            <a:endParaRPr sz="1800"/>
          </a:p>
          <a:p>
            <a:pPr indent="0" lvl="0" marL="0" marR="0" rtl="0" algn="l">
              <a:lnSpc>
                <a:spcPct val="100000"/>
              </a:lnSpc>
              <a:spcBef>
                <a:spcPts val="0"/>
              </a:spcBef>
              <a:spcAft>
                <a:spcPts val="0"/>
              </a:spcAft>
              <a:buClr>
                <a:srgbClr val="822433"/>
              </a:buClr>
              <a:buSzPts val="2400"/>
              <a:buFont typeface="Calibri"/>
              <a:buNone/>
            </a:pPr>
            <a:r>
              <a:rPr lang="it" sz="1800"/>
              <a:t>       for adjacent in graph[node]:</a:t>
            </a:r>
            <a:endParaRPr sz="1800"/>
          </a:p>
          <a:p>
            <a:pPr indent="0" lvl="0" marL="0" marR="0" rtl="0" algn="l">
              <a:lnSpc>
                <a:spcPct val="100000"/>
              </a:lnSpc>
              <a:spcBef>
                <a:spcPts val="0"/>
              </a:spcBef>
              <a:spcAft>
                <a:spcPts val="0"/>
              </a:spcAft>
              <a:buClr>
                <a:srgbClr val="822433"/>
              </a:buClr>
              <a:buSzPts val="2400"/>
              <a:buFont typeface="Calibri"/>
              <a:buNone/>
            </a:pPr>
            <a:r>
              <a:rPr lang="it" sz="1800"/>
              <a:t>           if node &lt; adjacent:</a:t>
            </a:r>
            <a:endParaRPr sz="1800"/>
          </a:p>
          <a:p>
            <a:pPr indent="0" lvl="0" marL="0" marR="0" rtl="0" algn="l">
              <a:lnSpc>
                <a:spcPct val="100000"/>
              </a:lnSpc>
              <a:spcBef>
                <a:spcPts val="0"/>
              </a:spcBef>
              <a:spcAft>
                <a:spcPts val="0"/>
              </a:spcAft>
              <a:buClr>
                <a:srgbClr val="822433"/>
              </a:buClr>
              <a:buSzPts val="2400"/>
              <a:buFont typeface="Calibri"/>
              <a:buNone/>
            </a:pPr>
            <a:r>
              <a:rPr lang="it" sz="1800"/>
              <a:t>               new_graph[node].remove(adjacent)</a:t>
            </a:r>
            <a:endParaRPr sz="1800"/>
          </a:p>
          <a:p>
            <a:pPr indent="0" lvl="0" marL="0" marR="0" rtl="0" algn="l">
              <a:lnSpc>
                <a:spcPct val="100000"/>
              </a:lnSpc>
              <a:spcBef>
                <a:spcPts val="0"/>
              </a:spcBef>
              <a:spcAft>
                <a:spcPts val="0"/>
              </a:spcAft>
              <a:buClr>
                <a:srgbClr val="822433"/>
              </a:buClr>
              <a:buSzPts val="2400"/>
              <a:buFont typeface="Calibri"/>
              <a:buNone/>
            </a:pPr>
            <a:r>
              <a:rPr lang="it" sz="1800"/>
              <a:t>   return new_graph</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2400"/>
              <a:buFont typeface="Calibri"/>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2d368eabc8_0_37"/>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2. Algoritmo per orientare gli archi in un grafo non orientato in modo da ottenere un DAG</a:t>
            </a:r>
            <a:endParaRPr/>
          </a:p>
        </p:txBody>
      </p:sp>
      <p:sp>
        <p:nvSpPr>
          <p:cNvPr id="151" name="Google Shape;151;g22d368eabc8_0_37"/>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 2</a:t>
            </a:r>
            <a:endParaRPr sz="2000"/>
          </a:p>
        </p:txBody>
      </p:sp>
      <p:sp>
        <p:nvSpPr>
          <p:cNvPr id="152" name="Google Shape;152;g22d368eabc8_0_37"/>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graph = {</a:t>
            </a:r>
            <a:endParaRPr sz="1800"/>
          </a:p>
          <a:p>
            <a:pPr indent="0" lvl="0" marL="0" marR="0" rtl="0" algn="l">
              <a:lnSpc>
                <a:spcPct val="100000"/>
              </a:lnSpc>
              <a:spcBef>
                <a:spcPts val="0"/>
              </a:spcBef>
              <a:spcAft>
                <a:spcPts val="0"/>
              </a:spcAft>
              <a:buNone/>
            </a:pPr>
            <a:r>
              <a:rPr lang="it" sz="1800"/>
              <a:t>   1 : [4, 5],</a:t>
            </a:r>
            <a:endParaRPr sz="1800"/>
          </a:p>
          <a:p>
            <a:pPr indent="0" lvl="0" marL="0" marR="0" rtl="0" algn="l">
              <a:lnSpc>
                <a:spcPct val="100000"/>
              </a:lnSpc>
              <a:spcBef>
                <a:spcPts val="0"/>
              </a:spcBef>
              <a:spcAft>
                <a:spcPts val="0"/>
              </a:spcAft>
              <a:buNone/>
            </a:pPr>
            <a:r>
              <a:rPr lang="it" sz="1800"/>
              <a:t>   2 : [3, 4, 5, 6],</a:t>
            </a:r>
            <a:endParaRPr sz="1800"/>
          </a:p>
          <a:p>
            <a:pPr indent="0" lvl="0" marL="0" marR="0" rtl="0" algn="l">
              <a:lnSpc>
                <a:spcPct val="100000"/>
              </a:lnSpc>
              <a:spcBef>
                <a:spcPts val="0"/>
              </a:spcBef>
              <a:spcAft>
                <a:spcPts val="0"/>
              </a:spcAft>
              <a:buNone/>
            </a:pPr>
            <a:r>
              <a:rPr lang="it" sz="1800"/>
              <a:t>   3 : [2, 5, 6],</a:t>
            </a:r>
            <a:endParaRPr sz="1800"/>
          </a:p>
          <a:p>
            <a:pPr indent="0" lvl="0" marL="0" marR="0" rtl="0" algn="l">
              <a:lnSpc>
                <a:spcPct val="100000"/>
              </a:lnSpc>
              <a:spcBef>
                <a:spcPts val="0"/>
              </a:spcBef>
              <a:spcAft>
                <a:spcPts val="0"/>
              </a:spcAft>
              <a:buNone/>
            </a:pPr>
            <a:r>
              <a:rPr lang="it" sz="1800"/>
              <a:t>   4 : [1, 2],</a:t>
            </a:r>
            <a:endParaRPr sz="1800"/>
          </a:p>
          <a:p>
            <a:pPr indent="0" lvl="0" marL="0" marR="0" rtl="0" algn="l">
              <a:lnSpc>
                <a:spcPct val="100000"/>
              </a:lnSpc>
              <a:spcBef>
                <a:spcPts val="0"/>
              </a:spcBef>
              <a:spcAft>
                <a:spcPts val="0"/>
              </a:spcAft>
              <a:buNone/>
            </a:pPr>
            <a:r>
              <a:rPr lang="it" sz="1800"/>
              <a:t>   5 : [1, 2, 3],</a:t>
            </a:r>
            <a:endParaRPr sz="1800"/>
          </a:p>
          <a:p>
            <a:pPr indent="0" lvl="0" marL="0" marR="0" rtl="0" algn="l">
              <a:lnSpc>
                <a:spcPct val="100000"/>
              </a:lnSpc>
              <a:spcBef>
                <a:spcPts val="0"/>
              </a:spcBef>
              <a:spcAft>
                <a:spcPts val="0"/>
              </a:spcAft>
              <a:buNone/>
            </a:pPr>
            <a:r>
              <a:rPr lang="it" sz="1800"/>
              <a:t>   6 : [2, 3]</a:t>
            </a:r>
            <a:endParaRPr sz="1800"/>
          </a:p>
          <a:p>
            <a:pPr indent="0" lvl="0" marL="0" marR="0" rtl="0" algn="l">
              <a:lnSpc>
                <a:spcPct val="100000"/>
              </a:lnSpc>
              <a:spcBef>
                <a:spcPts val="0"/>
              </a:spcBef>
              <a:spcAft>
                <a:spcPts val="0"/>
              </a:spcAft>
              <a:buNone/>
            </a:pPr>
            <a:r>
              <a:rPr lang="it" sz="1800"/>
              <a:t>}</a:t>
            </a:r>
            <a:endParaRPr sz="1800"/>
          </a:p>
          <a:p>
            <a:pPr indent="0" lvl="0" marL="0" marR="0" rtl="0" algn="l">
              <a:lnSpc>
                <a:spcPct val="100000"/>
              </a:lnSpc>
              <a:spcBef>
                <a:spcPts val="0"/>
              </a:spcBef>
              <a:spcAft>
                <a:spcPts val="0"/>
              </a:spcAft>
              <a:buNone/>
            </a:pPr>
            <a:r>
              <a:rPr lang="it" sz="1800"/>
              <a:t>drawGraph(graph)</a:t>
            </a:r>
            <a:endParaRPr sz="1800"/>
          </a:p>
          <a:p>
            <a:pPr indent="0" lvl="0" marL="0" marR="0" rtl="0" algn="l">
              <a:lnSpc>
                <a:spcPct val="100000"/>
              </a:lnSpc>
              <a:spcBef>
                <a:spcPts val="0"/>
              </a:spcBef>
              <a:spcAft>
                <a:spcPts val="0"/>
              </a:spcAft>
              <a:buNone/>
            </a:pPr>
            <a:r>
              <a:rPr lang="it" sz="1800"/>
              <a:t>di_graph = generate_DAG(graph)</a:t>
            </a:r>
            <a:endParaRPr sz="1800"/>
          </a:p>
          <a:p>
            <a:pPr indent="0" lvl="0" marL="0" marR="0" rtl="0" algn="l">
              <a:lnSpc>
                <a:spcPct val="100000"/>
              </a:lnSpc>
              <a:spcBef>
                <a:spcPts val="0"/>
              </a:spcBef>
              <a:spcAft>
                <a:spcPts val="0"/>
              </a:spcAft>
              <a:buNone/>
            </a:pPr>
            <a:r>
              <a:rPr lang="it" sz="1800"/>
              <a:t>drawDiGraph(di_graph)</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822433"/>
              </a:buClr>
              <a:buSzPts val="2400"/>
              <a:buFont typeface="Calibri"/>
              <a:buNone/>
            </a:pPr>
            <a:r>
              <a:t/>
            </a:r>
            <a:endParaRPr sz="1800"/>
          </a:p>
        </p:txBody>
      </p:sp>
      <p:pic>
        <p:nvPicPr>
          <p:cNvPr id="153" name="Google Shape;153;g22d368eabc8_0_37"/>
          <p:cNvPicPr preferRelativeResize="0"/>
          <p:nvPr/>
        </p:nvPicPr>
        <p:blipFill>
          <a:blip r:embed="rId3">
            <a:alphaModFix/>
          </a:blip>
          <a:stretch>
            <a:fillRect/>
          </a:stretch>
        </p:blipFill>
        <p:spPr>
          <a:xfrm>
            <a:off x="2325075" y="1360295"/>
            <a:ext cx="3207699" cy="2422917"/>
          </a:xfrm>
          <a:prstGeom prst="rect">
            <a:avLst/>
          </a:prstGeom>
          <a:noFill/>
          <a:ln>
            <a:noFill/>
          </a:ln>
        </p:spPr>
      </p:pic>
      <p:pic>
        <p:nvPicPr>
          <p:cNvPr id="154" name="Google Shape;154;g22d368eabc8_0_37"/>
          <p:cNvPicPr preferRelativeResize="0"/>
          <p:nvPr/>
        </p:nvPicPr>
        <p:blipFill>
          <a:blip r:embed="rId4">
            <a:alphaModFix/>
          </a:blip>
          <a:stretch>
            <a:fillRect/>
          </a:stretch>
        </p:blipFill>
        <p:spPr>
          <a:xfrm>
            <a:off x="5532775" y="1360287"/>
            <a:ext cx="3207699" cy="24229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Dire se </a:t>
            </a:r>
            <a:r>
              <a:rPr i="1" lang="it"/>
              <a:t>v</a:t>
            </a:r>
            <a:r>
              <a:rPr lang="it"/>
              <a:t> è un nodo principale in un grafo orientato </a:t>
            </a:r>
            <a:endParaRPr/>
          </a:p>
        </p:txBody>
      </p:sp>
      <p:sp>
        <p:nvSpPr>
          <p:cNvPr id="160" name="Google Shape;160;p10"/>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
        <p:nvSpPr>
          <p:cNvPr id="161" name="Google Shape;161;p10"/>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Un vertice </a:t>
            </a:r>
            <a:r>
              <a:rPr i="1" lang="it" sz="1800"/>
              <a:t>v</a:t>
            </a:r>
            <a:r>
              <a:rPr lang="it" sz="1800"/>
              <a:t> in un grafo diretto </a:t>
            </a:r>
            <a:r>
              <a:rPr i="1" lang="it" sz="1800"/>
              <a:t>G</a:t>
            </a:r>
            <a:r>
              <a:rPr lang="it" sz="1800"/>
              <a:t>, si dice principale se ogni altro vertice in </a:t>
            </a:r>
            <a:r>
              <a:rPr i="1" lang="it" sz="1800"/>
              <a:t>G</a:t>
            </a:r>
            <a:r>
              <a:rPr lang="it" sz="1800"/>
              <a:t> puo’ essere raggiunto con un cammino diretto che parte di </a:t>
            </a:r>
            <a:r>
              <a:rPr i="1" lang="it" sz="1800"/>
              <a:t>v</a:t>
            </a:r>
            <a:r>
              <a:rPr lang="it" sz="1800"/>
              <a:t>.</a:t>
            </a:r>
            <a:endParaRPr sz="1800"/>
          </a:p>
          <a:p>
            <a:pPr indent="0" lvl="0" marL="0" marR="0" rtl="0" algn="l">
              <a:lnSpc>
                <a:spcPct val="100000"/>
              </a:lnSpc>
              <a:spcBef>
                <a:spcPts val="0"/>
              </a:spcBef>
              <a:spcAft>
                <a:spcPts val="0"/>
              </a:spcAft>
              <a:buClr>
                <a:srgbClr val="822433"/>
              </a:buClr>
              <a:buSzPts val="2400"/>
              <a:buFont typeface="Calibri"/>
              <a:buNone/>
            </a:pPr>
            <a:r>
              <a:rPr lang="it" sz="1800"/>
              <a:t>Descrivere un algoritmo che dati un grafo </a:t>
            </a:r>
            <a:r>
              <a:rPr i="1" lang="it" sz="1800"/>
              <a:t>G</a:t>
            </a:r>
            <a:r>
              <a:rPr lang="it" sz="1800"/>
              <a:t> e un vertice </a:t>
            </a:r>
            <a:r>
              <a:rPr i="1" lang="it" sz="1800"/>
              <a:t>v</a:t>
            </a:r>
            <a:r>
              <a:rPr lang="it" sz="1800"/>
              <a:t>, determina se </a:t>
            </a:r>
            <a:r>
              <a:rPr i="1" lang="it" sz="1800"/>
              <a:t>v</a:t>
            </a:r>
            <a:r>
              <a:rPr lang="it" sz="1800"/>
              <a:t> è un vertice principale in </a:t>
            </a:r>
            <a:r>
              <a:rPr i="1" lang="it" sz="1800"/>
              <a:t>G</a:t>
            </a:r>
            <a:r>
              <a:rPr lang="it" sz="1800"/>
              <a:t>. L’algoritmo deve avere complessità O(n+m).</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Dire se </a:t>
            </a:r>
            <a:r>
              <a:rPr i="1" lang="it"/>
              <a:t>v</a:t>
            </a:r>
            <a:r>
              <a:rPr lang="it"/>
              <a:t> è un nodo principale in un grafo orientato </a:t>
            </a:r>
            <a:endParaRPr/>
          </a:p>
        </p:txBody>
      </p:sp>
      <p:sp>
        <p:nvSpPr>
          <p:cNvPr id="167" name="Google Shape;167;p11"/>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a:t>
            </a:r>
            <a:endParaRPr sz="2000"/>
          </a:p>
        </p:txBody>
      </p:sp>
      <p:sp>
        <p:nvSpPr>
          <p:cNvPr id="168" name="Google Shape;168;p11"/>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In un grafo orientato, un nodo è considerato un "nodo principale" se è raggiungibile da tutti gli altri nodi del grafo attraverso un percorso diretto. In altre parole, tutti i nodi del grafo raggiungono il "nodo principale". </a:t>
            </a:r>
            <a:endParaRPr sz="1800"/>
          </a:p>
          <a:p>
            <a:pPr indent="0" lvl="0" marL="0" marR="0" rtl="0" algn="l">
              <a:lnSpc>
                <a:spcPct val="100000"/>
              </a:lnSpc>
              <a:spcBef>
                <a:spcPts val="0"/>
              </a:spcBef>
              <a:spcAft>
                <a:spcPts val="0"/>
              </a:spcAft>
              <a:buClr>
                <a:srgbClr val="822433"/>
              </a:buClr>
              <a:buSzPts val="2400"/>
              <a:buFont typeface="Calibri"/>
              <a:buNone/>
            </a:pPr>
            <a:r>
              <a:rPr lang="it" sz="1800"/>
              <a:t>Per verificare se </a:t>
            </a:r>
            <a:r>
              <a:rPr i="1" lang="it" sz="1800"/>
              <a:t>v</a:t>
            </a:r>
            <a:r>
              <a:rPr lang="it" sz="1800"/>
              <a:t> è un nodo con questa proprietà, possiamo notare che basta effettuare una visita DFS</a:t>
            </a:r>
            <a:r>
              <a:rPr lang="it" sz="1800"/>
              <a:t> </a:t>
            </a:r>
            <a:r>
              <a:rPr lang="it" sz="1800"/>
              <a:t>con </a:t>
            </a:r>
            <a:r>
              <a:rPr i="1" lang="it" sz="1800"/>
              <a:t>v</a:t>
            </a:r>
            <a:r>
              <a:rPr lang="it" sz="1800"/>
              <a:t> come radice della DFS e controllare se la visita raggiunge tutti i nodi.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Dire se </a:t>
            </a:r>
            <a:r>
              <a:rPr i="1" lang="it"/>
              <a:t>v</a:t>
            </a:r>
            <a:r>
              <a:rPr lang="it"/>
              <a:t> è un nodo principale in un grafo orientato </a:t>
            </a:r>
            <a:endParaRPr/>
          </a:p>
        </p:txBody>
      </p:sp>
      <p:sp>
        <p:nvSpPr>
          <p:cNvPr id="174" name="Google Shape;174;p12"/>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
        <p:nvSpPr>
          <p:cNvPr id="175" name="Google Shape;175;p12"/>
          <p:cNvSpPr txBox="1"/>
          <p:nvPr/>
        </p:nvSpPr>
        <p:spPr>
          <a:xfrm>
            <a:off x="388650"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def is_main_node(graph, v):</a:t>
            </a:r>
            <a:endParaRPr sz="1800">
              <a:latin typeface="Calibri"/>
              <a:ea typeface="Calibri"/>
              <a:cs typeface="Calibri"/>
              <a:sym typeface="Calibri"/>
            </a:endParaRPr>
          </a:p>
          <a:p>
            <a:pPr indent="0" lvl="0" marL="0" marR="0" rtl="0" algn="l">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   visited = set()</a:t>
            </a:r>
            <a:endParaRPr sz="1800">
              <a:latin typeface="Calibri"/>
              <a:ea typeface="Calibri"/>
              <a:cs typeface="Calibri"/>
              <a:sym typeface="Calibri"/>
            </a:endParaRPr>
          </a:p>
          <a:p>
            <a:pPr indent="0" lvl="0" marL="0" marR="0" rtl="0" algn="l">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   stack = [v]</a:t>
            </a:r>
            <a:endParaRPr sz="1800">
              <a:latin typeface="Calibri"/>
              <a:ea typeface="Calibri"/>
              <a:cs typeface="Calibri"/>
              <a:sym typeface="Calibri"/>
            </a:endParaRPr>
          </a:p>
          <a:p>
            <a:pPr indent="0" lvl="0" marL="0" marR="0" rtl="0" algn="l">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   while stack:</a:t>
            </a:r>
            <a:endParaRPr sz="1800">
              <a:latin typeface="Calibri"/>
              <a:ea typeface="Calibri"/>
              <a:cs typeface="Calibri"/>
              <a:sym typeface="Calibri"/>
            </a:endParaRPr>
          </a:p>
          <a:p>
            <a:pPr indent="0" lvl="0" marL="0" marR="0" rtl="0" algn="l">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       current_node = stack.pop()</a:t>
            </a:r>
            <a:endParaRPr sz="1800">
              <a:latin typeface="Calibri"/>
              <a:ea typeface="Calibri"/>
              <a:cs typeface="Calibri"/>
              <a:sym typeface="Calibri"/>
            </a:endParaRPr>
          </a:p>
          <a:p>
            <a:pPr indent="0" lvl="0" marL="0" marR="0" rtl="0" algn="l">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       visited.add(current_node)</a:t>
            </a:r>
            <a:endParaRPr sz="1800">
              <a:latin typeface="Calibri"/>
              <a:ea typeface="Calibri"/>
              <a:cs typeface="Calibri"/>
              <a:sym typeface="Calibri"/>
            </a:endParaRPr>
          </a:p>
          <a:p>
            <a:pPr indent="0" lvl="0" marL="0" marR="0" rtl="0" algn="l">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       for neighbor in graph[current_node]:</a:t>
            </a:r>
            <a:endParaRPr sz="1800">
              <a:latin typeface="Calibri"/>
              <a:ea typeface="Calibri"/>
              <a:cs typeface="Calibri"/>
              <a:sym typeface="Calibri"/>
            </a:endParaRPr>
          </a:p>
          <a:p>
            <a:pPr indent="0" lvl="0" marL="0" marR="0" rtl="0" algn="l">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           if neighbor not in visited:</a:t>
            </a:r>
            <a:endParaRPr sz="1800">
              <a:latin typeface="Calibri"/>
              <a:ea typeface="Calibri"/>
              <a:cs typeface="Calibri"/>
              <a:sym typeface="Calibri"/>
            </a:endParaRPr>
          </a:p>
          <a:p>
            <a:pPr indent="0" lvl="0" marL="0" marR="0" rtl="0" algn="l">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               stack.append(neighbor)</a:t>
            </a:r>
            <a:endParaRPr sz="1800">
              <a:latin typeface="Calibri"/>
              <a:ea typeface="Calibri"/>
              <a:cs typeface="Calibri"/>
              <a:sym typeface="Calibri"/>
            </a:endParaRPr>
          </a:p>
          <a:p>
            <a:pPr indent="0" lvl="0" marL="0" marR="0" rtl="0" algn="l">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   return len(visited) == len(graph)</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2d368eabc8_0_46"/>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Dire se </a:t>
            </a:r>
            <a:r>
              <a:rPr i="1" lang="it"/>
              <a:t>v</a:t>
            </a:r>
            <a:r>
              <a:rPr lang="it"/>
              <a:t> è un nodo principale in un grafo orientato </a:t>
            </a:r>
            <a:endParaRPr/>
          </a:p>
        </p:txBody>
      </p:sp>
      <p:sp>
        <p:nvSpPr>
          <p:cNvPr id="181" name="Google Shape;181;g22d368eabc8_0_46"/>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a:t>
            </a:r>
            <a:endParaRPr sz="2000"/>
          </a:p>
        </p:txBody>
      </p:sp>
      <p:sp>
        <p:nvSpPr>
          <p:cNvPr id="182" name="Google Shape;182;g22d368eabc8_0_46"/>
          <p:cNvSpPr txBox="1"/>
          <p:nvPr>
            <p:ph idx="1" type="body"/>
          </p:nvPr>
        </p:nvSpPr>
        <p:spPr>
          <a:xfrm>
            <a:off x="388650" y="1361050"/>
            <a:ext cx="66351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di_graph = {</a:t>
            </a:r>
            <a:endParaRPr sz="1800"/>
          </a:p>
          <a:p>
            <a:pPr indent="0" lvl="0" marL="0" marR="0" rtl="0" algn="l">
              <a:lnSpc>
                <a:spcPct val="100000"/>
              </a:lnSpc>
              <a:spcBef>
                <a:spcPts val="0"/>
              </a:spcBef>
              <a:spcAft>
                <a:spcPts val="0"/>
              </a:spcAft>
              <a:buClr>
                <a:srgbClr val="822433"/>
              </a:buClr>
              <a:buSzPts val="2400"/>
              <a:buFont typeface="Calibri"/>
              <a:buNone/>
            </a:pPr>
            <a:r>
              <a:rPr lang="it" sz="1800"/>
              <a:t>   1 : [2],</a:t>
            </a:r>
            <a:endParaRPr sz="1800"/>
          </a:p>
          <a:p>
            <a:pPr indent="0" lvl="0" marL="0" marR="0" rtl="0" algn="l">
              <a:lnSpc>
                <a:spcPct val="100000"/>
              </a:lnSpc>
              <a:spcBef>
                <a:spcPts val="0"/>
              </a:spcBef>
              <a:spcAft>
                <a:spcPts val="0"/>
              </a:spcAft>
              <a:buClr>
                <a:srgbClr val="822433"/>
              </a:buClr>
              <a:buSzPts val="2400"/>
              <a:buFont typeface="Calibri"/>
              <a:buNone/>
            </a:pPr>
            <a:r>
              <a:rPr lang="it" sz="1800"/>
              <a:t>   2 : [4],</a:t>
            </a:r>
            <a:endParaRPr sz="1800"/>
          </a:p>
          <a:p>
            <a:pPr indent="0" lvl="0" marL="0" marR="0" rtl="0" algn="l">
              <a:lnSpc>
                <a:spcPct val="100000"/>
              </a:lnSpc>
              <a:spcBef>
                <a:spcPts val="0"/>
              </a:spcBef>
              <a:spcAft>
                <a:spcPts val="0"/>
              </a:spcAft>
              <a:buClr>
                <a:srgbClr val="822433"/>
              </a:buClr>
              <a:buSzPts val="2400"/>
              <a:buFont typeface="Calibri"/>
              <a:buNone/>
            </a:pPr>
            <a:r>
              <a:rPr lang="it" sz="1800"/>
              <a:t>   3 : [2, 6],</a:t>
            </a:r>
            <a:endParaRPr sz="1800"/>
          </a:p>
          <a:p>
            <a:pPr indent="0" lvl="0" marL="0" marR="0" rtl="0" algn="l">
              <a:lnSpc>
                <a:spcPct val="100000"/>
              </a:lnSpc>
              <a:spcBef>
                <a:spcPts val="0"/>
              </a:spcBef>
              <a:spcAft>
                <a:spcPts val="0"/>
              </a:spcAft>
              <a:buClr>
                <a:srgbClr val="822433"/>
              </a:buClr>
              <a:buSzPts val="2400"/>
              <a:buFont typeface="Calibri"/>
              <a:buNone/>
            </a:pPr>
            <a:r>
              <a:rPr lang="it" sz="1800"/>
              <a:t>   4 : [1],</a:t>
            </a:r>
            <a:endParaRPr sz="1800"/>
          </a:p>
          <a:p>
            <a:pPr indent="0" lvl="0" marL="0" marR="0" rtl="0" algn="l">
              <a:lnSpc>
                <a:spcPct val="100000"/>
              </a:lnSpc>
              <a:spcBef>
                <a:spcPts val="0"/>
              </a:spcBef>
              <a:spcAft>
                <a:spcPts val="0"/>
              </a:spcAft>
              <a:buClr>
                <a:srgbClr val="822433"/>
              </a:buClr>
              <a:buSzPts val="2400"/>
              <a:buFont typeface="Calibri"/>
              <a:buNone/>
            </a:pPr>
            <a:r>
              <a:rPr lang="it" sz="1800"/>
              <a:t>   5 : [1, 2, 3],</a:t>
            </a:r>
            <a:endParaRPr sz="1800"/>
          </a:p>
          <a:p>
            <a:pPr indent="0" lvl="0" marL="0" marR="0" rtl="0" algn="l">
              <a:lnSpc>
                <a:spcPct val="100000"/>
              </a:lnSpc>
              <a:spcBef>
                <a:spcPts val="0"/>
              </a:spcBef>
              <a:spcAft>
                <a:spcPts val="0"/>
              </a:spcAft>
              <a:buClr>
                <a:srgbClr val="822433"/>
              </a:buClr>
              <a:buSzPts val="2400"/>
              <a:buFont typeface="Calibri"/>
              <a:buNone/>
            </a:pPr>
            <a:r>
              <a:rPr lang="it" sz="1800"/>
              <a:t>   6 : [2]</a:t>
            </a:r>
            <a:endParaRPr sz="1800"/>
          </a:p>
          <a:p>
            <a:pPr indent="0" lvl="0" marL="0" marR="0" rtl="0" algn="l">
              <a:lnSpc>
                <a:spcPct val="100000"/>
              </a:lnSpc>
              <a:spcBef>
                <a:spcPts val="0"/>
              </a:spcBef>
              <a:spcAft>
                <a:spcPts val="0"/>
              </a:spcAft>
              <a:buNone/>
            </a:pPr>
            <a:r>
              <a:rPr lang="it" sz="1800"/>
              <a:t>}</a:t>
            </a:r>
            <a:endParaRPr sz="1800"/>
          </a:p>
          <a:p>
            <a:pPr indent="0" lvl="0" marL="0" marR="0" rtl="0" algn="l">
              <a:lnSpc>
                <a:spcPct val="100000"/>
              </a:lnSpc>
              <a:spcBef>
                <a:spcPts val="0"/>
              </a:spcBef>
              <a:spcAft>
                <a:spcPts val="0"/>
              </a:spcAft>
              <a:buNone/>
            </a:pPr>
            <a:r>
              <a:rPr lang="it" sz="1800"/>
              <a:t>drawDiGraph(di_graph)</a:t>
            </a:r>
            <a:endParaRPr sz="1800"/>
          </a:p>
          <a:p>
            <a:pPr indent="0" lvl="0" marL="0" marR="0" rtl="0" algn="l">
              <a:lnSpc>
                <a:spcPct val="100000"/>
              </a:lnSpc>
              <a:spcBef>
                <a:spcPts val="0"/>
              </a:spcBef>
              <a:spcAft>
                <a:spcPts val="0"/>
              </a:spcAft>
              <a:buNone/>
            </a:pPr>
            <a:r>
              <a:rPr lang="it" sz="1800"/>
              <a:t>is_main_node(di_graph, 2) -&gt; False</a:t>
            </a:r>
            <a:endParaRPr sz="1800"/>
          </a:p>
          <a:p>
            <a:pPr indent="0" lvl="0" marL="0" marR="0" rtl="0" algn="l">
              <a:lnSpc>
                <a:spcPct val="100000"/>
              </a:lnSpc>
              <a:spcBef>
                <a:spcPts val="0"/>
              </a:spcBef>
              <a:spcAft>
                <a:spcPts val="0"/>
              </a:spcAft>
              <a:buNone/>
            </a:pPr>
            <a:r>
              <a:rPr lang="it" sz="1800"/>
              <a:t>is_main_node(di_graph, 5) -&gt; True</a:t>
            </a:r>
            <a:endParaRPr sz="1800"/>
          </a:p>
        </p:txBody>
      </p:sp>
      <p:pic>
        <p:nvPicPr>
          <p:cNvPr id="183" name="Google Shape;183;g22d368eabc8_0_46"/>
          <p:cNvPicPr preferRelativeResize="0"/>
          <p:nvPr/>
        </p:nvPicPr>
        <p:blipFill>
          <a:blip r:embed="rId3">
            <a:alphaModFix/>
          </a:blip>
          <a:stretch>
            <a:fillRect/>
          </a:stretch>
        </p:blipFill>
        <p:spPr>
          <a:xfrm>
            <a:off x="3835163" y="719125"/>
            <a:ext cx="4905375" cy="3705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Trovare un insieme minimo di nodi principali</a:t>
            </a:r>
            <a:endParaRPr/>
          </a:p>
        </p:txBody>
      </p:sp>
      <p:sp>
        <p:nvSpPr>
          <p:cNvPr id="189" name="Google Shape;189;p18"/>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
        <p:nvSpPr>
          <p:cNvPr id="190" name="Google Shape;190;p18"/>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Descrivere un algoritmo che dato un grafo diretto </a:t>
            </a:r>
            <a:r>
              <a:rPr i="1" lang="it" sz="1800"/>
              <a:t>G</a:t>
            </a:r>
            <a:r>
              <a:rPr lang="it" sz="1800"/>
              <a:t> trova il minimo numero di vertici da cui e’ possibile raggiungere tutti gli altri vertici del grafo. L’algoritmo deve avere complessita’ O(n + m).</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Trovare un insieme minimo di nodi principali</a:t>
            </a:r>
            <a:endParaRPr/>
          </a:p>
        </p:txBody>
      </p:sp>
      <p:sp>
        <p:nvSpPr>
          <p:cNvPr id="196" name="Google Shape;196;p19"/>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a:t>
            </a:r>
            <a:endParaRPr sz="2000"/>
          </a:p>
        </p:txBody>
      </p:sp>
      <p:sp>
        <p:nvSpPr>
          <p:cNvPr id="197" name="Google Shape;197;p19"/>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Per un grafo diretto, un insieme minimo di nodi principali si ottiene prendendo un rappresentante da ogni componente fortemente connessa che non ha archi entranti.</a:t>
            </a:r>
            <a:endParaRPr sz="1800"/>
          </a:p>
          <a:p>
            <a:pPr indent="0" lvl="0" marL="0" marR="0" rtl="0" algn="l">
              <a:lnSpc>
                <a:spcPct val="100000"/>
              </a:lnSpc>
              <a:spcBef>
                <a:spcPts val="0"/>
              </a:spcBef>
              <a:spcAft>
                <a:spcPts val="0"/>
              </a:spcAft>
              <a:buNone/>
            </a:pPr>
            <a:r>
              <a:rPr lang="it" sz="1800"/>
              <a:t>Una possibile soluzione è quindi quella di riconoscere tutte le componenti fortemente connesse per poi selezionare solo quelle che non sono raggiunte da altre componenti fortemente connesse. Infine basta selezionare un rappresentante delle componenti fortemente connesse rimanenti, da aggiungere all'insieme minimo di nodi principali.</a:t>
            </a:r>
            <a:endParaRPr sz="1800"/>
          </a:p>
          <a:p>
            <a:pPr indent="0" lvl="0" marL="0" marR="0" rtl="0" algn="l">
              <a:lnSpc>
                <a:spcPct val="100000"/>
              </a:lnSpc>
              <a:spcBef>
                <a:spcPts val="0"/>
              </a:spcBef>
              <a:spcAft>
                <a:spcPts val="0"/>
              </a:spcAft>
              <a:buClr>
                <a:srgbClr val="822433"/>
              </a:buClr>
              <a:buSzPts val="2400"/>
              <a:buFont typeface="Calibri"/>
              <a:buNone/>
            </a:pPr>
            <a:r>
              <a:rPr lang="it" sz="1800"/>
              <a:t>Si noti che per un insieme minimale basta prendere un rappresentante per ogni componente fortemente connessa.</a:t>
            </a:r>
            <a:endParaRPr sz="1800"/>
          </a:p>
          <a:p>
            <a:pPr indent="0" lvl="0" marL="0" marR="0" rtl="0" algn="l">
              <a:lnSpc>
                <a:spcPct val="100000"/>
              </a:lnSpc>
              <a:spcBef>
                <a:spcPts val="0"/>
              </a:spcBef>
              <a:spcAft>
                <a:spcPts val="0"/>
              </a:spcAft>
              <a:buClr>
                <a:srgbClr val="822433"/>
              </a:buClr>
              <a:buSzPts val="2400"/>
              <a:buFont typeface="Calibri"/>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2d368eabc8_0_12"/>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it">
                <a:solidFill>
                  <a:schemeClr val="dk1"/>
                </a:solidFill>
              </a:rPr>
              <a:t>Es. 4. Trovare un insieme minimo di nodi principali</a:t>
            </a:r>
            <a:endParaRPr/>
          </a:p>
        </p:txBody>
      </p:sp>
      <p:sp>
        <p:nvSpPr>
          <p:cNvPr id="203" name="Google Shape;203;g22d368eabc8_0_12"/>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
        <p:nvSpPr>
          <p:cNvPr id="204" name="Google Shape;204;g22d368eabc8_0_12"/>
          <p:cNvSpPr txBox="1"/>
          <p:nvPr>
            <p:ph idx="1" type="body"/>
          </p:nvPr>
        </p:nvSpPr>
        <p:spPr>
          <a:xfrm>
            <a:off x="5616750" y="591300"/>
            <a:ext cx="3527400" cy="396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000"/>
              <a:t>def DFSscc(node, c, nc, visited, components, stack):</a:t>
            </a:r>
            <a:endParaRPr sz="1000"/>
          </a:p>
          <a:p>
            <a:pPr indent="0" lvl="0" marL="0" marR="0" rtl="0" algn="l">
              <a:lnSpc>
                <a:spcPct val="100000"/>
              </a:lnSpc>
              <a:spcBef>
                <a:spcPts val="0"/>
              </a:spcBef>
              <a:spcAft>
                <a:spcPts val="0"/>
              </a:spcAft>
              <a:buNone/>
            </a:pPr>
            <a:r>
              <a:rPr lang="it" sz="1000"/>
              <a:t>   c += 1</a:t>
            </a:r>
            <a:endParaRPr sz="1000"/>
          </a:p>
          <a:p>
            <a:pPr indent="0" lvl="0" marL="0" marR="0" rtl="0" algn="l">
              <a:lnSpc>
                <a:spcPct val="100000"/>
              </a:lnSpc>
              <a:spcBef>
                <a:spcPts val="0"/>
              </a:spcBef>
              <a:spcAft>
                <a:spcPts val="0"/>
              </a:spcAft>
              <a:buNone/>
            </a:pPr>
            <a:r>
              <a:rPr lang="it" sz="1000"/>
              <a:t>   back = c</a:t>
            </a:r>
            <a:endParaRPr sz="1000"/>
          </a:p>
          <a:p>
            <a:pPr indent="0" lvl="0" marL="0" marR="0" rtl="0" algn="l">
              <a:lnSpc>
                <a:spcPct val="100000"/>
              </a:lnSpc>
              <a:spcBef>
                <a:spcPts val="0"/>
              </a:spcBef>
              <a:spcAft>
                <a:spcPts val="0"/>
              </a:spcAft>
              <a:buNone/>
            </a:pPr>
            <a:r>
              <a:rPr lang="it" sz="1000"/>
              <a:t>   visited[node] = c</a:t>
            </a:r>
            <a:endParaRPr sz="1000"/>
          </a:p>
          <a:p>
            <a:pPr indent="0" lvl="0" marL="0" marR="0" rtl="0" algn="l">
              <a:lnSpc>
                <a:spcPct val="100000"/>
              </a:lnSpc>
              <a:spcBef>
                <a:spcPts val="0"/>
              </a:spcBef>
              <a:spcAft>
                <a:spcPts val="0"/>
              </a:spcAft>
              <a:buNone/>
            </a:pPr>
            <a:r>
              <a:rPr lang="it" sz="1000"/>
              <a:t>   stack.append(node)</a:t>
            </a:r>
            <a:endParaRPr sz="1000"/>
          </a:p>
          <a:p>
            <a:pPr indent="0" lvl="0" marL="0" marR="0" rtl="0" algn="l">
              <a:lnSpc>
                <a:spcPct val="100000"/>
              </a:lnSpc>
              <a:spcBef>
                <a:spcPts val="0"/>
              </a:spcBef>
              <a:spcAft>
                <a:spcPts val="0"/>
              </a:spcAft>
              <a:buNone/>
            </a:pPr>
            <a:r>
              <a:rPr lang="it" sz="1000"/>
              <a:t>   for adj in di_graph[node]:</a:t>
            </a:r>
            <a:endParaRPr sz="1000"/>
          </a:p>
          <a:p>
            <a:pPr indent="0" lvl="0" marL="0" marR="0" rtl="0" algn="l">
              <a:lnSpc>
                <a:spcPct val="100000"/>
              </a:lnSpc>
              <a:spcBef>
                <a:spcPts val="0"/>
              </a:spcBef>
              <a:spcAft>
                <a:spcPts val="0"/>
              </a:spcAft>
              <a:buNone/>
            </a:pPr>
            <a:r>
              <a:rPr lang="it" sz="1000"/>
              <a:t>       if visited[adj] == 0:</a:t>
            </a:r>
            <a:endParaRPr sz="1000"/>
          </a:p>
          <a:p>
            <a:pPr indent="0" lvl="0" marL="0" marR="0" rtl="0" algn="l">
              <a:lnSpc>
                <a:spcPct val="100000"/>
              </a:lnSpc>
              <a:spcBef>
                <a:spcPts val="0"/>
              </a:spcBef>
              <a:spcAft>
                <a:spcPts val="0"/>
              </a:spcAft>
              <a:buNone/>
            </a:pPr>
            <a:r>
              <a:rPr lang="it" sz="1000"/>
              <a:t>           x, c, nc = DFSscc(adj, c, nc, visited, components, stack)</a:t>
            </a:r>
            <a:endParaRPr sz="1000"/>
          </a:p>
          <a:p>
            <a:pPr indent="0" lvl="0" marL="0" marR="0" rtl="0" algn="l">
              <a:lnSpc>
                <a:spcPct val="100000"/>
              </a:lnSpc>
              <a:spcBef>
                <a:spcPts val="0"/>
              </a:spcBef>
              <a:spcAft>
                <a:spcPts val="0"/>
              </a:spcAft>
              <a:buNone/>
            </a:pPr>
            <a:r>
              <a:rPr lang="it" sz="1000"/>
              <a:t>           back = min(back, x)</a:t>
            </a:r>
            <a:endParaRPr sz="1000"/>
          </a:p>
          <a:p>
            <a:pPr indent="0" lvl="0" marL="0" marR="0" rtl="0" algn="l">
              <a:lnSpc>
                <a:spcPct val="100000"/>
              </a:lnSpc>
              <a:spcBef>
                <a:spcPts val="0"/>
              </a:spcBef>
              <a:spcAft>
                <a:spcPts val="0"/>
              </a:spcAft>
              <a:buNone/>
            </a:pPr>
            <a:r>
              <a:rPr lang="it" sz="1000"/>
              <a:t>       else:</a:t>
            </a:r>
            <a:endParaRPr sz="1000"/>
          </a:p>
          <a:p>
            <a:pPr indent="0" lvl="0" marL="0" marR="0" rtl="0" algn="l">
              <a:lnSpc>
                <a:spcPct val="100000"/>
              </a:lnSpc>
              <a:spcBef>
                <a:spcPts val="0"/>
              </a:spcBef>
              <a:spcAft>
                <a:spcPts val="0"/>
              </a:spcAft>
              <a:buNone/>
            </a:pPr>
            <a:r>
              <a:rPr lang="it" sz="1000"/>
              <a:t>           if components[adj] == 0:</a:t>
            </a:r>
            <a:endParaRPr sz="1000"/>
          </a:p>
          <a:p>
            <a:pPr indent="0" lvl="0" marL="0" marR="0" rtl="0" algn="l">
              <a:lnSpc>
                <a:spcPct val="100000"/>
              </a:lnSpc>
              <a:spcBef>
                <a:spcPts val="0"/>
              </a:spcBef>
              <a:spcAft>
                <a:spcPts val="0"/>
              </a:spcAft>
              <a:buNone/>
            </a:pPr>
            <a:r>
              <a:rPr lang="it" sz="1000"/>
              <a:t>               back = min(back, visited[adj])</a:t>
            </a:r>
            <a:endParaRPr sz="1000"/>
          </a:p>
          <a:p>
            <a:pPr indent="0" lvl="0" marL="0" marR="0" rtl="0" algn="l">
              <a:lnSpc>
                <a:spcPct val="100000"/>
              </a:lnSpc>
              <a:spcBef>
                <a:spcPts val="0"/>
              </a:spcBef>
              <a:spcAft>
                <a:spcPts val="0"/>
              </a:spcAft>
              <a:buNone/>
            </a:pPr>
            <a:r>
              <a:rPr lang="it" sz="1000"/>
              <a:t>   if back == visited[node]:</a:t>
            </a:r>
            <a:endParaRPr sz="1000"/>
          </a:p>
          <a:p>
            <a:pPr indent="0" lvl="0" marL="0" marR="0" rtl="0" algn="l">
              <a:lnSpc>
                <a:spcPct val="100000"/>
              </a:lnSpc>
              <a:spcBef>
                <a:spcPts val="0"/>
              </a:spcBef>
              <a:spcAft>
                <a:spcPts val="0"/>
              </a:spcAft>
              <a:buNone/>
            </a:pPr>
            <a:r>
              <a:rPr lang="it" sz="1000"/>
              <a:t>       nc += 1</a:t>
            </a:r>
            <a:endParaRPr sz="1000"/>
          </a:p>
          <a:p>
            <a:pPr indent="0" lvl="0" marL="0" marR="0" rtl="0" algn="l">
              <a:lnSpc>
                <a:spcPct val="100000"/>
              </a:lnSpc>
              <a:spcBef>
                <a:spcPts val="0"/>
              </a:spcBef>
              <a:spcAft>
                <a:spcPts val="0"/>
              </a:spcAft>
              <a:buNone/>
            </a:pPr>
            <a:r>
              <a:rPr lang="it" sz="1000"/>
              <a:t>       while stack:</a:t>
            </a:r>
            <a:endParaRPr sz="1000"/>
          </a:p>
          <a:p>
            <a:pPr indent="0" lvl="0" marL="0" marR="0" rtl="0" algn="l">
              <a:lnSpc>
                <a:spcPct val="100000"/>
              </a:lnSpc>
              <a:spcBef>
                <a:spcPts val="0"/>
              </a:spcBef>
              <a:spcAft>
                <a:spcPts val="0"/>
              </a:spcAft>
              <a:buNone/>
            </a:pPr>
            <a:r>
              <a:rPr lang="it" sz="1000"/>
              <a:t>           w = stack.pop()</a:t>
            </a:r>
            <a:endParaRPr sz="1000"/>
          </a:p>
          <a:p>
            <a:pPr indent="0" lvl="0" marL="0" marR="0" rtl="0" algn="l">
              <a:lnSpc>
                <a:spcPct val="100000"/>
              </a:lnSpc>
              <a:spcBef>
                <a:spcPts val="0"/>
              </a:spcBef>
              <a:spcAft>
                <a:spcPts val="0"/>
              </a:spcAft>
              <a:buNone/>
            </a:pPr>
            <a:r>
              <a:rPr lang="it" sz="1000"/>
              <a:t>           components[w] = nc</a:t>
            </a:r>
            <a:endParaRPr sz="1000"/>
          </a:p>
          <a:p>
            <a:pPr indent="0" lvl="0" marL="0" marR="0" rtl="0" algn="l">
              <a:lnSpc>
                <a:spcPct val="100000"/>
              </a:lnSpc>
              <a:spcBef>
                <a:spcPts val="0"/>
              </a:spcBef>
              <a:spcAft>
                <a:spcPts val="0"/>
              </a:spcAft>
              <a:buNone/>
            </a:pPr>
            <a:r>
              <a:rPr lang="it" sz="1000"/>
              <a:t>           if w == node:</a:t>
            </a:r>
            <a:endParaRPr sz="1000"/>
          </a:p>
          <a:p>
            <a:pPr indent="0" lvl="0" marL="0" marR="0" rtl="0" algn="l">
              <a:lnSpc>
                <a:spcPct val="100000"/>
              </a:lnSpc>
              <a:spcBef>
                <a:spcPts val="0"/>
              </a:spcBef>
              <a:spcAft>
                <a:spcPts val="0"/>
              </a:spcAft>
              <a:buNone/>
            </a:pPr>
            <a:r>
              <a:rPr lang="it" sz="1000"/>
              <a:t>               break</a:t>
            </a:r>
            <a:endParaRPr sz="1000"/>
          </a:p>
          <a:p>
            <a:pPr indent="0" lvl="0" marL="0" marR="0" rtl="0" algn="l">
              <a:lnSpc>
                <a:spcPct val="100000"/>
              </a:lnSpc>
              <a:spcBef>
                <a:spcPts val="0"/>
              </a:spcBef>
              <a:spcAft>
                <a:spcPts val="0"/>
              </a:spcAft>
              <a:buNone/>
            </a:pPr>
            <a:r>
              <a:rPr lang="it" sz="1000"/>
              <a:t>   return back, c, nc</a:t>
            </a:r>
            <a:endParaRPr sz="1000"/>
          </a:p>
        </p:txBody>
      </p:sp>
      <p:sp>
        <p:nvSpPr>
          <p:cNvPr id="205" name="Google Shape;205;g22d368eabc8_0_12"/>
          <p:cNvSpPr txBox="1"/>
          <p:nvPr/>
        </p:nvSpPr>
        <p:spPr>
          <a:xfrm>
            <a:off x="191675" y="1445175"/>
            <a:ext cx="51183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it" sz="1000">
                <a:latin typeface="Calibri"/>
                <a:ea typeface="Calibri"/>
                <a:cs typeface="Calibri"/>
                <a:sym typeface="Calibri"/>
              </a:rPr>
              <a:t>def minimum_principal_node(di_graph):</a:t>
            </a:r>
            <a:endParaRPr sz="1000">
              <a:latin typeface="Calibri"/>
              <a:ea typeface="Calibri"/>
              <a:cs typeface="Calibri"/>
              <a:sym typeface="Calibri"/>
            </a:endParaRPr>
          </a:p>
          <a:p>
            <a:pPr indent="0" lvl="0" marL="0" marR="0" rtl="0" algn="l">
              <a:lnSpc>
                <a:spcPct val="100000"/>
              </a:lnSpc>
              <a:spcBef>
                <a:spcPts val="0"/>
              </a:spcBef>
              <a:spcAft>
                <a:spcPts val="0"/>
              </a:spcAft>
              <a:buNone/>
            </a:pPr>
            <a:r>
              <a:rPr lang="it" sz="1000">
                <a:latin typeface="Calibri"/>
                <a:ea typeface="Calibri"/>
                <a:cs typeface="Calibri"/>
                <a:sym typeface="Calibri"/>
              </a:rPr>
              <a:t>   components, nc = get_scc(di_graph)</a:t>
            </a:r>
            <a:endParaRPr sz="1000">
              <a:latin typeface="Calibri"/>
              <a:ea typeface="Calibri"/>
              <a:cs typeface="Calibri"/>
              <a:sym typeface="Calibri"/>
            </a:endParaRPr>
          </a:p>
          <a:p>
            <a:pPr indent="0" lvl="0" marL="0" marR="0" rtl="0" algn="l">
              <a:lnSpc>
                <a:spcPct val="100000"/>
              </a:lnSpc>
              <a:spcBef>
                <a:spcPts val="0"/>
              </a:spcBef>
              <a:spcAft>
                <a:spcPts val="0"/>
              </a:spcAft>
              <a:buNone/>
            </a:pPr>
            <a:r>
              <a:rPr lang="it" sz="1000">
                <a:latin typeface="Calibri"/>
                <a:ea typeface="Calibri"/>
                <a:cs typeface="Calibri"/>
                <a:sym typeface="Calibri"/>
              </a:rPr>
              <a:t>   scc = [[] for _ in range(nc)]</a:t>
            </a:r>
            <a:endParaRPr sz="1000">
              <a:latin typeface="Calibri"/>
              <a:ea typeface="Calibri"/>
              <a:cs typeface="Calibri"/>
              <a:sym typeface="Calibri"/>
            </a:endParaRPr>
          </a:p>
          <a:p>
            <a:pPr indent="0" lvl="0" marL="0" marR="0" rtl="0" algn="l">
              <a:lnSpc>
                <a:spcPct val="100000"/>
              </a:lnSpc>
              <a:spcBef>
                <a:spcPts val="0"/>
              </a:spcBef>
              <a:spcAft>
                <a:spcPts val="0"/>
              </a:spcAft>
              <a:buNone/>
            </a:pPr>
            <a:r>
              <a:rPr lang="it" sz="1000">
                <a:latin typeface="Calibri"/>
                <a:ea typeface="Calibri"/>
                <a:cs typeface="Calibri"/>
                <a:sym typeface="Calibri"/>
              </a:rPr>
              <a:t>   for node in di_graph:</a:t>
            </a:r>
            <a:endParaRPr sz="1000">
              <a:latin typeface="Calibri"/>
              <a:ea typeface="Calibri"/>
              <a:cs typeface="Calibri"/>
              <a:sym typeface="Calibri"/>
            </a:endParaRPr>
          </a:p>
          <a:p>
            <a:pPr indent="0" lvl="0" marL="0" marR="0" rtl="0" algn="l">
              <a:lnSpc>
                <a:spcPct val="100000"/>
              </a:lnSpc>
              <a:spcBef>
                <a:spcPts val="0"/>
              </a:spcBef>
              <a:spcAft>
                <a:spcPts val="0"/>
              </a:spcAft>
              <a:buNone/>
            </a:pPr>
            <a:r>
              <a:rPr lang="it" sz="1000">
                <a:latin typeface="Calibri"/>
                <a:ea typeface="Calibri"/>
                <a:cs typeface="Calibri"/>
                <a:sym typeface="Calibri"/>
              </a:rPr>
              <a:t>       scc[components[node]-1].append(node)</a:t>
            </a:r>
            <a:endParaRPr sz="1000">
              <a:latin typeface="Calibri"/>
              <a:ea typeface="Calibri"/>
              <a:cs typeface="Calibri"/>
              <a:sym typeface="Calibri"/>
            </a:endParaRPr>
          </a:p>
          <a:p>
            <a:pPr indent="0" lvl="0" marL="0" marR="0" rtl="0" algn="l">
              <a:lnSpc>
                <a:spcPct val="100000"/>
              </a:lnSpc>
              <a:spcBef>
                <a:spcPts val="0"/>
              </a:spcBef>
              <a:spcAft>
                <a:spcPts val="0"/>
              </a:spcAft>
              <a:buNone/>
            </a:pPr>
            <a:r>
              <a:rPr lang="it" sz="1000">
                <a:latin typeface="Calibri"/>
                <a:ea typeface="Calibri"/>
                <a:cs typeface="Calibri"/>
                <a:sym typeface="Calibri"/>
              </a:rPr>
              <a:t>   scc_to_remove = set()</a:t>
            </a:r>
            <a:endParaRPr sz="1000">
              <a:latin typeface="Calibri"/>
              <a:ea typeface="Calibri"/>
              <a:cs typeface="Calibri"/>
              <a:sym typeface="Calibri"/>
            </a:endParaRPr>
          </a:p>
          <a:p>
            <a:pPr indent="0" lvl="0" marL="0" marR="0" rtl="0" algn="l">
              <a:lnSpc>
                <a:spcPct val="100000"/>
              </a:lnSpc>
              <a:spcBef>
                <a:spcPts val="0"/>
              </a:spcBef>
              <a:spcAft>
                <a:spcPts val="0"/>
              </a:spcAft>
              <a:buNone/>
            </a:pPr>
            <a:r>
              <a:rPr lang="it" sz="1000">
                <a:latin typeface="Calibri"/>
                <a:ea typeface="Calibri"/>
                <a:cs typeface="Calibri"/>
                <a:sym typeface="Calibri"/>
              </a:rPr>
              <a:t>   for node in di_graph:</a:t>
            </a:r>
            <a:endParaRPr sz="1000">
              <a:latin typeface="Calibri"/>
              <a:ea typeface="Calibri"/>
              <a:cs typeface="Calibri"/>
              <a:sym typeface="Calibri"/>
            </a:endParaRPr>
          </a:p>
          <a:p>
            <a:pPr indent="0" lvl="0" marL="0" marR="0" rtl="0" algn="l">
              <a:lnSpc>
                <a:spcPct val="100000"/>
              </a:lnSpc>
              <a:spcBef>
                <a:spcPts val="0"/>
              </a:spcBef>
              <a:spcAft>
                <a:spcPts val="0"/>
              </a:spcAft>
              <a:buNone/>
            </a:pPr>
            <a:r>
              <a:rPr lang="it" sz="1000">
                <a:latin typeface="Calibri"/>
                <a:ea typeface="Calibri"/>
                <a:cs typeface="Calibri"/>
                <a:sym typeface="Calibri"/>
              </a:rPr>
              <a:t>       for adj in di_graph[node]:</a:t>
            </a:r>
            <a:endParaRPr sz="1000">
              <a:latin typeface="Calibri"/>
              <a:ea typeface="Calibri"/>
              <a:cs typeface="Calibri"/>
              <a:sym typeface="Calibri"/>
            </a:endParaRPr>
          </a:p>
          <a:p>
            <a:pPr indent="0" lvl="0" marL="0" marR="0" rtl="0" algn="l">
              <a:lnSpc>
                <a:spcPct val="100000"/>
              </a:lnSpc>
              <a:spcBef>
                <a:spcPts val="0"/>
              </a:spcBef>
              <a:spcAft>
                <a:spcPts val="0"/>
              </a:spcAft>
              <a:buNone/>
            </a:pPr>
            <a:r>
              <a:rPr lang="it" sz="1000">
                <a:latin typeface="Calibri"/>
                <a:ea typeface="Calibri"/>
                <a:cs typeface="Calibri"/>
                <a:sym typeface="Calibri"/>
              </a:rPr>
              <a:t>           if components[node] != components[adj]:</a:t>
            </a:r>
            <a:endParaRPr sz="1000">
              <a:latin typeface="Calibri"/>
              <a:ea typeface="Calibri"/>
              <a:cs typeface="Calibri"/>
              <a:sym typeface="Calibri"/>
            </a:endParaRPr>
          </a:p>
          <a:p>
            <a:pPr indent="0" lvl="0" marL="0" marR="0" rtl="0" algn="l">
              <a:lnSpc>
                <a:spcPct val="100000"/>
              </a:lnSpc>
              <a:spcBef>
                <a:spcPts val="0"/>
              </a:spcBef>
              <a:spcAft>
                <a:spcPts val="0"/>
              </a:spcAft>
              <a:buNone/>
            </a:pPr>
            <a:r>
              <a:rPr lang="it" sz="1000">
                <a:latin typeface="Calibri"/>
                <a:ea typeface="Calibri"/>
                <a:cs typeface="Calibri"/>
                <a:sym typeface="Calibri"/>
              </a:rPr>
              <a:t>               scc_to_remove.add(components[adj])</a:t>
            </a:r>
            <a:endParaRPr sz="1000">
              <a:latin typeface="Calibri"/>
              <a:ea typeface="Calibri"/>
              <a:cs typeface="Calibri"/>
              <a:sym typeface="Calibri"/>
            </a:endParaRPr>
          </a:p>
          <a:p>
            <a:pPr indent="0" lvl="0" marL="0" marR="0" rtl="0" algn="l">
              <a:lnSpc>
                <a:spcPct val="100000"/>
              </a:lnSpc>
              <a:spcBef>
                <a:spcPts val="0"/>
              </a:spcBef>
              <a:spcAft>
                <a:spcPts val="0"/>
              </a:spcAft>
              <a:buNone/>
            </a:pPr>
            <a:r>
              <a:rPr lang="it" sz="1000">
                <a:latin typeface="Calibri"/>
                <a:ea typeface="Calibri"/>
                <a:cs typeface="Calibri"/>
                <a:sym typeface="Calibri"/>
              </a:rPr>
              <a:t>   res = []</a:t>
            </a:r>
            <a:endParaRPr sz="1000">
              <a:latin typeface="Calibri"/>
              <a:ea typeface="Calibri"/>
              <a:cs typeface="Calibri"/>
              <a:sym typeface="Calibri"/>
            </a:endParaRPr>
          </a:p>
          <a:p>
            <a:pPr indent="0" lvl="0" marL="0" marR="0" rtl="0" algn="l">
              <a:lnSpc>
                <a:spcPct val="100000"/>
              </a:lnSpc>
              <a:spcBef>
                <a:spcPts val="0"/>
              </a:spcBef>
              <a:spcAft>
                <a:spcPts val="0"/>
              </a:spcAft>
              <a:buNone/>
            </a:pPr>
            <a:r>
              <a:rPr lang="it" sz="1000">
                <a:latin typeface="Calibri"/>
                <a:ea typeface="Calibri"/>
                <a:cs typeface="Calibri"/>
                <a:sym typeface="Calibri"/>
              </a:rPr>
              <a:t>   for index in range(len(scc)):</a:t>
            </a:r>
            <a:endParaRPr sz="1000">
              <a:latin typeface="Calibri"/>
              <a:ea typeface="Calibri"/>
              <a:cs typeface="Calibri"/>
              <a:sym typeface="Calibri"/>
            </a:endParaRPr>
          </a:p>
          <a:p>
            <a:pPr indent="0" lvl="0" marL="0" marR="0" rtl="0" algn="l">
              <a:lnSpc>
                <a:spcPct val="100000"/>
              </a:lnSpc>
              <a:spcBef>
                <a:spcPts val="0"/>
              </a:spcBef>
              <a:spcAft>
                <a:spcPts val="0"/>
              </a:spcAft>
              <a:buNone/>
            </a:pPr>
            <a:r>
              <a:rPr lang="it" sz="1000">
                <a:latin typeface="Calibri"/>
                <a:ea typeface="Calibri"/>
                <a:cs typeface="Calibri"/>
                <a:sym typeface="Calibri"/>
              </a:rPr>
              <a:t>       if index+1 not in scc_to_remove:</a:t>
            </a:r>
            <a:endParaRPr sz="1000">
              <a:latin typeface="Calibri"/>
              <a:ea typeface="Calibri"/>
              <a:cs typeface="Calibri"/>
              <a:sym typeface="Calibri"/>
            </a:endParaRPr>
          </a:p>
          <a:p>
            <a:pPr indent="0" lvl="0" marL="0" marR="0" rtl="0" algn="l">
              <a:lnSpc>
                <a:spcPct val="100000"/>
              </a:lnSpc>
              <a:spcBef>
                <a:spcPts val="0"/>
              </a:spcBef>
              <a:spcAft>
                <a:spcPts val="0"/>
              </a:spcAft>
              <a:buNone/>
            </a:pPr>
            <a:r>
              <a:rPr lang="it" sz="1000">
                <a:latin typeface="Calibri"/>
                <a:ea typeface="Calibri"/>
                <a:cs typeface="Calibri"/>
                <a:sym typeface="Calibri"/>
              </a:rPr>
              <a:t>           res.append(scc[index][0])</a:t>
            </a:r>
            <a:endParaRPr sz="1000">
              <a:latin typeface="Calibri"/>
              <a:ea typeface="Calibri"/>
              <a:cs typeface="Calibri"/>
              <a:sym typeface="Calibri"/>
            </a:endParaRPr>
          </a:p>
          <a:p>
            <a:pPr indent="0" lvl="0" marL="0" marR="0" rtl="0" algn="l">
              <a:lnSpc>
                <a:spcPct val="100000"/>
              </a:lnSpc>
              <a:spcBef>
                <a:spcPts val="0"/>
              </a:spcBef>
              <a:spcAft>
                <a:spcPts val="0"/>
              </a:spcAft>
              <a:buNone/>
            </a:pPr>
            <a:r>
              <a:rPr lang="it" sz="1000">
                <a:latin typeface="Calibri"/>
                <a:ea typeface="Calibri"/>
                <a:cs typeface="Calibri"/>
                <a:sym typeface="Calibri"/>
              </a:rPr>
              <a:t>   return res</a:t>
            </a:r>
            <a:endParaRPr sz="1000">
              <a:latin typeface="Calibri"/>
              <a:ea typeface="Calibri"/>
              <a:cs typeface="Calibri"/>
              <a:sym typeface="Calibri"/>
            </a:endParaRPr>
          </a:p>
        </p:txBody>
      </p:sp>
      <p:sp>
        <p:nvSpPr>
          <p:cNvPr id="206" name="Google Shape;206;g22d368eabc8_0_12"/>
          <p:cNvSpPr txBox="1"/>
          <p:nvPr/>
        </p:nvSpPr>
        <p:spPr>
          <a:xfrm>
            <a:off x="2875525" y="591300"/>
            <a:ext cx="26550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latin typeface="Calibri"/>
                <a:ea typeface="Calibri"/>
                <a:cs typeface="Calibri"/>
                <a:sym typeface="Calibri"/>
              </a:rPr>
              <a:t>def get_scc(di_graph):</a:t>
            </a:r>
            <a:endParaRPr sz="1000">
              <a:latin typeface="Calibri"/>
              <a:ea typeface="Calibri"/>
              <a:cs typeface="Calibri"/>
              <a:sym typeface="Calibri"/>
            </a:endParaRPr>
          </a:p>
          <a:p>
            <a:pPr indent="0" lvl="0" marL="0" rtl="0" algn="l">
              <a:spcBef>
                <a:spcPts val="0"/>
              </a:spcBef>
              <a:spcAft>
                <a:spcPts val="0"/>
              </a:spcAft>
              <a:buNone/>
            </a:pPr>
            <a:r>
              <a:rPr lang="it" sz="1000">
                <a:latin typeface="Calibri"/>
                <a:ea typeface="Calibri"/>
                <a:cs typeface="Calibri"/>
                <a:sym typeface="Calibri"/>
              </a:rPr>
              <a:t>   visited = {node : 0 for node in di_graph}</a:t>
            </a:r>
            <a:endParaRPr sz="1000">
              <a:latin typeface="Calibri"/>
              <a:ea typeface="Calibri"/>
              <a:cs typeface="Calibri"/>
              <a:sym typeface="Calibri"/>
            </a:endParaRPr>
          </a:p>
          <a:p>
            <a:pPr indent="0" lvl="0" marL="0" rtl="0" algn="l">
              <a:spcBef>
                <a:spcPts val="0"/>
              </a:spcBef>
              <a:spcAft>
                <a:spcPts val="0"/>
              </a:spcAft>
              <a:buNone/>
            </a:pPr>
            <a:r>
              <a:rPr lang="it" sz="1000">
                <a:latin typeface="Calibri"/>
                <a:ea typeface="Calibri"/>
                <a:cs typeface="Calibri"/>
                <a:sym typeface="Calibri"/>
              </a:rPr>
              <a:t>   components = {node : 0 for node in di_graph}</a:t>
            </a:r>
            <a:endParaRPr sz="1000">
              <a:latin typeface="Calibri"/>
              <a:ea typeface="Calibri"/>
              <a:cs typeface="Calibri"/>
              <a:sym typeface="Calibri"/>
            </a:endParaRPr>
          </a:p>
          <a:p>
            <a:pPr indent="0" lvl="0" marL="0" rtl="0" algn="l">
              <a:spcBef>
                <a:spcPts val="0"/>
              </a:spcBef>
              <a:spcAft>
                <a:spcPts val="0"/>
              </a:spcAft>
              <a:buNone/>
            </a:pPr>
            <a:r>
              <a:rPr lang="it" sz="1000">
                <a:latin typeface="Calibri"/>
                <a:ea typeface="Calibri"/>
                <a:cs typeface="Calibri"/>
                <a:sym typeface="Calibri"/>
              </a:rPr>
              <a:t>   stack = []</a:t>
            </a:r>
            <a:endParaRPr sz="1000">
              <a:latin typeface="Calibri"/>
              <a:ea typeface="Calibri"/>
              <a:cs typeface="Calibri"/>
              <a:sym typeface="Calibri"/>
            </a:endParaRPr>
          </a:p>
          <a:p>
            <a:pPr indent="0" lvl="0" marL="0" rtl="0" algn="l">
              <a:spcBef>
                <a:spcPts val="0"/>
              </a:spcBef>
              <a:spcAft>
                <a:spcPts val="0"/>
              </a:spcAft>
              <a:buNone/>
            </a:pPr>
            <a:r>
              <a:rPr lang="it" sz="1000">
                <a:latin typeface="Calibri"/>
                <a:ea typeface="Calibri"/>
                <a:cs typeface="Calibri"/>
                <a:sym typeface="Calibri"/>
              </a:rPr>
              <a:t>   nc = 0</a:t>
            </a:r>
            <a:endParaRPr sz="1000">
              <a:latin typeface="Calibri"/>
              <a:ea typeface="Calibri"/>
              <a:cs typeface="Calibri"/>
              <a:sym typeface="Calibri"/>
            </a:endParaRPr>
          </a:p>
          <a:p>
            <a:pPr indent="0" lvl="0" marL="0" rtl="0" algn="l">
              <a:spcBef>
                <a:spcPts val="0"/>
              </a:spcBef>
              <a:spcAft>
                <a:spcPts val="0"/>
              </a:spcAft>
              <a:buNone/>
            </a:pPr>
            <a:r>
              <a:rPr lang="it" sz="1000">
                <a:latin typeface="Calibri"/>
                <a:ea typeface="Calibri"/>
                <a:cs typeface="Calibri"/>
                <a:sym typeface="Calibri"/>
              </a:rPr>
              <a:t>   c = 0</a:t>
            </a:r>
            <a:endParaRPr sz="1000">
              <a:latin typeface="Calibri"/>
              <a:ea typeface="Calibri"/>
              <a:cs typeface="Calibri"/>
              <a:sym typeface="Calibri"/>
            </a:endParaRPr>
          </a:p>
          <a:p>
            <a:pPr indent="0" lvl="0" marL="0" rtl="0" algn="l">
              <a:spcBef>
                <a:spcPts val="0"/>
              </a:spcBef>
              <a:spcAft>
                <a:spcPts val="0"/>
              </a:spcAft>
              <a:buNone/>
            </a:pPr>
            <a:r>
              <a:rPr lang="it" sz="1000">
                <a:latin typeface="Calibri"/>
                <a:ea typeface="Calibri"/>
                <a:cs typeface="Calibri"/>
                <a:sym typeface="Calibri"/>
              </a:rPr>
              <a:t>   for node in di_graph:</a:t>
            </a:r>
            <a:endParaRPr sz="1000">
              <a:latin typeface="Calibri"/>
              <a:ea typeface="Calibri"/>
              <a:cs typeface="Calibri"/>
              <a:sym typeface="Calibri"/>
            </a:endParaRPr>
          </a:p>
          <a:p>
            <a:pPr indent="0" lvl="0" marL="0" rtl="0" algn="l">
              <a:spcBef>
                <a:spcPts val="0"/>
              </a:spcBef>
              <a:spcAft>
                <a:spcPts val="0"/>
              </a:spcAft>
              <a:buNone/>
            </a:pPr>
            <a:r>
              <a:rPr lang="it" sz="1000">
                <a:latin typeface="Calibri"/>
                <a:ea typeface="Calibri"/>
                <a:cs typeface="Calibri"/>
                <a:sym typeface="Calibri"/>
              </a:rPr>
              <a:t>       if visited[node] == 0:</a:t>
            </a:r>
            <a:endParaRPr sz="1000">
              <a:latin typeface="Calibri"/>
              <a:ea typeface="Calibri"/>
              <a:cs typeface="Calibri"/>
              <a:sym typeface="Calibri"/>
            </a:endParaRPr>
          </a:p>
          <a:p>
            <a:pPr indent="0" lvl="0" marL="0" rtl="0" algn="l">
              <a:spcBef>
                <a:spcPts val="0"/>
              </a:spcBef>
              <a:spcAft>
                <a:spcPts val="0"/>
              </a:spcAft>
              <a:buNone/>
            </a:pPr>
            <a:r>
              <a:rPr lang="it" sz="1000">
                <a:latin typeface="Calibri"/>
                <a:ea typeface="Calibri"/>
                <a:cs typeface="Calibri"/>
                <a:sym typeface="Calibri"/>
              </a:rPr>
              <a:t>           _, c, nc = DFSscc(node, c, nc, visited, components, stack)</a:t>
            </a:r>
            <a:endParaRPr sz="1000">
              <a:latin typeface="Calibri"/>
              <a:ea typeface="Calibri"/>
              <a:cs typeface="Calibri"/>
              <a:sym typeface="Calibri"/>
            </a:endParaRPr>
          </a:p>
          <a:p>
            <a:pPr indent="0" lvl="0" marL="0" rtl="0" algn="l">
              <a:spcBef>
                <a:spcPts val="0"/>
              </a:spcBef>
              <a:spcAft>
                <a:spcPts val="0"/>
              </a:spcAft>
              <a:buNone/>
            </a:pPr>
            <a:r>
              <a:rPr lang="it" sz="1000">
                <a:latin typeface="Calibri"/>
                <a:ea typeface="Calibri"/>
                <a:cs typeface="Calibri"/>
                <a:sym typeface="Calibri"/>
              </a:rPr>
              <a:t>   return components, nc</a:t>
            </a:r>
            <a:endParaRPr sz="1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1. Componenti fortemente connesse archi esterni/interni in una DFS</a:t>
            </a:r>
            <a:endParaRPr/>
          </a:p>
        </p:txBody>
      </p:sp>
      <p:sp>
        <p:nvSpPr>
          <p:cNvPr id="73" name="Google Shape;73;p2"/>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Per un grafo diretto G, diciamo che un arco da </a:t>
            </a:r>
            <a:r>
              <a:rPr i="1" lang="it" sz="1800"/>
              <a:t>u</a:t>
            </a:r>
            <a:r>
              <a:rPr lang="it" sz="1800"/>
              <a:t> a </a:t>
            </a:r>
            <a:r>
              <a:rPr i="1" lang="it" sz="1800"/>
              <a:t>v</a:t>
            </a:r>
            <a:r>
              <a:rPr lang="it" sz="1800"/>
              <a:t> e’ </a:t>
            </a:r>
            <a:r>
              <a:rPr i="1" lang="it" sz="1800"/>
              <a:t>interno</a:t>
            </a:r>
            <a:r>
              <a:rPr lang="it" sz="1800"/>
              <a:t> se </a:t>
            </a:r>
            <a:r>
              <a:rPr i="1" lang="it" sz="1800"/>
              <a:t>u</a:t>
            </a:r>
            <a:r>
              <a:rPr lang="it" sz="1800"/>
              <a:t> e </a:t>
            </a:r>
            <a:r>
              <a:rPr i="1" lang="it" sz="1800"/>
              <a:t>v</a:t>
            </a:r>
            <a:r>
              <a:rPr lang="it" sz="1800"/>
              <a:t> appartengono alla stessa componente fortemente connessa e altrimenti diciamo che e’ </a:t>
            </a:r>
            <a:r>
              <a:rPr i="1" lang="it" sz="1800"/>
              <a:t>esterno</a:t>
            </a:r>
            <a:r>
              <a:rPr lang="it" sz="1800"/>
              <a:t>. In relazione ad una qualsiasi DFS, rispondere alle seguenti domande: </a:t>
            </a:r>
            <a:endParaRPr sz="1800"/>
          </a:p>
          <a:p>
            <a:pPr indent="-211499" lvl="0" marL="457200" marR="0" rtl="0" algn="l">
              <a:lnSpc>
                <a:spcPct val="100000"/>
              </a:lnSpc>
              <a:spcBef>
                <a:spcPts val="0"/>
              </a:spcBef>
              <a:spcAft>
                <a:spcPts val="0"/>
              </a:spcAft>
              <a:buClr>
                <a:srgbClr val="000000"/>
              </a:buClr>
              <a:buSzPts val="1800"/>
              <a:buAutoNum type="arabicPeriod"/>
            </a:pPr>
            <a:r>
              <a:rPr lang="it" sz="1800"/>
              <a:t>un arco in avanti puo’ essere esterno? </a:t>
            </a:r>
            <a:endParaRPr sz="1800"/>
          </a:p>
          <a:p>
            <a:pPr indent="-211499" lvl="0" marL="457200" marR="0" rtl="0" algn="l">
              <a:lnSpc>
                <a:spcPct val="100000"/>
              </a:lnSpc>
              <a:spcBef>
                <a:spcPts val="0"/>
              </a:spcBef>
              <a:spcAft>
                <a:spcPts val="0"/>
              </a:spcAft>
              <a:buClr>
                <a:srgbClr val="000000"/>
              </a:buClr>
              <a:buSzPts val="1800"/>
              <a:buAutoNum type="arabicPeriod"/>
            </a:pPr>
            <a:r>
              <a:rPr lang="it" sz="1800"/>
              <a:t>un arco di attraversamento puo’ essere interno? </a:t>
            </a:r>
            <a:endParaRPr sz="1800"/>
          </a:p>
          <a:p>
            <a:pPr indent="-211499" lvl="0" marL="457200" marR="0" rtl="0" algn="l">
              <a:lnSpc>
                <a:spcPct val="100000"/>
              </a:lnSpc>
              <a:spcBef>
                <a:spcPts val="0"/>
              </a:spcBef>
              <a:spcAft>
                <a:spcPts val="0"/>
              </a:spcAft>
              <a:buClr>
                <a:srgbClr val="000000"/>
              </a:buClr>
              <a:buSzPts val="1800"/>
              <a:buAutoNum type="arabicPeriod"/>
            </a:pPr>
            <a:r>
              <a:rPr lang="it" sz="1800"/>
              <a:t>un arco di attraversamento puo’ essere esterno? </a:t>
            </a:r>
            <a:endParaRPr sz="1800"/>
          </a:p>
          <a:p>
            <a:pPr indent="-211499" lvl="0" marL="457200" marR="0" rtl="0" algn="l">
              <a:lnSpc>
                <a:spcPct val="100000"/>
              </a:lnSpc>
              <a:spcBef>
                <a:spcPts val="0"/>
              </a:spcBef>
              <a:spcAft>
                <a:spcPts val="0"/>
              </a:spcAft>
              <a:buClr>
                <a:srgbClr val="000000"/>
              </a:buClr>
              <a:buSzPts val="1800"/>
              <a:buAutoNum type="arabicPeriod"/>
            </a:pPr>
            <a:r>
              <a:rPr lang="it" sz="1800"/>
              <a:t>un arco all’indietro puo’ essere esterno? </a:t>
            </a:r>
            <a:endParaRPr sz="1800"/>
          </a:p>
          <a:p>
            <a:pPr indent="0" lvl="0" marL="0" marR="0" rtl="0" algn="l">
              <a:lnSpc>
                <a:spcPct val="100000"/>
              </a:lnSpc>
              <a:spcBef>
                <a:spcPts val="0"/>
              </a:spcBef>
              <a:spcAft>
                <a:spcPts val="0"/>
              </a:spcAft>
              <a:buClr>
                <a:srgbClr val="822433"/>
              </a:buClr>
              <a:buSzPts val="2400"/>
              <a:buFont typeface="Calibri"/>
              <a:buNone/>
            </a:pPr>
            <a:r>
              <a:rPr lang="it" sz="1800"/>
              <a:t>Per ognuna, in caso affermativo esibire un esempio e altrimenti dimostrare l’impossibilita’.</a:t>
            </a:r>
            <a:endParaRPr sz="1800">
              <a:solidFill>
                <a:srgbClr val="000000"/>
              </a:solidFill>
              <a:latin typeface="Calibri"/>
              <a:ea typeface="Calibri"/>
              <a:cs typeface="Calibri"/>
              <a:sym typeface="Calibri"/>
            </a:endParaRPr>
          </a:p>
        </p:txBody>
      </p:sp>
      <p:sp>
        <p:nvSpPr>
          <p:cNvPr id="74" name="Google Shape;74;p2"/>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2d4ec87dcf_0_5"/>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it">
                <a:solidFill>
                  <a:schemeClr val="dk1"/>
                </a:solidFill>
              </a:rPr>
              <a:t>Es. 4. Trovare un insieme minimo di nodi principali</a:t>
            </a:r>
            <a:endParaRPr/>
          </a:p>
        </p:txBody>
      </p:sp>
      <p:sp>
        <p:nvSpPr>
          <p:cNvPr id="212" name="Google Shape;212;g22d4ec87dcf_0_5"/>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
        <p:nvSpPr>
          <p:cNvPr id="213" name="Google Shape;213;g22d4ec87dcf_0_5"/>
          <p:cNvSpPr txBox="1"/>
          <p:nvPr>
            <p:ph idx="1" type="body"/>
          </p:nvPr>
        </p:nvSpPr>
        <p:spPr>
          <a:xfrm>
            <a:off x="388650" y="1361050"/>
            <a:ext cx="75006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di_graph = {</a:t>
            </a:r>
            <a:endParaRPr sz="1800"/>
          </a:p>
          <a:p>
            <a:pPr indent="0" lvl="0" marL="0" marR="0" rtl="0" algn="l">
              <a:lnSpc>
                <a:spcPct val="100000"/>
              </a:lnSpc>
              <a:spcBef>
                <a:spcPts val="0"/>
              </a:spcBef>
              <a:spcAft>
                <a:spcPts val="0"/>
              </a:spcAft>
              <a:buNone/>
            </a:pPr>
            <a:r>
              <a:rPr lang="it" sz="1800"/>
              <a:t>   1 : [],</a:t>
            </a:r>
            <a:endParaRPr sz="1800"/>
          </a:p>
          <a:p>
            <a:pPr indent="0" lvl="0" marL="0" marR="0" rtl="0" algn="l">
              <a:lnSpc>
                <a:spcPct val="100000"/>
              </a:lnSpc>
              <a:spcBef>
                <a:spcPts val="0"/>
              </a:spcBef>
              <a:spcAft>
                <a:spcPts val="0"/>
              </a:spcAft>
              <a:buNone/>
            </a:pPr>
            <a:r>
              <a:rPr lang="it" sz="1800"/>
              <a:t>   2 : [6],</a:t>
            </a:r>
            <a:endParaRPr sz="1800"/>
          </a:p>
          <a:p>
            <a:pPr indent="0" lvl="0" marL="0" marR="0" rtl="0" algn="l">
              <a:lnSpc>
                <a:spcPct val="100000"/>
              </a:lnSpc>
              <a:spcBef>
                <a:spcPts val="0"/>
              </a:spcBef>
              <a:spcAft>
                <a:spcPts val="0"/>
              </a:spcAft>
              <a:buNone/>
            </a:pPr>
            <a:r>
              <a:rPr lang="it" sz="1800"/>
              <a:t>   3 : [6, 2],</a:t>
            </a:r>
            <a:endParaRPr sz="1800"/>
          </a:p>
          <a:p>
            <a:pPr indent="0" lvl="0" marL="0" marR="0" rtl="0" algn="l">
              <a:lnSpc>
                <a:spcPct val="100000"/>
              </a:lnSpc>
              <a:spcBef>
                <a:spcPts val="0"/>
              </a:spcBef>
              <a:spcAft>
                <a:spcPts val="0"/>
              </a:spcAft>
              <a:buNone/>
            </a:pPr>
            <a:r>
              <a:rPr lang="it" sz="1800"/>
              <a:t>   4 : [1],</a:t>
            </a:r>
            <a:endParaRPr sz="1800"/>
          </a:p>
          <a:p>
            <a:pPr indent="0" lvl="0" marL="0" marR="0" rtl="0" algn="l">
              <a:lnSpc>
                <a:spcPct val="100000"/>
              </a:lnSpc>
              <a:spcBef>
                <a:spcPts val="0"/>
              </a:spcBef>
              <a:spcAft>
                <a:spcPts val="0"/>
              </a:spcAft>
              <a:buNone/>
            </a:pPr>
            <a:r>
              <a:rPr lang="it" sz="1800"/>
              <a:t>   5 : [3],</a:t>
            </a:r>
            <a:endParaRPr sz="1800"/>
          </a:p>
          <a:p>
            <a:pPr indent="0" lvl="0" marL="0" marR="0" rtl="0" algn="l">
              <a:lnSpc>
                <a:spcPct val="100000"/>
              </a:lnSpc>
              <a:spcBef>
                <a:spcPts val="0"/>
              </a:spcBef>
              <a:spcAft>
                <a:spcPts val="0"/>
              </a:spcAft>
              <a:buNone/>
            </a:pPr>
            <a:r>
              <a:rPr lang="it" sz="1800"/>
              <a:t>   6 : [5]</a:t>
            </a:r>
            <a:endParaRPr sz="1800"/>
          </a:p>
          <a:p>
            <a:pPr indent="0" lvl="0" marL="0" marR="0" rtl="0" algn="l">
              <a:lnSpc>
                <a:spcPct val="100000"/>
              </a:lnSpc>
              <a:spcBef>
                <a:spcPts val="0"/>
              </a:spcBef>
              <a:spcAft>
                <a:spcPts val="0"/>
              </a:spcAft>
              <a:buNone/>
            </a:pPr>
            <a:r>
              <a:rPr lang="it" sz="1800"/>
              <a:t>}</a:t>
            </a:r>
            <a:endParaRPr sz="1800"/>
          </a:p>
          <a:p>
            <a:pPr indent="0" lvl="0" marL="0" marR="0" rtl="0" algn="l">
              <a:lnSpc>
                <a:spcPct val="100000"/>
              </a:lnSpc>
              <a:spcBef>
                <a:spcPts val="0"/>
              </a:spcBef>
              <a:spcAft>
                <a:spcPts val="0"/>
              </a:spcAft>
              <a:buNone/>
            </a:pPr>
            <a:r>
              <a:rPr lang="it" sz="1800"/>
              <a:t>drawDiGraph(di_graph)</a:t>
            </a:r>
            <a:endParaRPr sz="1800"/>
          </a:p>
          <a:p>
            <a:pPr indent="0" lvl="0" marL="0" marR="0" rtl="0" algn="l">
              <a:lnSpc>
                <a:spcPct val="100000"/>
              </a:lnSpc>
              <a:spcBef>
                <a:spcPts val="0"/>
              </a:spcBef>
              <a:spcAft>
                <a:spcPts val="0"/>
              </a:spcAft>
              <a:buNone/>
            </a:pPr>
            <a:r>
              <a:rPr lang="it" sz="1800"/>
              <a:t>minimum_principal_node(di_graph) -&gt; [2, 4]</a:t>
            </a:r>
            <a:endParaRPr sz="1800"/>
          </a:p>
        </p:txBody>
      </p:sp>
      <p:pic>
        <p:nvPicPr>
          <p:cNvPr id="214" name="Google Shape;214;g22d4ec87dcf_0_5"/>
          <p:cNvPicPr preferRelativeResize="0"/>
          <p:nvPr/>
        </p:nvPicPr>
        <p:blipFill>
          <a:blip r:embed="rId3">
            <a:alphaModFix/>
          </a:blip>
          <a:stretch>
            <a:fillRect/>
          </a:stretch>
        </p:blipFill>
        <p:spPr>
          <a:xfrm>
            <a:off x="4565399" y="719125"/>
            <a:ext cx="4175074" cy="315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1. Componenti fortemente connesse archi esterni/interni in una DFS</a:t>
            </a:r>
            <a:endParaRPr/>
          </a:p>
        </p:txBody>
      </p:sp>
      <p:sp>
        <p:nvSpPr>
          <p:cNvPr id="80" name="Google Shape;80;p3"/>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Char char="•"/>
            </a:pPr>
            <a:r>
              <a:rPr lang="it" sz="1800"/>
              <a:t>Un </a:t>
            </a:r>
            <a:r>
              <a:rPr b="1" lang="it" sz="1800"/>
              <a:t>arco in avanti</a:t>
            </a:r>
            <a:r>
              <a:rPr lang="it" sz="1800"/>
              <a:t> (forward edge) in una DFS rappresenta un arco che collega un nodo a un suo discendente nell'albero DFS. </a:t>
            </a:r>
            <a:endParaRPr sz="1800"/>
          </a:p>
          <a:p>
            <a:pPr indent="-342900" lvl="0" marL="457200" marR="0" rtl="0" algn="l">
              <a:lnSpc>
                <a:spcPct val="100000"/>
              </a:lnSpc>
              <a:spcBef>
                <a:spcPts val="0"/>
              </a:spcBef>
              <a:spcAft>
                <a:spcPts val="0"/>
              </a:spcAft>
              <a:buSzPts val="1800"/>
              <a:buChar char="•"/>
            </a:pPr>
            <a:r>
              <a:rPr lang="it" sz="1800"/>
              <a:t>Un </a:t>
            </a:r>
            <a:r>
              <a:rPr b="1" lang="it" sz="1800"/>
              <a:t>arco di attraversamento</a:t>
            </a:r>
            <a:r>
              <a:rPr lang="it" sz="1800"/>
              <a:t> (cross edge) rappresenta un arco che collega due nodi non in relazione gerarchica tra loro, ovvero non uno dei due è discendente dell'altro. </a:t>
            </a:r>
            <a:endParaRPr sz="1800"/>
          </a:p>
          <a:p>
            <a:pPr indent="-342900" lvl="0" marL="457200" marR="0" rtl="0" algn="l">
              <a:lnSpc>
                <a:spcPct val="100000"/>
              </a:lnSpc>
              <a:spcBef>
                <a:spcPts val="0"/>
              </a:spcBef>
              <a:spcAft>
                <a:spcPts val="0"/>
              </a:spcAft>
              <a:buSzPts val="1800"/>
              <a:buChar char="•"/>
            </a:pPr>
            <a:r>
              <a:rPr lang="it" sz="1800"/>
              <a:t>Un </a:t>
            </a:r>
            <a:r>
              <a:rPr b="1" lang="it" sz="1800"/>
              <a:t>arco all'indietro</a:t>
            </a:r>
            <a:r>
              <a:rPr lang="it" sz="1800"/>
              <a:t> (back edge) rappresenta un arco che collega un nodo ad un suo antenato nell'albero DFS.</a:t>
            </a:r>
            <a:endParaRPr sz="1800">
              <a:solidFill>
                <a:srgbClr val="000000"/>
              </a:solidFill>
              <a:latin typeface="Calibri"/>
              <a:ea typeface="Calibri"/>
              <a:cs typeface="Calibri"/>
              <a:sym typeface="Calibri"/>
            </a:endParaRPr>
          </a:p>
        </p:txBody>
      </p:sp>
      <p:sp>
        <p:nvSpPr>
          <p:cNvPr id="81" name="Google Shape;81;p3"/>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Ricorda che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1. Componenti fortemente connesse archi esterni/interni in una DFS</a:t>
            </a:r>
            <a:endParaRPr/>
          </a:p>
        </p:txBody>
      </p:sp>
      <p:sp>
        <p:nvSpPr>
          <p:cNvPr id="87" name="Google Shape;87;p4"/>
          <p:cNvSpPr txBox="1"/>
          <p:nvPr>
            <p:ph idx="1" type="body"/>
          </p:nvPr>
        </p:nvSpPr>
        <p:spPr>
          <a:xfrm>
            <a:off x="373775" y="1361050"/>
            <a:ext cx="6062100" cy="1370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None/>
            </a:pPr>
            <a:r>
              <a:rPr lang="it" sz="1800"/>
              <a:t>1. Sì, un arco in avanti può essere esterno. Nell’esempio in figura l’arco (1,3) e’ un arco in avanti della visita DFS (1, 2, 3) che collega due nodi di due diverse componenti fortemente connesse.</a:t>
            </a:r>
            <a:endParaRPr sz="1800"/>
          </a:p>
        </p:txBody>
      </p:sp>
      <p:sp>
        <p:nvSpPr>
          <p:cNvPr id="88" name="Google Shape;88;p4"/>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
        <p:nvSpPr>
          <p:cNvPr id="89" name="Google Shape;89;p4"/>
          <p:cNvSpPr txBox="1"/>
          <p:nvPr/>
        </p:nvSpPr>
        <p:spPr>
          <a:xfrm>
            <a:off x="373775" y="2983900"/>
            <a:ext cx="60621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it" sz="1800" u="none" cap="none" strike="noStrike">
                <a:solidFill>
                  <a:srgbClr val="000000"/>
                </a:solidFill>
                <a:latin typeface="Calibri"/>
                <a:ea typeface="Calibri"/>
                <a:cs typeface="Calibri"/>
                <a:sym typeface="Calibri"/>
              </a:rPr>
              <a:t>2. Sì, un arco di attraversamento può essere interno. Nell’esempio in figura l’arco (4,3) e’ un arco di attraversamento della visita DFS (1, 2, 3, 4) che collega due nodi della stessa componente fortemente connessa.</a:t>
            </a:r>
            <a:endParaRPr b="0" i="0" sz="1800" u="none" cap="none" strike="noStrike">
              <a:solidFill>
                <a:srgbClr val="000000"/>
              </a:solidFill>
              <a:latin typeface="Calibri"/>
              <a:ea typeface="Calibri"/>
              <a:cs typeface="Calibri"/>
              <a:sym typeface="Calibri"/>
            </a:endParaRPr>
          </a:p>
        </p:txBody>
      </p:sp>
      <p:pic>
        <p:nvPicPr>
          <p:cNvPr id="90" name="Google Shape;90;p4"/>
          <p:cNvPicPr preferRelativeResize="0"/>
          <p:nvPr/>
        </p:nvPicPr>
        <p:blipFill>
          <a:blip r:embed="rId3">
            <a:alphaModFix/>
          </a:blip>
          <a:stretch>
            <a:fillRect/>
          </a:stretch>
        </p:blipFill>
        <p:spPr>
          <a:xfrm>
            <a:off x="6352031" y="873500"/>
            <a:ext cx="2388444" cy="1804100"/>
          </a:xfrm>
          <a:prstGeom prst="rect">
            <a:avLst/>
          </a:prstGeom>
          <a:noFill/>
          <a:ln>
            <a:noFill/>
          </a:ln>
        </p:spPr>
      </p:pic>
      <p:pic>
        <p:nvPicPr>
          <p:cNvPr id="91" name="Google Shape;91;p4"/>
          <p:cNvPicPr preferRelativeResize="0"/>
          <p:nvPr/>
        </p:nvPicPr>
        <p:blipFill>
          <a:blip r:embed="rId4">
            <a:alphaModFix/>
          </a:blip>
          <a:stretch>
            <a:fillRect/>
          </a:stretch>
        </p:blipFill>
        <p:spPr>
          <a:xfrm>
            <a:off x="6352046" y="2677599"/>
            <a:ext cx="2388428" cy="180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1. Componenti fortemente connesse archi esterni/interni in una DFS</a:t>
            </a:r>
            <a:endParaRPr/>
          </a:p>
        </p:txBody>
      </p:sp>
      <p:sp>
        <p:nvSpPr>
          <p:cNvPr id="97" name="Google Shape;97;p5"/>
          <p:cNvSpPr txBox="1"/>
          <p:nvPr>
            <p:ph idx="1" type="body"/>
          </p:nvPr>
        </p:nvSpPr>
        <p:spPr>
          <a:xfrm>
            <a:off x="373775" y="1361050"/>
            <a:ext cx="5980800" cy="135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None/>
            </a:pPr>
            <a:r>
              <a:rPr lang="it" sz="1800"/>
              <a:t>3. Sì, un arco di attraversamento può essere esterno. Nell’esempio in figura l’arco (4,3) e’ un arco in avanti della visita DFS (1, 2, 3, 4) che collega due nodi di due diverse componenti fortemente connesse.</a:t>
            </a:r>
            <a:endParaRPr sz="1800"/>
          </a:p>
        </p:txBody>
      </p:sp>
      <p:sp>
        <p:nvSpPr>
          <p:cNvPr id="98" name="Google Shape;98;p5"/>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
        <p:nvSpPr>
          <p:cNvPr id="99" name="Google Shape;99;p5"/>
          <p:cNvSpPr txBox="1"/>
          <p:nvPr/>
        </p:nvSpPr>
        <p:spPr>
          <a:xfrm>
            <a:off x="373850" y="3161650"/>
            <a:ext cx="8366700" cy="132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it" sz="1800" u="none" cap="none" strike="noStrike">
                <a:solidFill>
                  <a:srgbClr val="000000"/>
                </a:solidFill>
                <a:latin typeface="Calibri"/>
                <a:ea typeface="Calibri"/>
                <a:cs typeface="Calibri"/>
                <a:sym typeface="Calibri"/>
              </a:rPr>
              <a:t>4. No, un arco all'indietro non può essere esterno, in quanto collega un nodo ad un suo antenato, e quindi entrambi i nodi appartengono alla stessa componente fortemente connessa.</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pic>
        <p:nvPicPr>
          <p:cNvPr id="100" name="Google Shape;100;p5"/>
          <p:cNvPicPr preferRelativeResize="0"/>
          <p:nvPr/>
        </p:nvPicPr>
        <p:blipFill>
          <a:blip r:embed="rId3">
            <a:alphaModFix/>
          </a:blip>
          <a:stretch>
            <a:fillRect/>
          </a:stretch>
        </p:blipFill>
        <p:spPr>
          <a:xfrm>
            <a:off x="6312700" y="1051917"/>
            <a:ext cx="2388450" cy="18041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2. Algoritmo per orientare gli archi in un grafo non orientato in modo da ottenere un DAG</a:t>
            </a:r>
            <a:endParaRPr/>
          </a:p>
        </p:txBody>
      </p:sp>
      <p:sp>
        <p:nvSpPr>
          <p:cNvPr id="106" name="Google Shape;106;p6"/>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
        <p:nvSpPr>
          <p:cNvPr id="107" name="Google Shape;107;p6"/>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Dato un grafo </a:t>
            </a:r>
            <a:r>
              <a:rPr i="1" lang="it" sz="1800"/>
              <a:t>G</a:t>
            </a:r>
            <a:r>
              <a:rPr lang="it" sz="1800"/>
              <a:t>, descrivere un algoritmo che ne orienta gli archi in modo da creare un grafo </a:t>
            </a:r>
            <a:r>
              <a:rPr i="1" lang="it" sz="1800"/>
              <a:t>G’</a:t>
            </a:r>
            <a:r>
              <a:rPr lang="it" sz="1800"/>
              <a:t> diretto e aciclico. L’algoritmo deve avere complessita’ O(n + m). </a:t>
            </a:r>
            <a:endParaRPr sz="1800"/>
          </a:p>
          <a:p>
            <a:pPr indent="0" lvl="0" marL="0" marR="0" rtl="0" algn="l">
              <a:lnSpc>
                <a:spcPct val="100000"/>
              </a:lnSpc>
              <a:spcBef>
                <a:spcPts val="0"/>
              </a:spcBef>
              <a:spcAft>
                <a:spcPts val="0"/>
              </a:spcAft>
              <a:buClr>
                <a:srgbClr val="822433"/>
              </a:buClr>
              <a:buSzPts val="2400"/>
              <a:buFont typeface="Calibri"/>
              <a:buNone/>
            </a:pPr>
            <a:r>
              <a:t/>
            </a:r>
            <a:endParaRPr sz="1800"/>
          </a:p>
          <a:p>
            <a:pPr indent="0" lvl="0" marL="0" marR="0" rtl="0" algn="l">
              <a:lnSpc>
                <a:spcPct val="100000"/>
              </a:lnSpc>
              <a:spcBef>
                <a:spcPts val="0"/>
              </a:spcBef>
              <a:spcAft>
                <a:spcPts val="0"/>
              </a:spcAft>
              <a:buClr>
                <a:srgbClr val="822433"/>
              </a:buClr>
              <a:buSzPts val="2400"/>
              <a:buFont typeface="Calibri"/>
              <a:buNone/>
            </a:pPr>
            <a:r>
              <a:t/>
            </a:r>
            <a:endParaRPr sz="1800"/>
          </a:p>
          <a:p>
            <a:pPr indent="0" lvl="0" marL="0" marR="0" rtl="0" algn="l">
              <a:lnSpc>
                <a:spcPct val="100000"/>
              </a:lnSpc>
              <a:spcBef>
                <a:spcPts val="0"/>
              </a:spcBef>
              <a:spcAft>
                <a:spcPts val="0"/>
              </a:spcAft>
              <a:buClr>
                <a:srgbClr val="822433"/>
              </a:buClr>
              <a:buSzPts val="2400"/>
              <a:buFont typeface="Calibri"/>
              <a:buNone/>
            </a:pPr>
            <a:r>
              <a:t/>
            </a:r>
            <a:endParaRPr sz="1800"/>
          </a:p>
          <a:p>
            <a:pPr indent="0" lvl="0" marL="0" marR="0" rtl="0" algn="l">
              <a:lnSpc>
                <a:spcPct val="100000"/>
              </a:lnSpc>
              <a:spcBef>
                <a:spcPts val="0"/>
              </a:spcBef>
              <a:spcAft>
                <a:spcPts val="0"/>
              </a:spcAft>
              <a:buClr>
                <a:srgbClr val="822433"/>
              </a:buClr>
              <a:buSzPts val="2400"/>
              <a:buFont typeface="Calibri"/>
              <a:buNone/>
            </a:pPr>
            <a:r>
              <a:t/>
            </a:r>
            <a:endParaRPr sz="1800"/>
          </a:p>
          <a:p>
            <a:pPr indent="0" lvl="0" marL="0" marR="0" rtl="0" algn="l">
              <a:lnSpc>
                <a:spcPct val="100000"/>
              </a:lnSpc>
              <a:spcBef>
                <a:spcPts val="0"/>
              </a:spcBef>
              <a:spcAft>
                <a:spcPts val="0"/>
              </a:spcAft>
              <a:buClr>
                <a:srgbClr val="822433"/>
              </a:buClr>
              <a:buSzPts val="2400"/>
              <a:buFont typeface="Calibri"/>
              <a:buNone/>
            </a:pPr>
            <a:r>
              <a:t/>
            </a:r>
            <a:endParaRPr sz="1800"/>
          </a:p>
          <a:p>
            <a:pPr indent="0" lvl="0" marL="0" marR="0" rtl="0" algn="l">
              <a:lnSpc>
                <a:spcPct val="100000"/>
              </a:lnSpc>
              <a:spcBef>
                <a:spcPts val="0"/>
              </a:spcBef>
              <a:spcAft>
                <a:spcPts val="0"/>
              </a:spcAft>
              <a:buClr>
                <a:srgbClr val="822433"/>
              </a:buClr>
              <a:buSzPts val="2400"/>
              <a:buFont typeface="Calibri"/>
              <a:buNone/>
            </a:pPr>
            <a:r>
              <a:t/>
            </a:r>
            <a:endParaRPr sz="1800"/>
          </a:p>
          <a:p>
            <a:pPr indent="0" lvl="0" marL="0" marR="0" rtl="0" algn="l">
              <a:lnSpc>
                <a:spcPct val="100000"/>
              </a:lnSpc>
              <a:spcBef>
                <a:spcPts val="0"/>
              </a:spcBef>
              <a:spcAft>
                <a:spcPts val="0"/>
              </a:spcAft>
              <a:buClr>
                <a:srgbClr val="822433"/>
              </a:buClr>
              <a:buSzPts val="2400"/>
              <a:buFont typeface="Calibri"/>
              <a:buNone/>
            </a:pPr>
            <a:r>
              <a:t/>
            </a:r>
            <a:endParaRPr sz="1800"/>
          </a:p>
          <a:p>
            <a:pPr indent="0" lvl="0" marL="0" marR="0" rtl="0" algn="l">
              <a:lnSpc>
                <a:spcPct val="100000"/>
              </a:lnSpc>
              <a:spcBef>
                <a:spcPts val="0"/>
              </a:spcBef>
              <a:spcAft>
                <a:spcPts val="0"/>
              </a:spcAft>
              <a:buClr>
                <a:srgbClr val="822433"/>
              </a:buClr>
              <a:buSzPts val="2400"/>
              <a:buFont typeface="Calibri"/>
              <a:buNone/>
            </a:pPr>
            <a:r>
              <a:rPr lang="it" sz="1800"/>
              <a:t>Ad esempio per il grafo sopra a sinistra un orientamento degli archi lecito e’ quello riportato sopra a destra.</a:t>
            </a:r>
            <a:endParaRPr sz="1800">
              <a:solidFill>
                <a:srgbClr val="000000"/>
              </a:solidFill>
              <a:latin typeface="Calibri"/>
              <a:ea typeface="Calibri"/>
              <a:cs typeface="Calibri"/>
              <a:sym typeface="Calibri"/>
            </a:endParaRPr>
          </a:p>
        </p:txBody>
      </p:sp>
      <p:pic>
        <p:nvPicPr>
          <p:cNvPr id="108" name="Google Shape;108;p6"/>
          <p:cNvPicPr preferRelativeResize="0"/>
          <p:nvPr/>
        </p:nvPicPr>
        <p:blipFill rotWithShape="1">
          <a:blip r:embed="rId3">
            <a:alphaModFix/>
          </a:blip>
          <a:srcRect b="0" l="0" r="0" t="0"/>
          <a:stretch/>
        </p:blipFill>
        <p:spPr>
          <a:xfrm>
            <a:off x="2319050" y="1993662"/>
            <a:ext cx="4476150" cy="188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7"/>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2. Algoritmo per orientare gli archi in un grafo non orientato in modo da ottenere un DAG</a:t>
            </a:r>
            <a:endParaRPr/>
          </a:p>
        </p:txBody>
      </p:sp>
      <p:sp>
        <p:nvSpPr>
          <p:cNvPr id="114" name="Google Shape;114;p7"/>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 1</a:t>
            </a:r>
            <a:endParaRPr sz="2000"/>
          </a:p>
        </p:txBody>
      </p:sp>
      <p:sp>
        <p:nvSpPr>
          <p:cNvPr id="115" name="Google Shape;115;p7"/>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Per ogni nodo </a:t>
            </a:r>
            <a:r>
              <a:rPr i="1" lang="it" sz="1800"/>
              <a:t>u </a:t>
            </a:r>
            <a:r>
              <a:rPr lang="it" sz="1800"/>
              <a:t>segniamo</a:t>
            </a:r>
            <a:r>
              <a:rPr i="1" lang="it" sz="1800"/>
              <a:t> u </a:t>
            </a:r>
            <a:r>
              <a:rPr lang="it" sz="1800"/>
              <a:t>come visitato e osserviamo tutti i suoi archi uscenti verso gli adiacenti </a:t>
            </a:r>
            <a:r>
              <a:rPr i="1" lang="it" sz="1800"/>
              <a:t>v</a:t>
            </a:r>
            <a:r>
              <a:rPr lang="it" sz="1800"/>
              <a:t>. Per ogni adiacente </a:t>
            </a:r>
            <a:r>
              <a:rPr i="1" lang="it" sz="1800"/>
              <a:t>v</a:t>
            </a:r>
            <a:r>
              <a:rPr lang="it" sz="1800"/>
              <a:t>, se </a:t>
            </a:r>
            <a:r>
              <a:rPr i="1" lang="it" sz="1800"/>
              <a:t>v</a:t>
            </a:r>
            <a:r>
              <a:rPr lang="it" sz="1800"/>
              <a:t> e’ segnato come visitato, direzioniamo l’arco da </a:t>
            </a:r>
            <a:r>
              <a:rPr i="1" lang="it" sz="1800"/>
              <a:t>v</a:t>
            </a:r>
            <a:r>
              <a:rPr lang="it" sz="1800"/>
              <a:t> ad </a:t>
            </a:r>
            <a:r>
              <a:rPr i="1" lang="it" sz="1800"/>
              <a:t>u</a:t>
            </a:r>
            <a:r>
              <a:rPr lang="it" sz="1800"/>
              <a:t>, altrimenti da </a:t>
            </a:r>
            <a:r>
              <a:rPr i="1" lang="it" sz="1800"/>
              <a:t>u</a:t>
            </a:r>
            <a:r>
              <a:rPr lang="it" sz="1800"/>
              <a:t> a </a:t>
            </a:r>
            <a:r>
              <a:rPr i="1" lang="it" sz="1800"/>
              <a:t>v. </a:t>
            </a:r>
            <a:r>
              <a:rPr lang="it" sz="1800"/>
              <a:t>Per costruzione otterremo un DAG.</a:t>
            </a:r>
            <a:endParaRPr sz="18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2. Algoritmo per orientare gli archi in un grafo non orientato in modo da ottenere un DAG</a:t>
            </a:r>
            <a:endParaRPr/>
          </a:p>
        </p:txBody>
      </p:sp>
      <p:sp>
        <p:nvSpPr>
          <p:cNvPr id="121" name="Google Shape;121;p8"/>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 1</a:t>
            </a:r>
            <a:endParaRPr sz="2000"/>
          </a:p>
        </p:txBody>
      </p:sp>
      <p:sp>
        <p:nvSpPr>
          <p:cNvPr id="122" name="Google Shape;122;p8"/>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def generate_DAG(graph):</a:t>
            </a:r>
            <a:endParaRPr sz="1800"/>
          </a:p>
          <a:p>
            <a:pPr indent="0" lvl="0" marL="0" marR="0" rtl="0" algn="l">
              <a:lnSpc>
                <a:spcPct val="100000"/>
              </a:lnSpc>
              <a:spcBef>
                <a:spcPts val="0"/>
              </a:spcBef>
              <a:spcAft>
                <a:spcPts val="0"/>
              </a:spcAft>
              <a:buClr>
                <a:srgbClr val="822433"/>
              </a:buClr>
              <a:buSzPts val="2400"/>
              <a:buFont typeface="Calibri"/>
              <a:buNone/>
            </a:pPr>
            <a:r>
              <a:rPr lang="it" sz="1800"/>
              <a:t>    di_graph = {node: set() for node in graph}</a:t>
            </a:r>
            <a:endParaRPr sz="1800"/>
          </a:p>
          <a:p>
            <a:pPr indent="0" lvl="0" marL="0" marR="0" rtl="0" algn="l">
              <a:lnSpc>
                <a:spcPct val="100000"/>
              </a:lnSpc>
              <a:spcBef>
                <a:spcPts val="0"/>
              </a:spcBef>
              <a:spcAft>
                <a:spcPts val="0"/>
              </a:spcAft>
              <a:buClr>
                <a:srgbClr val="822433"/>
              </a:buClr>
              <a:buSzPts val="2400"/>
              <a:buFont typeface="Calibri"/>
              <a:buNone/>
            </a:pPr>
            <a:r>
              <a:rPr lang="it" sz="1800"/>
              <a:t>    visited = {node: False for node in graph}</a:t>
            </a:r>
            <a:endParaRPr sz="1800"/>
          </a:p>
          <a:p>
            <a:pPr indent="0" lvl="0" marL="0" marR="0" rtl="0" algn="l">
              <a:lnSpc>
                <a:spcPct val="100000"/>
              </a:lnSpc>
              <a:spcBef>
                <a:spcPts val="0"/>
              </a:spcBef>
              <a:spcAft>
                <a:spcPts val="0"/>
              </a:spcAft>
              <a:buClr>
                <a:srgbClr val="822433"/>
              </a:buClr>
              <a:buSzPts val="2400"/>
              <a:buFont typeface="Calibri"/>
              <a:buNone/>
            </a:pPr>
            <a:r>
              <a:rPr lang="it" sz="1800"/>
              <a:t>    for node in graph:</a:t>
            </a:r>
            <a:endParaRPr sz="1800"/>
          </a:p>
          <a:p>
            <a:pPr indent="0" lvl="0" marL="0" marR="0" rtl="0" algn="l">
              <a:lnSpc>
                <a:spcPct val="100000"/>
              </a:lnSpc>
              <a:spcBef>
                <a:spcPts val="0"/>
              </a:spcBef>
              <a:spcAft>
                <a:spcPts val="0"/>
              </a:spcAft>
              <a:buClr>
                <a:srgbClr val="822433"/>
              </a:buClr>
              <a:buSzPts val="2400"/>
              <a:buFont typeface="Calibri"/>
              <a:buNone/>
            </a:pPr>
            <a:r>
              <a:rPr lang="it" sz="1800"/>
              <a:t>        visited[node] = True</a:t>
            </a:r>
            <a:endParaRPr sz="1800"/>
          </a:p>
          <a:p>
            <a:pPr indent="0" lvl="0" marL="0" marR="0" rtl="0" algn="l">
              <a:lnSpc>
                <a:spcPct val="100000"/>
              </a:lnSpc>
              <a:spcBef>
                <a:spcPts val="0"/>
              </a:spcBef>
              <a:spcAft>
                <a:spcPts val="0"/>
              </a:spcAft>
              <a:buClr>
                <a:srgbClr val="822433"/>
              </a:buClr>
              <a:buSzPts val="2400"/>
              <a:buFont typeface="Calibri"/>
              <a:buNone/>
            </a:pPr>
            <a:r>
              <a:rPr lang="it" sz="1800"/>
              <a:t>        for adjacent in graph[node]:</a:t>
            </a:r>
            <a:endParaRPr sz="1800"/>
          </a:p>
          <a:p>
            <a:pPr indent="0" lvl="0" marL="0" marR="0" rtl="0" algn="l">
              <a:lnSpc>
                <a:spcPct val="100000"/>
              </a:lnSpc>
              <a:spcBef>
                <a:spcPts val="0"/>
              </a:spcBef>
              <a:spcAft>
                <a:spcPts val="0"/>
              </a:spcAft>
              <a:buClr>
                <a:srgbClr val="822433"/>
              </a:buClr>
              <a:buSzPts val="2400"/>
              <a:buFont typeface="Calibri"/>
              <a:buNone/>
            </a:pPr>
            <a:r>
              <a:rPr lang="it" sz="1800"/>
              <a:t>            if visited[adjacent]:</a:t>
            </a:r>
            <a:endParaRPr sz="1800"/>
          </a:p>
          <a:p>
            <a:pPr indent="0" lvl="0" marL="0" marR="0" rtl="0" algn="l">
              <a:lnSpc>
                <a:spcPct val="100000"/>
              </a:lnSpc>
              <a:spcBef>
                <a:spcPts val="0"/>
              </a:spcBef>
              <a:spcAft>
                <a:spcPts val="0"/>
              </a:spcAft>
              <a:buClr>
                <a:srgbClr val="822433"/>
              </a:buClr>
              <a:buSzPts val="2400"/>
              <a:buFont typeface="Calibri"/>
              <a:buNone/>
            </a:pPr>
            <a:r>
              <a:rPr lang="it" sz="1800"/>
              <a:t>                di_graph[adjacent].add(node)</a:t>
            </a:r>
            <a:endParaRPr sz="1800"/>
          </a:p>
          <a:p>
            <a:pPr indent="0" lvl="0" marL="0" marR="0" rtl="0" algn="l">
              <a:lnSpc>
                <a:spcPct val="100000"/>
              </a:lnSpc>
              <a:spcBef>
                <a:spcPts val="0"/>
              </a:spcBef>
              <a:spcAft>
                <a:spcPts val="0"/>
              </a:spcAft>
              <a:buClr>
                <a:srgbClr val="822433"/>
              </a:buClr>
              <a:buSzPts val="2400"/>
              <a:buFont typeface="Calibri"/>
              <a:buNone/>
            </a:pPr>
            <a:r>
              <a:rPr lang="it" sz="1800"/>
              <a:t>            else:</a:t>
            </a:r>
            <a:endParaRPr sz="1800"/>
          </a:p>
          <a:p>
            <a:pPr indent="0" lvl="0" marL="0" marR="0" rtl="0" algn="l">
              <a:lnSpc>
                <a:spcPct val="100000"/>
              </a:lnSpc>
              <a:spcBef>
                <a:spcPts val="0"/>
              </a:spcBef>
              <a:spcAft>
                <a:spcPts val="0"/>
              </a:spcAft>
              <a:buClr>
                <a:srgbClr val="822433"/>
              </a:buClr>
              <a:buSzPts val="2400"/>
              <a:buFont typeface="Calibri"/>
              <a:buNone/>
            </a:pPr>
            <a:r>
              <a:rPr lang="it" sz="1800"/>
              <a:t>                di_graph[node].add(adjacent)</a:t>
            </a:r>
            <a:endParaRPr sz="1800"/>
          </a:p>
          <a:p>
            <a:pPr indent="0" lvl="0" marL="0" marR="0" rtl="0" algn="l">
              <a:lnSpc>
                <a:spcPct val="100000"/>
              </a:lnSpc>
              <a:spcBef>
                <a:spcPts val="0"/>
              </a:spcBef>
              <a:spcAft>
                <a:spcPts val="0"/>
              </a:spcAft>
              <a:buClr>
                <a:srgbClr val="822433"/>
              </a:buClr>
              <a:buSzPts val="2400"/>
              <a:buFont typeface="Calibri"/>
              <a:buNone/>
            </a:pPr>
            <a:r>
              <a:rPr lang="it" sz="1800"/>
              <a:t>    return di_graph</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2d368eabc8_0_18"/>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2. Algoritmo per orientare gli archi in un grafo non orientato in modo da ottenere un DAG</a:t>
            </a:r>
            <a:endParaRPr/>
          </a:p>
        </p:txBody>
      </p:sp>
      <p:sp>
        <p:nvSpPr>
          <p:cNvPr id="128" name="Google Shape;128;g22d368eabc8_0_18"/>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a:t>
            </a:r>
            <a:r>
              <a:rPr lang="it" sz="2000"/>
              <a:t> 1</a:t>
            </a:r>
            <a:endParaRPr sz="2000"/>
          </a:p>
        </p:txBody>
      </p:sp>
      <p:sp>
        <p:nvSpPr>
          <p:cNvPr id="129" name="Google Shape;129;g22d368eabc8_0_18"/>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graph = {</a:t>
            </a:r>
            <a:endParaRPr sz="1800"/>
          </a:p>
          <a:p>
            <a:pPr indent="0" lvl="0" marL="0" marR="0" rtl="0" algn="l">
              <a:lnSpc>
                <a:spcPct val="100000"/>
              </a:lnSpc>
              <a:spcBef>
                <a:spcPts val="0"/>
              </a:spcBef>
              <a:spcAft>
                <a:spcPts val="0"/>
              </a:spcAft>
              <a:buClr>
                <a:srgbClr val="822433"/>
              </a:buClr>
              <a:buSzPts val="2400"/>
              <a:buFont typeface="Calibri"/>
              <a:buNone/>
            </a:pPr>
            <a:r>
              <a:rPr lang="it" sz="1800"/>
              <a:t>   1 : [4, 5],</a:t>
            </a:r>
            <a:endParaRPr sz="1800"/>
          </a:p>
          <a:p>
            <a:pPr indent="0" lvl="0" marL="0" marR="0" rtl="0" algn="l">
              <a:lnSpc>
                <a:spcPct val="100000"/>
              </a:lnSpc>
              <a:spcBef>
                <a:spcPts val="0"/>
              </a:spcBef>
              <a:spcAft>
                <a:spcPts val="0"/>
              </a:spcAft>
              <a:buClr>
                <a:srgbClr val="822433"/>
              </a:buClr>
              <a:buSzPts val="2400"/>
              <a:buFont typeface="Calibri"/>
              <a:buNone/>
            </a:pPr>
            <a:r>
              <a:rPr lang="it" sz="1800"/>
              <a:t>   2 : [3, 4, 5, 6],</a:t>
            </a:r>
            <a:endParaRPr sz="1800"/>
          </a:p>
          <a:p>
            <a:pPr indent="0" lvl="0" marL="0" marR="0" rtl="0" algn="l">
              <a:lnSpc>
                <a:spcPct val="100000"/>
              </a:lnSpc>
              <a:spcBef>
                <a:spcPts val="0"/>
              </a:spcBef>
              <a:spcAft>
                <a:spcPts val="0"/>
              </a:spcAft>
              <a:buClr>
                <a:srgbClr val="822433"/>
              </a:buClr>
              <a:buSzPts val="2400"/>
              <a:buFont typeface="Calibri"/>
              <a:buNone/>
            </a:pPr>
            <a:r>
              <a:rPr lang="it" sz="1800"/>
              <a:t>   3 : [2, 5, 6],</a:t>
            </a:r>
            <a:endParaRPr sz="1800"/>
          </a:p>
          <a:p>
            <a:pPr indent="0" lvl="0" marL="0" marR="0" rtl="0" algn="l">
              <a:lnSpc>
                <a:spcPct val="100000"/>
              </a:lnSpc>
              <a:spcBef>
                <a:spcPts val="0"/>
              </a:spcBef>
              <a:spcAft>
                <a:spcPts val="0"/>
              </a:spcAft>
              <a:buClr>
                <a:srgbClr val="822433"/>
              </a:buClr>
              <a:buSzPts val="2400"/>
              <a:buFont typeface="Calibri"/>
              <a:buNone/>
            </a:pPr>
            <a:r>
              <a:rPr lang="it" sz="1800"/>
              <a:t>   4 : [1, 2],</a:t>
            </a:r>
            <a:endParaRPr sz="1800"/>
          </a:p>
          <a:p>
            <a:pPr indent="0" lvl="0" marL="0" marR="0" rtl="0" algn="l">
              <a:lnSpc>
                <a:spcPct val="100000"/>
              </a:lnSpc>
              <a:spcBef>
                <a:spcPts val="0"/>
              </a:spcBef>
              <a:spcAft>
                <a:spcPts val="0"/>
              </a:spcAft>
              <a:buClr>
                <a:srgbClr val="822433"/>
              </a:buClr>
              <a:buSzPts val="2400"/>
              <a:buFont typeface="Calibri"/>
              <a:buNone/>
            </a:pPr>
            <a:r>
              <a:rPr lang="it" sz="1800"/>
              <a:t>   5 : [1, 2, 3],</a:t>
            </a:r>
            <a:endParaRPr sz="1800"/>
          </a:p>
          <a:p>
            <a:pPr indent="0" lvl="0" marL="0" marR="0" rtl="0" algn="l">
              <a:lnSpc>
                <a:spcPct val="100000"/>
              </a:lnSpc>
              <a:spcBef>
                <a:spcPts val="0"/>
              </a:spcBef>
              <a:spcAft>
                <a:spcPts val="0"/>
              </a:spcAft>
              <a:buNone/>
            </a:pPr>
            <a:r>
              <a:rPr lang="it" sz="1800"/>
              <a:t>   6 : [2, 3]</a:t>
            </a:r>
            <a:endParaRPr sz="1800"/>
          </a:p>
          <a:p>
            <a:pPr indent="0" lvl="0" marL="0" marR="0" rtl="0" algn="l">
              <a:lnSpc>
                <a:spcPct val="100000"/>
              </a:lnSpc>
              <a:spcBef>
                <a:spcPts val="0"/>
              </a:spcBef>
              <a:spcAft>
                <a:spcPts val="0"/>
              </a:spcAft>
              <a:buNone/>
            </a:pPr>
            <a:r>
              <a:rPr lang="it" sz="1800"/>
              <a:t>}</a:t>
            </a:r>
            <a:endParaRPr sz="1800"/>
          </a:p>
          <a:p>
            <a:pPr indent="0" lvl="0" marL="0" marR="0" rtl="0" algn="l">
              <a:lnSpc>
                <a:spcPct val="100000"/>
              </a:lnSpc>
              <a:spcBef>
                <a:spcPts val="0"/>
              </a:spcBef>
              <a:spcAft>
                <a:spcPts val="0"/>
              </a:spcAft>
              <a:buNone/>
            </a:pPr>
            <a:r>
              <a:rPr lang="it" sz="1800"/>
              <a:t>drawGraph(graph)</a:t>
            </a:r>
            <a:endParaRPr sz="1800"/>
          </a:p>
          <a:p>
            <a:pPr indent="0" lvl="0" marL="0" marR="0" rtl="0" algn="l">
              <a:lnSpc>
                <a:spcPct val="100000"/>
              </a:lnSpc>
              <a:spcBef>
                <a:spcPts val="0"/>
              </a:spcBef>
              <a:spcAft>
                <a:spcPts val="0"/>
              </a:spcAft>
              <a:buNone/>
            </a:pPr>
            <a:r>
              <a:rPr lang="it" sz="1800"/>
              <a:t>di_graph = generate_DAG(graph)</a:t>
            </a:r>
            <a:endParaRPr sz="1800"/>
          </a:p>
          <a:p>
            <a:pPr indent="0" lvl="0" marL="0" marR="0" rtl="0" algn="l">
              <a:lnSpc>
                <a:spcPct val="100000"/>
              </a:lnSpc>
              <a:spcBef>
                <a:spcPts val="0"/>
              </a:spcBef>
              <a:spcAft>
                <a:spcPts val="0"/>
              </a:spcAft>
              <a:buNone/>
            </a:pPr>
            <a:r>
              <a:rPr lang="it" sz="1800"/>
              <a:t>drawDiGraph(di_graph)</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822433"/>
              </a:buClr>
              <a:buSzPts val="2400"/>
              <a:buFont typeface="Calibri"/>
              <a:buNone/>
            </a:pPr>
            <a:r>
              <a:t/>
            </a:r>
            <a:endParaRPr sz="1800"/>
          </a:p>
        </p:txBody>
      </p:sp>
      <p:pic>
        <p:nvPicPr>
          <p:cNvPr id="130" name="Google Shape;130;g22d368eabc8_0_18"/>
          <p:cNvPicPr preferRelativeResize="0"/>
          <p:nvPr/>
        </p:nvPicPr>
        <p:blipFill>
          <a:blip r:embed="rId3">
            <a:alphaModFix/>
          </a:blip>
          <a:stretch>
            <a:fillRect/>
          </a:stretch>
        </p:blipFill>
        <p:spPr>
          <a:xfrm>
            <a:off x="2325075" y="1360295"/>
            <a:ext cx="3207699" cy="2422917"/>
          </a:xfrm>
          <a:prstGeom prst="rect">
            <a:avLst/>
          </a:prstGeom>
          <a:noFill/>
          <a:ln>
            <a:noFill/>
          </a:ln>
        </p:spPr>
      </p:pic>
      <p:pic>
        <p:nvPicPr>
          <p:cNvPr id="131" name="Google Shape;131;g22d368eabc8_0_18"/>
          <p:cNvPicPr preferRelativeResize="0"/>
          <p:nvPr/>
        </p:nvPicPr>
        <p:blipFill>
          <a:blip r:embed="rId4">
            <a:alphaModFix/>
          </a:blip>
          <a:stretch>
            <a:fillRect/>
          </a:stretch>
        </p:blipFill>
        <p:spPr>
          <a:xfrm>
            <a:off x="5532771" y="1360283"/>
            <a:ext cx="3207699" cy="242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