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1A95CE-9BA7-4ABE-AA81-6662BF9F9E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49E5EF-5328-4284-B5F8-041BC02B4C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78C724-90B3-4D16-95EB-DF2948A74F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B8C58-BC5A-429A-8ECA-73B30272FF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452C52-D4D6-4931-A91C-4487A14920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CA4C48-4A04-42FA-9826-8B86F65412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DFDE38-7ECD-4DCA-8229-0BD6C1129E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F11F86-420B-4D77-8547-7399522EEB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9ABC94-5128-4C67-AB0C-1FF3F11F7B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5DB8A2-5048-489C-9841-8350B7269A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717F49-8B44-4606-92BE-F4C415AC97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1C7208-5E23-43C4-B4B1-1073DFB8F5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68B6ED-762C-489B-BB30-556F00BED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DDEABB-EB6F-4C83-BA41-083703936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35F1A7-2A9F-4605-8B12-8037B707E3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60370F-8D06-4D61-8F0D-FF94AAC18C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E06A83-E7E1-41B4-BA72-4C633E14A1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FA9DFD-0988-4967-935E-7AA6C2B657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E1486E-1768-4AA8-80D9-02FABAD36B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D0278C-42B1-4895-9E1E-0F216B8EAF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53C100-DD17-4A52-BD20-7D4371A184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2B835C-C800-40C3-899A-570A964045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19B68-E4C1-40B6-8D5F-B6E46FB3BB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00A8BD-B3E7-4B46-9AB2-624286B3C6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2740A1-6DC4-4D4A-A175-DE7ADD54A3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531694-FC1F-42DA-8FE9-E98406A6EC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BBC95F-91D7-401D-8CDB-24A7412893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BD418F-A1B9-4398-808A-8F4B6FCE02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3BB9E0-8282-4F46-B6F9-B4C031AF73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D7A0C3-FCA7-4EFD-8D5E-0F2CC18628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4EC04-3133-40FB-9BB6-A8948B280F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E5380-38A7-42CA-8D81-C72DE2E633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52443-291C-4D7E-8744-FC8980786F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C9ABE-EF61-4D67-B478-2EBDCA13B4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091760-B3DF-4CCF-AA63-3B702A4759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C8CE5-2B7C-4DF2-9CF2-B9281E8B7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899A26-31A8-4249-B2BF-5ABD41E67C61}" type="slidenum">
              <a:rPr b="0" lang="it-IT" sz="1400" spc="-1" strike="noStrike">
                <a:solidFill>
                  <a:srgbClr val="ffffff"/>
                </a:solidFill>
                <a:latin typeface="Arial"/>
              </a:rPr>
              <a:t>3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43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CF727DE-D649-4B8C-9004-C91142CD2696}" type="slidenum">
              <a:rPr b="0" lang="it-IT" sz="1400" spc="-1" strike="noStrike">
                <a:solidFill>
                  <a:srgbClr val="ffffff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A1F68C-0E84-4C83-9ABA-A699FDE6A624}" type="slidenum">
              <a:rPr b="0" lang="it-IT" sz="1400" spc="-1" strike="noStrike">
                <a:solidFill>
                  <a:srgbClr val="ffffff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396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0947B83-741D-4166-B6D2-290ACF6222ED}" type="slidenum">
              <a:rPr b="0" lang="it-IT" sz="14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it-IT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9B5943-EF66-46CB-8C5F-4023EEFF8B77}" type="slidenum">
              <a:rPr b="0" lang="it-IT" sz="14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42112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3300" spc="-1" strike="noStrike" u="sng">
                <a:solidFill>
                  <a:srgbClr val="ffffff"/>
                </a:solidFill>
                <a:uFillTx/>
                <a:latin typeface="Arial"/>
              </a:rPr>
              <a:t>Testata Giornalistica</a:t>
            </a:r>
            <a:endParaRPr b="0" lang="it-IT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360000" y="4488120"/>
            <a:ext cx="2159640" cy="91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ffffff"/>
                </a:solidFill>
                <a:latin typeface="Arial"/>
              </a:rPr>
              <a:t>Poli Vincenzo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rgbClr val="ffffff"/>
                </a:solidFill>
                <a:latin typeface="Arial"/>
              </a:rPr>
              <a:t>Matricola: 0124001487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543240" y="2278080"/>
            <a:ext cx="9356400" cy="60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ffffff"/>
                </a:solidFill>
                <a:latin typeface="Arial"/>
              </a:rPr>
              <a:t>Implementazione di una testata giornalistica online: si potranno inserire articoli e modificarli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ffffff"/>
                </a:solidFill>
                <a:latin typeface="Arial"/>
              </a:rPr>
              <a:t>Sotto ogni articolo è possibile pubblicare commenti o modificarli.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200" spc="-1" strike="noStrike">
                <a:solidFill>
                  <a:srgbClr val="ffffff"/>
                </a:solidFill>
                <a:latin typeface="Arial"/>
              </a:rPr>
              <a:t>Continua...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4500000" y="1440000"/>
            <a:ext cx="1259640" cy="52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3200" spc="-1" strike="noStrike">
                <a:solidFill>
                  <a:srgbClr val="ffffff"/>
                </a:solidFill>
                <a:latin typeface="Arial"/>
              </a:rPr>
              <a:t>Idea: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540000" y="1080000"/>
            <a:ext cx="917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Se si vuole avere la possibilità di commentare gli articoli sarà necessario registrarsi.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Per fruire dei contenuti del sito non sarà invece obbligatorio farlo.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Ogni utente potrà personalizzare o cancellare il proprio profilo: è possibile inserire un nuovo avatar, informazioni personali, cambiare password.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</a:rPr>
              <a:t>Durante l’inserimento degli articoli, invece, sarà possibile formattare il testo e visualizzare ciò che sarà l’impaginazione finale.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300" spc="-1" strike="noStrike">
                <a:solidFill>
                  <a:srgbClr val="ffffff"/>
                </a:solidFill>
                <a:latin typeface="Arial"/>
              </a:rPr>
              <a:t>Chi potrà inserire gli articoli?</a:t>
            </a:r>
            <a:endParaRPr b="0" lang="it-IT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Gli utenti saranno divisi in 4 gruppi, uno per ruolo: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L’utente, che è il ruolo assegnato di default al momento della registrazione. Potrà solo inserire, modificare e cancellare commenti.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Il redattore, che potrà inserire articoli, modificarli ed eliminarli (se è l’autore) e moderare i commenti di tutti.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Il capo redattore, che potrà nominare redattori, inserire articoli, modificare ed eliminare gli articoli di tutti gli altri e moderare i commenti.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L’admin, che è lo sviluppatore. Può nominare capo redattori e redattori oltre che esercitare tutte le funzioni precedentemente descritte.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2023-11-09T16:56:57Z</dcterms:created>
  <dc:creator/>
  <dc:description/>
  <dc:language>it-IT</dc:language>
  <cp:lastModifiedBy/>
  <dcterms:modified xsi:type="dcterms:W3CDTF">2023-11-11T09:38:48Z</dcterms:modified>
  <cp:revision>8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