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63A1FC3-D5F4-4129-8CBD-76EB82AF317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540000" y="332028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53D2A7E-2931-409A-8C82-3993DD63DBA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A59E8CB-E52D-4A3B-9C15-E48510DBCFD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3583080" y="144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6625800" y="144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540000" y="332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/>
          </p:nvPr>
        </p:nvSpPr>
        <p:spPr>
          <a:xfrm>
            <a:off x="3583080" y="332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/>
          </p:nvPr>
        </p:nvSpPr>
        <p:spPr>
          <a:xfrm>
            <a:off x="6625800" y="332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F8285C7-8C8F-4577-969F-6BD74B37FAC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F11CAE0-EDF1-47E0-B6BD-5E6F8B7F30C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CDBC1CF-6BE3-4624-BA15-7F2EA971C9F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6442BF7-7997-4282-857A-E8B8BA99663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7C775FA-0012-42A6-8E10-8C7B325EEDF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A4F2851-10DA-4CDF-9E4E-85B356C1E50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E47E74B-7FEF-491A-ABC1-7B7EDA922D1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E8899B4-131D-493D-AD65-873DC34BD1C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FA9C701-A4EA-4E19-B558-E50B26BDD53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3F53D4C-6C4A-49B3-B431-322349CE837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06AAA33-9DB2-408C-955E-B8CC28D6CE6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540000" y="332028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2447AC0-D1AD-4577-AC7D-474EE65A918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BBDC9E4-1898-4A6B-8F8F-5EA769F2880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3583080" y="144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6625800" y="144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540000" y="332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/>
          </p:nvPr>
        </p:nvSpPr>
        <p:spPr>
          <a:xfrm>
            <a:off x="3583080" y="332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7"/>
          <p:cNvSpPr>
            <a:spLocks noGrp="1"/>
          </p:cNvSpPr>
          <p:nvPr>
            <p:ph/>
          </p:nvPr>
        </p:nvSpPr>
        <p:spPr>
          <a:xfrm>
            <a:off x="6625800" y="332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B56CF8E-B4D2-4630-B003-C1A6F3977F3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10DC823-C355-4D12-BEC2-99AECB41FF0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C57152A-8C56-466C-97E9-CB995D6B720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D3B607D-27D8-4C6A-9424-B16E55CC043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1C02BC6-263A-401A-B157-17FEABE43BE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3801280-EFC2-428C-A26D-FD721CD8BB0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8586832-506C-415A-8916-A62D5DD08CF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617B160-B1FB-48CF-AD5B-275F8803CC1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30D49C8-DA33-4B7A-897C-20F726EDCDA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A1890EB-BF51-40D2-AA24-F875A406345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7FB575D-65C1-4683-87D8-649412048D5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540000" y="332028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5A59543-9AC4-4868-AA7D-318B74E9548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7818860-DE74-48E2-B7D8-99B7D73F4EF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3583080" y="144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6625800" y="144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40000" y="332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/>
          </p:nvPr>
        </p:nvSpPr>
        <p:spPr>
          <a:xfrm>
            <a:off x="3583080" y="332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/>
          </p:nvPr>
        </p:nvSpPr>
        <p:spPr>
          <a:xfrm>
            <a:off x="6625800" y="332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060C3B1-5861-48FB-A661-88917F05041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F0410AF-CD35-4322-9E58-872C9E2F0FB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4706DD4-9EC7-4BAA-B294-09CCD7F45EE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6696D11-56F9-4E2B-89BA-4D3F4CE939C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6C2ADFC-89BB-4215-9267-20AD9F4DFB5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D484C36-BAF8-4933-A0BE-B983132B8B9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4CF98A1-DAD0-48DE-8DE6-183791D571A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it-IT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3300" spc="-1" strike="noStrike">
                <a:solidFill>
                  <a:srgbClr val="ffffff"/>
                </a:solidFill>
                <a:latin typeface="Arial"/>
              </a:rPr>
              <a:t>Fai clic per modificare il formato del testo del titolo</a:t>
            </a:r>
            <a:endParaRPr b="0" lang="it-IT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40000" y="2610000"/>
            <a:ext cx="900000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ffffff"/>
                </a:solidFill>
                <a:latin typeface="Arial"/>
              </a:rPr>
              <a:t>Fai clic per modificare il formato del testo della struttura</a:t>
            </a:r>
            <a:endParaRPr b="0" lang="it-IT" sz="24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it-IT" sz="2100" spc="-1" strike="noStrike">
                <a:solidFill>
                  <a:srgbClr val="ffffff"/>
                </a:solidFill>
                <a:latin typeface="Arial"/>
              </a:rPr>
              <a:t>Secondo livello struttura</a:t>
            </a:r>
            <a:endParaRPr b="0" lang="it-IT" sz="21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ffffff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it-IT" sz="1500" spc="-1" strike="noStrike">
                <a:solidFill>
                  <a:srgbClr val="ffffff"/>
                </a:solidFill>
                <a:latin typeface="Arial"/>
              </a:rPr>
              <a:t>Quarto livello struttura</a:t>
            </a:r>
            <a:endParaRPr b="0" lang="it-IT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1500" spc="-1" strike="noStrike">
                <a:solidFill>
                  <a:srgbClr val="ffffff"/>
                </a:solidFill>
                <a:latin typeface="Arial"/>
              </a:rPr>
              <a:t>Quinto livello struttura</a:t>
            </a:r>
            <a:endParaRPr b="0" lang="it-IT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1500" spc="-1" strike="noStrike">
                <a:solidFill>
                  <a:srgbClr val="ffffff"/>
                </a:solidFill>
                <a:latin typeface="Arial"/>
              </a:rPr>
              <a:t>Sesto livello struttura</a:t>
            </a:r>
            <a:endParaRPr b="0" lang="it-IT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1500" spc="-1" strike="noStrike">
                <a:solidFill>
                  <a:srgbClr val="ffffff"/>
                </a:solidFill>
                <a:latin typeface="Arial"/>
              </a:rPr>
              <a:t>Settimo livello struttura</a:t>
            </a:r>
            <a:endParaRPr b="0" lang="it-IT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it-IT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it-IT" sz="1400" spc="-1" strike="noStrike">
                <a:solidFill>
                  <a:srgbClr val="ffffff"/>
                </a:solidFill>
                <a:latin typeface="Arial"/>
              </a:rPr>
              <a:t>&lt;data/ora&gt;</a:t>
            </a:r>
            <a:endParaRPr b="0" lang="it-IT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it-IT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it-IT" sz="1400" spc="-1" strike="noStrike">
                <a:solidFill>
                  <a:srgbClr val="ffffff"/>
                </a:solidFill>
                <a:latin typeface="Arial"/>
              </a:rPr>
              <a:t>&lt;piè di pagina&gt;</a:t>
            </a:r>
            <a:endParaRPr b="0" lang="it-IT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it-IT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4C28D086-AEF1-4358-89F3-24AC939E7F76}" type="slidenum">
              <a:rPr b="0" lang="it-IT" sz="1400" spc="-1" strike="noStrike">
                <a:solidFill>
                  <a:srgbClr val="ffffff"/>
                </a:solidFill>
                <a:latin typeface="Arial"/>
              </a:rPr>
              <a:t>&lt;numero&gt;</a:t>
            </a:fld>
            <a:endParaRPr b="0" lang="it-IT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"/>
          <p:cNvSpPr/>
          <p:nvPr/>
        </p:nvSpPr>
        <p:spPr>
          <a:xfrm>
            <a:off x="1440000" y="108000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it-IT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"/>
          <p:cNvSpPr/>
          <p:nvPr/>
        </p:nvSpPr>
        <p:spPr>
          <a:xfrm>
            <a:off x="7380000" y="396000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it-IT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"/>
          <p:cNvSpPr/>
          <p:nvPr/>
        </p:nvSpPr>
        <p:spPr>
          <a:xfrm>
            <a:off x="9000000" y="2700000"/>
            <a:ext cx="1260000" cy="108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it-IT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"/>
          <p:cNvSpPr/>
          <p:nvPr/>
        </p:nvSpPr>
        <p:spPr>
          <a:xfrm>
            <a:off x="-180000" y="2430000"/>
            <a:ext cx="1440000" cy="135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it-IT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"/>
          <p:cNvSpPr/>
          <p:nvPr/>
        </p:nvSpPr>
        <p:spPr>
          <a:xfrm>
            <a:off x="540000" y="1080000"/>
            <a:ext cx="720000" cy="72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it-IT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"/>
          <p:cNvSpPr/>
          <p:nvPr/>
        </p:nvSpPr>
        <p:spPr>
          <a:xfrm>
            <a:off x="0" y="126000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it-IT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"/>
          <p:cNvSpPr/>
          <p:nvPr/>
        </p:nvSpPr>
        <p:spPr>
          <a:xfrm>
            <a:off x="0" y="5220000"/>
            <a:ext cx="1620000" cy="126000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it-IT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"/>
          <p:cNvSpPr/>
          <p:nvPr/>
        </p:nvSpPr>
        <p:spPr>
          <a:xfrm>
            <a:off x="9720000" y="4680000"/>
            <a:ext cx="720000" cy="72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it-IT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"/>
          <p:cNvSpPr/>
          <p:nvPr/>
        </p:nvSpPr>
        <p:spPr>
          <a:xfrm>
            <a:off x="9540000" y="342000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it-IT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"/>
          <p:cNvSpPr/>
          <p:nvPr/>
        </p:nvSpPr>
        <p:spPr>
          <a:xfrm>
            <a:off x="8100000" y="4680000"/>
            <a:ext cx="1080000" cy="8424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it-IT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"/>
          <p:cNvSpPr/>
          <p:nvPr/>
        </p:nvSpPr>
        <p:spPr>
          <a:xfrm>
            <a:off x="7920000" y="5400000"/>
            <a:ext cx="900000" cy="90000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it-IT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"/>
          <p:cNvSpPr/>
          <p:nvPr/>
        </p:nvSpPr>
        <p:spPr>
          <a:xfrm>
            <a:off x="360" y="360"/>
            <a:ext cx="10080000" cy="567000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it-IT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"/>
          <p:cNvSpPr/>
          <p:nvPr/>
        </p:nvSpPr>
        <p:spPr>
          <a:xfrm flipH="1">
            <a:off x="-4320" y="0"/>
            <a:ext cx="10080360" cy="5670360"/>
          </a:xfrm>
          <a:prstGeom prst="rect">
            <a:avLst/>
          </a:prstGeom>
          <a:gradFill rotWithShape="0">
            <a:gsLst>
              <a:gs pos="0">
                <a:srgbClr val="ffffff">
                  <a:alpha val="90196"/>
                </a:srgbClr>
              </a:gs>
              <a:gs pos="75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it-IT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18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it-IT" sz="1400" spc="-1" strike="noStrike">
                <a:solidFill>
                  <a:srgbClr val="ffffff"/>
                </a:solidFill>
                <a:latin typeface="Arial"/>
              </a:rPr>
              <a:t>&lt;data/ora&gt;</a:t>
            </a:r>
            <a:endParaRPr b="0" lang="it-IT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756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/>
            <a:fld id="{084E841E-60AB-4347-8216-C970B2BFFD8E}" type="slidenum">
              <a:rPr b="0" lang="it-IT" sz="1400" spc="-1" strike="noStrike">
                <a:solidFill>
                  <a:srgbClr val="ffffff"/>
                </a:solidFill>
                <a:latin typeface="Arial"/>
              </a:rPr>
              <a:t>&lt;numero&gt;</a:t>
            </a:fld>
            <a:endParaRPr b="0" lang="it-IT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1440360" y="108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it-IT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>
            <a:off x="7380360" y="396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it-IT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"/>
          <p:cNvSpPr/>
          <p:nvPr/>
        </p:nvSpPr>
        <p:spPr>
          <a:xfrm>
            <a:off x="9000360" y="2700360"/>
            <a:ext cx="1260000" cy="108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it-IT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>
            <a:off x="-179640" y="2430360"/>
            <a:ext cx="1440000" cy="135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it-IT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"/>
          <p:cNvSpPr/>
          <p:nvPr/>
        </p:nvSpPr>
        <p:spPr>
          <a:xfrm>
            <a:off x="540360" y="1080360"/>
            <a:ext cx="720000" cy="72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it-IT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"/>
          <p:cNvSpPr/>
          <p:nvPr/>
        </p:nvSpPr>
        <p:spPr>
          <a:xfrm>
            <a:off x="360" y="126036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it-IT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360" y="5220360"/>
            <a:ext cx="1620000" cy="126000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it-IT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>
            <a:off x="9720360" y="4680360"/>
            <a:ext cx="720000" cy="72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it-IT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"/>
          <p:cNvSpPr/>
          <p:nvPr/>
        </p:nvSpPr>
        <p:spPr>
          <a:xfrm>
            <a:off x="9540360" y="342036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it-IT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8100360" y="4680360"/>
            <a:ext cx="1080000" cy="8424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it-IT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7920360" y="5400360"/>
            <a:ext cx="900000" cy="90000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it-IT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it-IT" sz="3300" spc="-1" strike="noStrike">
                <a:solidFill>
                  <a:srgbClr val="ffffff"/>
                </a:solidFill>
                <a:latin typeface="Arial"/>
              </a:rPr>
              <a:t>Fai clic per modificare il formato del testo del titolo</a:t>
            </a:r>
            <a:endParaRPr b="0" lang="it-IT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1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5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5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5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5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dt" idx="4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it-IT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it-IT" sz="1400" spc="-1" strike="noStrike">
                <a:solidFill>
                  <a:srgbClr val="ffffff"/>
                </a:solidFill>
                <a:latin typeface="Arial"/>
              </a:rPr>
              <a:t>&lt;data/ora&gt;</a:t>
            </a:r>
            <a:endParaRPr b="0" lang="it-IT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ftr" idx="5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it-IT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it-IT" sz="1400" spc="-1" strike="noStrike">
                <a:solidFill>
                  <a:srgbClr val="ffffff"/>
                </a:solidFill>
                <a:latin typeface="Arial"/>
              </a:rPr>
              <a:t>&lt;piè di pagina&gt;</a:t>
            </a:r>
            <a:endParaRPr b="0" lang="it-IT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sldNum" idx="6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it-IT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851FEE33-1676-49C9-99CC-D1B89A4F6113}" type="slidenum">
              <a:rPr b="0" lang="it-IT" sz="1400" spc="-1" strike="noStrike">
                <a:solidFill>
                  <a:srgbClr val="ffffff"/>
                </a:solidFill>
                <a:latin typeface="Arial"/>
              </a:rPr>
              <a:t>&lt;numero&gt;</a:t>
            </a:fld>
            <a:endParaRPr b="0" lang="it-IT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"/>
          <p:cNvSpPr/>
          <p:nvPr/>
        </p:nvSpPr>
        <p:spPr>
          <a:xfrm>
            <a:off x="0" y="360"/>
            <a:ext cx="10080000" cy="566964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 flipH="1">
            <a:off x="-3960" y="0"/>
            <a:ext cx="10080360" cy="5670360"/>
          </a:xfrm>
          <a:prstGeom prst="rect">
            <a:avLst/>
          </a:prstGeom>
          <a:gradFill rotWithShape="0">
            <a:gsLst>
              <a:gs pos="0">
                <a:srgbClr val="ffffff">
                  <a:alpha val="90196"/>
                </a:srgbClr>
              </a:gs>
              <a:gs pos="75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0" y="1260360"/>
            <a:ext cx="10260000" cy="44996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"/>
          <p:cNvSpPr txBox="1"/>
          <p:nvPr/>
        </p:nvSpPr>
        <p:spPr>
          <a:xfrm>
            <a:off x="18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&lt;data/ora&gt;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756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/>
            <a:fld id="{BFE360D1-1C77-41A8-B628-0158C0061A7A}" type="slidenum">
              <a:rPr b="0" lang="it-IT" sz="14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1440360" y="108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>
            <a:off x="7380360" y="396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540360" y="1080360"/>
            <a:ext cx="720000" cy="72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360" y="126036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it-IT" sz="3300" spc="-1" strike="noStrike">
                <a:solidFill>
                  <a:srgbClr val="ffffff"/>
                </a:solidFill>
                <a:latin typeface="Arial"/>
              </a:rPr>
              <a:t>Fai clic per modificare il formato del testo del titolo</a:t>
            </a:r>
            <a:endParaRPr b="0" lang="it-IT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1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5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5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5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5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dt" idx="7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it-IT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&lt;data/ora&gt;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ftr" idx="8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it-IT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&lt;piè di pagina&gt;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sldNum" idx="9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it-IT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A84A18ED-A84F-498D-9658-0EC6B81F5D49}" type="slidenum">
              <a:rPr b="0" lang="it-IT" sz="14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3060000" y="180000"/>
            <a:ext cx="421164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it-IT" sz="3300" spc="-1" strike="noStrike" u="sng">
                <a:solidFill>
                  <a:srgbClr val="ffffff"/>
                </a:solidFill>
                <a:uFillTx/>
                <a:latin typeface="Arial"/>
              </a:rPr>
              <a:t>Testata Giornalistica</a:t>
            </a:r>
            <a:endParaRPr b="0" lang="it-IT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360000" y="4488120"/>
            <a:ext cx="216000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600" spc="-1" strike="noStrike">
                <a:solidFill>
                  <a:srgbClr val="ffffff"/>
                </a:solidFill>
                <a:latin typeface="Arial"/>
              </a:rPr>
              <a:t>Poli Vincenzo </a:t>
            </a:r>
            <a:endParaRPr b="0" lang="it-IT" sz="16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buNone/>
            </a:pPr>
            <a:r>
              <a:rPr b="0" lang="it-IT" sz="1600" spc="-1" strike="noStrike">
                <a:solidFill>
                  <a:srgbClr val="ffffff"/>
                </a:solidFill>
                <a:latin typeface="Arial"/>
              </a:rPr>
              <a:t>Matricola: 0124001487</a:t>
            </a:r>
            <a:endParaRPr b="0" lang="it-IT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1" name=""/>
          <p:cNvSpPr txBox="1"/>
          <p:nvPr/>
        </p:nvSpPr>
        <p:spPr>
          <a:xfrm>
            <a:off x="543240" y="2278080"/>
            <a:ext cx="9356760" cy="6019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it-IT" sz="2200" spc="-1" strike="noStrike">
                <a:solidFill>
                  <a:srgbClr val="ffffff"/>
                </a:solidFill>
                <a:latin typeface="Arial"/>
              </a:rPr>
              <a:t>Implementazione di una testata giornalistica online: si potranno inserire articoli e modificarli</a:t>
            </a:r>
            <a:endParaRPr b="0" lang="it-IT" sz="2200" spc="-1" strike="noStrike">
              <a:solidFill>
                <a:srgbClr val="000000"/>
              </a:solidFill>
              <a:latin typeface="Arial"/>
            </a:endParaRPr>
          </a:p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it-IT" sz="2200" spc="-1" strike="noStrike">
                <a:solidFill>
                  <a:srgbClr val="ffffff"/>
                </a:solidFill>
                <a:latin typeface="Arial"/>
              </a:rPr>
              <a:t>Sotto ogni articolo è possibile pubblicare commenti o modificarli.</a:t>
            </a:r>
            <a:endParaRPr b="0" lang="it-IT" sz="2200" spc="-1" strike="noStrike">
              <a:solidFill>
                <a:srgbClr val="000000"/>
              </a:solidFill>
              <a:latin typeface="Arial"/>
            </a:endParaRPr>
          </a:p>
          <a:p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it-IT" sz="2200" spc="-1" strike="noStrike">
                <a:solidFill>
                  <a:srgbClr val="ffffff"/>
                </a:solidFill>
                <a:latin typeface="Arial"/>
              </a:rPr>
              <a:t>Continua...</a:t>
            </a:r>
            <a:endParaRPr b="0" lang="it-IT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"/>
          <p:cNvSpPr txBox="1"/>
          <p:nvPr/>
        </p:nvSpPr>
        <p:spPr>
          <a:xfrm>
            <a:off x="4500000" y="1440000"/>
            <a:ext cx="1260000" cy="52596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it-IT" sz="3200" spc="-1" strike="noStrike">
                <a:solidFill>
                  <a:srgbClr val="ffffff"/>
                </a:solidFill>
                <a:latin typeface="Arial"/>
              </a:rPr>
              <a:t>Idea: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/>
          </p:nvPr>
        </p:nvSpPr>
        <p:spPr>
          <a:xfrm>
            <a:off x="540000" y="1080000"/>
            <a:ext cx="918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r>
              <a:rPr b="0" lang="it-IT" sz="2400" spc="-1" strike="noStrike">
                <a:solidFill>
                  <a:srgbClr val="ffffff"/>
                </a:solidFill>
                <a:latin typeface="Arial"/>
              </a:rPr>
              <a:t>Se si vuole avere la possibilità di commentare gli articoli sarà necessario registrarsi.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Aft>
                <a:spcPts val="1057"/>
              </a:spcAft>
              <a:buNone/>
            </a:pPr>
            <a:r>
              <a:rPr b="0" lang="it-IT" sz="2400" spc="-1" strike="noStrike">
                <a:solidFill>
                  <a:srgbClr val="ffffff"/>
                </a:solidFill>
                <a:latin typeface="Arial"/>
              </a:rPr>
              <a:t>Per fruire dei contenuti del sito non sarà invece obbligatorio farlo.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Aft>
                <a:spcPts val="1057"/>
              </a:spcAft>
              <a:buNone/>
            </a:pPr>
            <a:r>
              <a:rPr b="0" lang="it-IT" sz="2400" spc="-1" strike="noStrike">
                <a:solidFill>
                  <a:srgbClr val="ffffff"/>
                </a:solidFill>
                <a:latin typeface="Arial"/>
              </a:rPr>
              <a:t>Ogni utente potrà personalizzare o cancellare il proprio profilo: è possibile inserire un nuovo avatar, informazioni personali, cambiare password.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Aft>
                <a:spcPts val="1057"/>
              </a:spcAft>
              <a:buNone/>
            </a:pPr>
            <a:r>
              <a:rPr b="0" lang="it-IT" sz="2400" spc="-1" strike="noStrike">
                <a:solidFill>
                  <a:srgbClr val="ffffff"/>
                </a:solidFill>
                <a:latin typeface="Arial"/>
              </a:rPr>
              <a:t>Durante l’inserimento degli articoli, invece, sarà possibile formattare il testo e visualizzare di ciò che sarà l’impaginazione finale.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Aft>
                <a:spcPts val="1057"/>
              </a:spcAft>
              <a:buNone/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Aft>
                <a:spcPts val="1057"/>
              </a:spcAft>
              <a:buNone/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it-IT" sz="3300" spc="-1" strike="noStrike">
                <a:solidFill>
                  <a:srgbClr val="ffffff"/>
                </a:solidFill>
                <a:latin typeface="Arial"/>
              </a:rPr>
              <a:t>Chi potrà inserire gli articoli?</a:t>
            </a:r>
            <a:endParaRPr b="0" lang="it-IT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360000" y="1620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2200" spc="-1" strike="noStrike">
                <a:solidFill>
                  <a:srgbClr val="000000"/>
                </a:solidFill>
                <a:latin typeface="Arial"/>
              </a:rPr>
              <a:t>Gli utenti saranno divisi in 4 gruppi, uno per ruolo:</a:t>
            </a:r>
            <a:endParaRPr b="0" lang="it-IT" sz="2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endParaRPr b="0" lang="it-IT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/>
            </a:pPr>
            <a:r>
              <a:rPr b="0" lang="it-IT" sz="2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it-IT" sz="2200" spc="-1" strike="noStrike">
                <a:solidFill>
                  <a:srgbClr val="000000"/>
                </a:solidFill>
                <a:latin typeface="Arial"/>
              </a:rPr>
              <a:t>L’utente, che è il ruolo assegnato di default al momento della registrazione. Potrà solo inserire, modificare e cancellare commenti.</a:t>
            </a:r>
            <a:endParaRPr b="0" lang="it-IT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/>
            </a:pPr>
            <a:r>
              <a:rPr b="0" lang="it-IT" sz="2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it-IT" sz="2200" spc="-1" strike="noStrike">
                <a:solidFill>
                  <a:srgbClr val="000000"/>
                </a:solidFill>
                <a:latin typeface="Arial"/>
              </a:rPr>
              <a:t>Il redattore, che potrà inserire articoli, modificarli ed eliminarli (se è l’autore) e moderare i commenti di tutti.</a:t>
            </a:r>
            <a:endParaRPr b="0" lang="it-IT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/>
            </a:pPr>
            <a:r>
              <a:rPr b="0" lang="it-IT" sz="2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it-IT" sz="2200" spc="-1" strike="noStrike">
                <a:solidFill>
                  <a:srgbClr val="000000"/>
                </a:solidFill>
                <a:latin typeface="Arial"/>
              </a:rPr>
              <a:t>Il capo redattore, che potrà nominare redattori, inserire articoli, modificare ed eliminare gli articoli di tutti gli altri e moderare i commenti.</a:t>
            </a:r>
            <a:endParaRPr b="0" lang="it-IT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/>
            </a:pPr>
            <a:r>
              <a:rPr b="0" lang="it-IT" sz="2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it-IT" sz="2200" spc="-1" strike="noStrike">
                <a:solidFill>
                  <a:srgbClr val="000000"/>
                </a:solidFill>
                <a:latin typeface="Arial"/>
              </a:rPr>
              <a:t>L’admin, che è lo sviluppatore. Può nominare capo redattori e redattori oltre che esercitare tutte le funzioni precedentemente descritte.</a:t>
            </a:r>
            <a:endParaRPr b="0" lang="it-IT" sz="22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Application>LibreOffice/7.6.1.2$Windows_X86_64 LibreOffice_project/f5defcebd022c5bc36bbb79be232cb6926d8f674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2023-11-09T16:56:57Z</dcterms:created>
  <dc:creator/>
  <dc:description/>
  <dc:language>it-IT</dc:language>
  <cp:lastModifiedBy/>
  <dcterms:modified xsi:type="dcterms:W3CDTF">2023-11-10T08:31:20Z</dcterms:modified>
  <cp:revision>6</cp:revision>
  <dc:subject/>
  <dc:title>Lights</dc:title>
</cp:coreProperties>
</file>