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34031-3EB3-443F-87E7-A7A279E6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21D0D0-1051-6D51-7CD3-FEA2B3C52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621384-D9EB-8EE2-14BB-FB379606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CD1A38-E4DC-670B-0DB8-38E1FC5B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82820E-3DE2-59D2-F43B-13ABF7D4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8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80E00-2C82-D9B1-59B0-0CDE6CD2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8866C3-A493-1E06-6B53-81CB5686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C7543-9760-9ABD-240D-20CA57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EF86F3-FC89-DE99-22F1-69FC1274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A43582-8498-9BBB-1DA4-67C9B6A4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0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07C85F-0DB6-A86D-0E8C-4009C035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AA417C-6E7D-5D8F-BA5E-47A289878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327446-ED53-51B4-1A99-6F87FB2A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2EC6C4-8D87-A615-1991-08A409DC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26D915-6A87-CAE7-B666-6F2247C9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51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99C72-52C2-ED29-3B78-ABECD19A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518C2-88D5-16A8-8829-294FC58F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5D5A24-06F8-ED18-C5C6-D3A1B756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3FEAF7-2A8C-A4F0-D44A-CF59F03A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0EFEE0-E5F9-DF4A-43BC-5C8E7367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9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911E0-12DA-9FD9-5D9B-DB9F7267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6A3F6-2730-C07F-B1CF-48C11760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0FAD8B-6E23-7BEC-46D4-31E6CA28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F7568-AC34-187C-052F-30E73339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830436-E1D4-BB22-65D7-27C394E7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4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6E9F8-45FF-FE4D-CB63-78B3D1DB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ADA2E-24FA-94DB-29A8-2081D1249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5BE2EA-3BC4-4AB9-4CC3-BF7C4869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B1E915-2B0A-7963-FDD0-37FCBDF4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47C3C0-F521-081C-9E41-F623936D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C33E7B-2039-A4A2-B8EF-E6057F7B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9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1AD9F-E8DD-59FB-4389-E3BE2297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D62890-B780-164A-0851-878049CF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37F3AE-B9C0-DDC4-B903-526DEB32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03089B-8E99-6E5B-071D-DB00D47B2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F2F486-BC8D-4FD3-1A6D-B83F237A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4CEEF6-9442-2328-3ACE-EEC3113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D967D0-6CC1-140D-FBA9-7F37CF25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75356E-35F3-3C59-2E07-AA0265AF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4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9E2A7-1A16-B101-28F4-CFD9BB58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CDBA934-369B-EEC5-A107-B8F04F9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403E04-E57B-F3FE-2E91-344E6925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9345851-08C9-A5D5-D31B-0F691E0B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35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4E6FAD-F6D6-C5E5-A245-000B6D3C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E13440-59A6-74DF-192F-845144DF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787787-B1F6-5722-B1E1-9CF94992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03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9FD156-9E5A-F554-C170-401C405E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1403E-5155-4885-548F-F71DD17B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918E75-E071-ED28-D8B7-00A51F9AF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410D18-6B64-2E82-4DA2-47533734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AE5F5D-482A-F406-6B9F-D73A9B6C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35CFA3-3DEA-E374-66C9-A1EB9782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92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53195-1C4E-EEF9-9173-F9A4070D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D66570-A02E-7D50-F06D-B028A4FD9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8DADD7-9E6D-C20F-2E25-FA0C91C87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7F51A3-9111-AF2A-E505-D55935A8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530738-4740-15A6-F4AD-D4802731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A4E8D-7F3A-C1EE-6107-0303F477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7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3D6D8C-221C-6CF0-E5ED-2AEDC588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A22662-C9E5-412E-1045-74926479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172D8-3B5C-7709-DFB7-BEBFB0BC9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B6D2-761B-42C8-96B5-7936F2FECF8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CBD30E-C642-8F20-54CC-6570BA802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3CBF9D-FE17-403C-A2F4-D23F790DB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9EF0-3F13-41A7-8128-D1228E7D8D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71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i.smartedu.unict.it/Login?ReturnUrl=%2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EA885A-E145-6B20-1603-17B1214472F7}"/>
              </a:ext>
            </a:extLst>
          </p:cNvPr>
          <p:cNvSpPr txBox="1"/>
          <p:nvPr/>
        </p:nvSpPr>
        <p:spPr>
          <a:xfrm>
            <a:off x="3516883" y="2621902"/>
            <a:ext cx="543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URL Pagina di Riferimento:</a:t>
            </a:r>
          </a:p>
          <a:p>
            <a:pPr algn="ctr"/>
            <a:r>
              <a:rPr lang="it-IT" dirty="0">
                <a:hlinkClick r:id="rId2"/>
              </a:rPr>
              <a:t>https://studenti.smartedu.unict.it/Login?ReturnUrl=%2f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92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184A883C-B033-FE1B-8783-F648B774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36"/>
            <a:ext cx="12192000" cy="629816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5043AA-65BE-579D-F713-ABD86FCFE2B0}"/>
              </a:ext>
            </a:extLst>
          </p:cNvPr>
          <p:cNvSpPr txBox="1"/>
          <p:nvPr/>
        </p:nvSpPr>
        <p:spPr>
          <a:xfrm>
            <a:off x="3684314" y="111967"/>
            <a:ext cx="482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A seguito lo </a:t>
            </a:r>
            <a:r>
              <a:rPr lang="it-IT" dirty="0" err="1"/>
              <a:t>screenshot</a:t>
            </a:r>
            <a:r>
              <a:rPr lang="it-IT" dirty="0"/>
              <a:t> della pagina da replicare:</a:t>
            </a:r>
          </a:p>
        </p:txBody>
      </p:sp>
    </p:spTree>
    <p:extLst>
      <p:ext uri="{BB962C8B-B14F-4D97-AF65-F5344CB8AC3E}">
        <p14:creationId xmlns:p14="http://schemas.microsoft.com/office/powerpoint/2010/main" val="3599893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RUBULOTTA</dc:creator>
  <cp:lastModifiedBy>VINCENZO RUBULOTTA</cp:lastModifiedBy>
  <cp:revision>1</cp:revision>
  <dcterms:created xsi:type="dcterms:W3CDTF">2024-03-23T09:49:53Z</dcterms:created>
  <dcterms:modified xsi:type="dcterms:W3CDTF">2024-03-23T10:03:44Z</dcterms:modified>
</cp:coreProperties>
</file>