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9561F-A3E4-4520-A4D9-77D34A19D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9E4D83-4B05-41D5-8B09-C13DBC8CE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C1A289-AB75-446C-9B0E-E3BA908C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10869-2122-496C-9DF9-6746ABF0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8C826C-5860-4EB2-97C8-3276B864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10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F1DAC-08A5-4041-B29A-D9E3B41B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5FFC3F-76B0-4F8B-81F9-6067C1B75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BBD5D1-9EA4-47B6-A27E-332C4018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84DDD5-7F95-4142-A5C1-00BFD32C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C18459-ACE2-45DE-BCF9-94E73EAF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41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C0126C-22BA-4CF9-B090-EA52EAFD0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BBAEF3-1D4D-4BF1-B1B7-C72882F4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1EEC39-FE37-4078-9BFB-81770B91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25000-3D37-4EC4-B23D-8465D9BF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9FBD4-D206-4EC7-8A6A-74CA3EEE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9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0840A-CF56-4689-82D7-3FF3D3B9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3466ED-B753-4C51-A80F-383A8BAD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D5D0A2-CB9D-4A8B-B058-78DD4264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83F82E-6B81-4261-B580-9D1DC769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EEC990-7620-48FA-9AAE-E0214641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70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CBCA92-51F1-4749-90CD-AE46F1EE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DA24F-676B-4FA8-A269-BC179E19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9847FF-65F7-4F9A-A937-840CBC46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6192F-1C8C-4C68-A0FD-3D6ACED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4837B0-D6F8-42FC-8CB7-1291C714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EAE32-8542-46E1-BAF3-8EEABA90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0A683-2A1A-4025-8284-B3A351D8B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9E0550-C1B3-49FD-8B1F-B0544EE3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75FFFD-3881-4261-846A-6AC6C661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115F8D-F95B-4581-B139-61A6BF7A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38E85A-C505-4DE4-A37F-4FD2030E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40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91E5E-A131-4425-B62E-13C13883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5B09F7-4963-4E88-A047-0E798ECB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C97E72-15A3-4270-8FE5-CD0861D09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04EDA02-1069-4490-A127-C53B7B633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666523-13E9-4704-95F0-AA7F22664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0B1363-54FD-471F-B2D3-9A84218B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A024007-D1FF-440C-8B44-0646A1E8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4F8EEA-022C-410E-BE9A-BA25CEB4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3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0C6F2-36EF-45F9-BFE2-9E67990F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B87E0D-8743-41B2-BDFB-93D03574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8BF9C8-B4D8-4ADD-8706-8AAD7DE5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D5E2CF-6EF4-4FFE-83AA-6965D431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11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6E5353-5CF2-49C3-B8A9-8E6AD447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2B7F8A-CC50-4125-9BE9-3DB7EA5F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685779-2A99-46CF-9259-7151487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8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E5F5D-38E9-40E6-BB07-1293826B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B92F4F-CDD5-4108-9BBF-94EE4386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BEAB3C-6FDD-4C3B-BFA8-5957B0F5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DB5B39-859C-4999-BCC7-A7445750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664811-E142-4D0A-A03B-696485AF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74E160-131C-47D7-8960-FC19C74E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95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012DE2-A17A-4985-A0C7-92A348D5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E6A52F-0246-4CB3-9145-24026DCA2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64C6A2-0F5F-41CE-910C-4ED13C54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E40A22-57FE-4354-BBC9-2D21AC4A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4C5AB0-749F-4339-853D-D503B380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400FE8-F87E-4927-9E64-8F6E9309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06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51F6BC-6AC5-447D-A51D-A8E820E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E837AB-8C21-41E1-94D0-4843B37F2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29069-7D32-4FFF-BD63-1B68AE1A3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A584-148E-41F2-89C4-1B1EF00EA253}" type="datetimeFigureOut">
              <a:rPr lang="it-IT" smtClean="0"/>
              <a:t>14/11/2019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474916-BFCA-49C5-88DF-92B42FD1F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9B0B4D-EC3B-4909-B7EF-FFF441CD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D4F2-ED50-45C0-8AF7-BF47FAE7E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4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VincenzoVisconti16/Social-Music" TargetMode="External"/><Relationship Id="rId2" Type="http://schemas.openxmlformats.org/officeDocument/2006/relationships/hyperlink" Target="https://github.com/VincenzoVisconti16/Social-Musi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narcloud.io/dashboard?id=VincenzoVisconti16_Social-Mus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5ADB9-2827-42DC-A0D4-81A712BC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1071563"/>
          </a:xfrm>
        </p:spPr>
        <p:txBody>
          <a:bodyPr/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&lt;&lt;Social Network for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Musicians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 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87DD48-068A-467C-AE0C-746B1BBF3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283368"/>
            <a:ext cx="12192001" cy="55746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/>
              <a:t>1. Introduction: </a:t>
            </a:r>
          </a:p>
          <a:p>
            <a:pPr algn="l"/>
            <a:r>
              <a:rPr lang="en-US" dirty="0"/>
              <a:t>	</a:t>
            </a:r>
            <a:r>
              <a:rPr lang="en-US" u="sng" dirty="0"/>
              <a:t>1.1. Aim of the document: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This document aims to give an overview of the system and what it does, explicating also the functional requirements that must be implemented in the system. </a:t>
            </a:r>
          </a:p>
          <a:p>
            <a:pPr algn="l"/>
            <a:r>
              <a:rPr lang="en-US" dirty="0"/>
              <a:t>	</a:t>
            </a:r>
            <a:r>
              <a:rPr lang="en-US" u="sng" dirty="0"/>
              <a:t>1.2. Overview of the defined system:</a:t>
            </a:r>
          </a:p>
          <a:p>
            <a:pPr algn="l"/>
            <a:r>
              <a:rPr lang="en-US" dirty="0"/>
              <a:t> - Meet musician and form a band, asking for someone to play something, make me know as a musician, discussing musical topics with other users in a forum based on Q\A, an evaluation system about samples or answers. </a:t>
            </a:r>
          </a:p>
          <a:p>
            <a:pPr algn="l"/>
            <a:r>
              <a:rPr lang="en-US" dirty="0"/>
              <a:t>	</a:t>
            </a:r>
            <a:r>
              <a:rPr lang="en-US" u="sng" dirty="0"/>
              <a:t>1.3. Operational settings: </a:t>
            </a:r>
          </a:p>
          <a:p>
            <a:pPr algn="l"/>
            <a:r>
              <a:rPr lang="en-US" dirty="0"/>
              <a:t>- Web-App (Website). </a:t>
            </a:r>
          </a:p>
          <a:p>
            <a:pPr algn="l"/>
            <a:r>
              <a:rPr lang="en-US" dirty="0"/>
              <a:t>	</a:t>
            </a:r>
            <a:r>
              <a:rPr lang="en-US" u="sng" dirty="0"/>
              <a:t>1.4. Related systems (at least 2), Pros and Cons: </a:t>
            </a:r>
            <a:r>
              <a:rPr lang="en-US" i="1" dirty="0"/>
              <a:t>“</a:t>
            </a:r>
            <a:r>
              <a:rPr lang="en-US" i="1" dirty="0" err="1"/>
              <a:t>VillaggioMusicale</a:t>
            </a:r>
            <a:r>
              <a:rPr lang="en-US" i="1" dirty="0"/>
              <a:t>” </a:t>
            </a:r>
            <a:r>
              <a:rPr lang="en-US" dirty="0"/>
              <a:t>– </a:t>
            </a:r>
            <a:r>
              <a:rPr lang="en-US" i="1" dirty="0"/>
              <a:t>“Fiver”: </a:t>
            </a:r>
          </a:p>
          <a:p>
            <a:pPr algn="l"/>
            <a:r>
              <a:rPr lang="en-US" b="1" dirty="0"/>
              <a:t>Pros: </a:t>
            </a:r>
            <a:r>
              <a:rPr lang="en-US" dirty="0"/>
              <a:t>More concentrated about music and musicians; Possibility to talk directly to other musicians and/or bands. </a:t>
            </a:r>
          </a:p>
          <a:p>
            <a:pPr algn="l"/>
            <a:r>
              <a:rPr lang="en-US" b="1" dirty="0"/>
              <a:t>Cons: </a:t>
            </a:r>
            <a:r>
              <a:rPr lang="en-US" dirty="0"/>
              <a:t>No </a:t>
            </a:r>
            <a:r>
              <a:rPr lang="en-US" dirty="0" err="1"/>
              <a:t>informations</a:t>
            </a:r>
            <a:r>
              <a:rPr lang="en-US" dirty="0"/>
              <a:t> about concerts; No possibility to be paid if an user plays for someone.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749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C27B9-61DF-43E3-8346-E643546A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1494"/>
          </a:xfrm>
        </p:spPr>
        <p:txBody>
          <a:bodyPr/>
          <a:lstStyle/>
          <a:p>
            <a:r>
              <a:rPr lang="it-IT" u="sng" dirty="0"/>
              <a:t>5.4 Ranking (A.C.)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FEFA328-16A4-469A-BFBE-1B3BDA175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30" y="846723"/>
            <a:ext cx="8140270" cy="6011276"/>
          </a:xfrm>
        </p:spPr>
      </p:pic>
    </p:spTree>
    <p:extLst>
      <p:ext uri="{BB962C8B-B14F-4D97-AF65-F5344CB8AC3E}">
        <p14:creationId xmlns:p14="http://schemas.microsoft.com/office/powerpoint/2010/main" val="422577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67A5DE-3182-4A73-877E-FF51136D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43788"/>
          </a:xfrm>
        </p:spPr>
        <p:txBody>
          <a:bodyPr/>
          <a:lstStyle/>
          <a:p>
            <a:r>
              <a:rPr lang="it-IT" u="sng" dirty="0"/>
              <a:t>5.5 </a:t>
            </a:r>
            <a:r>
              <a:rPr lang="it-IT" u="sng" dirty="0" err="1"/>
              <a:t>Questions</a:t>
            </a:r>
            <a:r>
              <a:rPr lang="it-IT" u="sng" dirty="0"/>
              <a:t> &amp;</a:t>
            </a:r>
            <a:br>
              <a:rPr lang="it-IT" u="sng" dirty="0"/>
            </a:br>
            <a:r>
              <a:rPr lang="it-IT" u="sng" dirty="0" err="1"/>
              <a:t>Answers</a:t>
            </a:r>
            <a:r>
              <a:rPr lang="it-IT" u="sng" dirty="0"/>
              <a:t> (V.V.)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9B64ACA-6E33-48EB-BD5E-6B98F0AA8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42" y="2160"/>
            <a:ext cx="6784258" cy="6855839"/>
          </a:xfrm>
        </p:spPr>
      </p:pic>
    </p:spTree>
    <p:extLst>
      <p:ext uri="{BB962C8B-B14F-4D97-AF65-F5344CB8AC3E}">
        <p14:creationId xmlns:p14="http://schemas.microsoft.com/office/powerpoint/2010/main" val="394928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116199-D19F-42D1-9EA0-F03F020C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418307" cy="1347536"/>
          </a:xfrm>
        </p:spPr>
        <p:txBody>
          <a:bodyPr/>
          <a:lstStyle/>
          <a:p>
            <a:r>
              <a:rPr lang="it-IT" u="sng" dirty="0"/>
              <a:t>5.6 </a:t>
            </a:r>
            <a:r>
              <a:rPr lang="it-IT" u="sng" dirty="0" err="1"/>
              <a:t>HomePage</a:t>
            </a:r>
            <a:r>
              <a:rPr lang="it-IT" u="sng" dirty="0"/>
              <a:t> (V.V.)</a:t>
            </a:r>
          </a:p>
        </p:txBody>
      </p:sp>
      <p:pic>
        <p:nvPicPr>
          <p:cNvPr id="6" name="Segnaposto contenuto 5" descr="Immagine che contiene molti, stanza&#10;&#10;Descrizione generata automaticamente">
            <a:extLst>
              <a:ext uri="{FF2B5EF4-FFF2-40B4-BE49-F238E27FC236}">
                <a16:creationId xmlns:a16="http://schemas.microsoft.com/office/drawing/2014/main" id="{EA3C8BC2-B7A3-42F0-B6FA-315B50ADE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04" y="0"/>
            <a:ext cx="6786396" cy="6858000"/>
          </a:xfrm>
        </p:spPr>
      </p:pic>
    </p:spTree>
    <p:extLst>
      <p:ext uri="{BB962C8B-B14F-4D97-AF65-F5344CB8AC3E}">
        <p14:creationId xmlns:p14="http://schemas.microsoft.com/office/powerpoint/2010/main" val="281132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00BD6-7A36-4897-8D9F-C8223B5E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32546"/>
          </a:xfrm>
        </p:spPr>
        <p:txBody>
          <a:bodyPr>
            <a:normAutofit/>
          </a:bodyPr>
          <a:lstStyle/>
          <a:p>
            <a:r>
              <a:rPr lang="it-IT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Activity </a:t>
            </a:r>
            <a:r>
              <a:rPr lang="it-IT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it-IT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5CB57-6BC9-4A46-8B67-604B712E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32547"/>
            <a:ext cx="12191999" cy="5125452"/>
          </a:xfrm>
        </p:spPr>
        <p:txBody>
          <a:bodyPr/>
          <a:lstStyle/>
          <a:p>
            <a:r>
              <a:rPr lang="it-IT" sz="4400" dirty="0"/>
              <a:t>6.1 </a:t>
            </a:r>
            <a:r>
              <a:rPr lang="it-IT" sz="4400" dirty="0" err="1"/>
              <a:t>Insert</a:t>
            </a:r>
            <a:r>
              <a:rPr lang="it-IT" sz="4400" dirty="0"/>
              <a:t> Sample post + Login (V.V.)</a:t>
            </a:r>
          </a:p>
          <a:p>
            <a:r>
              <a:rPr lang="it-IT" sz="4400" dirty="0"/>
              <a:t>6.2 </a:t>
            </a:r>
            <a:r>
              <a:rPr lang="it-IT" sz="4400" dirty="0" err="1"/>
              <a:t>Contact</a:t>
            </a:r>
            <a:r>
              <a:rPr lang="it-IT" sz="4400" dirty="0"/>
              <a:t> User + Mail System (L.M.)</a:t>
            </a:r>
          </a:p>
          <a:p>
            <a:r>
              <a:rPr lang="it-IT" sz="4400" dirty="0"/>
              <a:t>6.3 </a:t>
            </a:r>
            <a:r>
              <a:rPr lang="it-IT" sz="4400" dirty="0" err="1"/>
              <a:t>Evaluate</a:t>
            </a:r>
            <a:r>
              <a:rPr lang="it-IT" sz="4400" dirty="0"/>
              <a:t> Samples (A.C.)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86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C27B9-61DF-43E3-8346-E643546A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8357"/>
          </a:xfrm>
        </p:spPr>
        <p:txBody>
          <a:bodyPr/>
          <a:lstStyle/>
          <a:p>
            <a:r>
              <a:rPr lang="it-IT" u="sng" dirty="0"/>
              <a:t>6.1 </a:t>
            </a:r>
            <a:r>
              <a:rPr lang="it-IT" u="sng" dirty="0" err="1"/>
              <a:t>Insert</a:t>
            </a:r>
            <a:r>
              <a:rPr lang="it-IT" u="sng" dirty="0"/>
              <a:t> Sample Post + Login (V.V.)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177A36-F298-428C-984C-54D720A8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358"/>
            <a:ext cx="12192000" cy="5959642"/>
          </a:xfrm>
        </p:spPr>
      </p:pic>
    </p:spTree>
    <p:extLst>
      <p:ext uri="{BB962C8B-B14F-4D97-AF65-F5344CB8AC3E}">
        <p14:creationId xmlns:p14="http://schemas.microsoft.com/office/powerpoint/2010/main" val="135935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116199-D19F-42D1-9EA0-F03F020C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568"/>
          </a:xfrm>
        </p:spPr>
        <p:txBody>
          <a:bodyPr>
            <a:normAutofit fontScale="90000"/>
          </a:bodyPr>
          <a:lstStyle/>
          <a:p>
            <a:r>
              <a:rPr lang="it-IT" u="sng" dirty="0"/>
              <a:t>6.2 </a:t>
            </a:r>
            <a:r>
              <a:rPr lang="it-IT" u="sng" dirty="0" err="1"/>
              <a:t>Contact</a:t>
            </a:r>
            <a:r>
              <a:rPr lang="it-IT" u="sng" dirty="0"/>
              <a:t> </a:t>
            </a:r>
            <a:br>
              <a:rPr lang="it-IT" u="sng" dirty="0"/>
            </a:br>
            <a:r>
              <a:rPr lang="it-IT" u="sng" dirty="0"/>
              <a:t>Users (L.M.)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1170E96-0F77-4101-80E7-28E33065D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31" y="486383"/>
            <a:ext cx="9654670" cy="6371616"/>
          </a:xfrm>
        </p:spPr>
      </p:pic>
    </p:spTree>
    <p:extLst>
      <p:ext uri="{BB962C8B-B14F-4D97-AF65-F5344CB8AC3E}">
        <p14:creationId xmlns:p14="http://schemas.microsoft.com/office/powerpoint/2010/main" val="43395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116199-D19F-42D1-9EA0-F03F020C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87949" cy="930441"/>
          </a:xfrm>
        </p:spPr>
        <p:txBody>
          <a:bodyPr>
            <a:normAutofit fontScale="90000"/>
          </a:bodyPr>
          <a:lstStyle/>
          <a:p>
            <a:r>
              <a:rPr lang="it-IT" u="sng" dirty="0"/>
              <a:t>6.3 </a:t>
            </a:r>
            <a:r>
              <a:rPr lang="it-IT" u="sng" dirty="0" err="1"/>
              <a:t>Evaluate</a:t>
            </a:r>
            <a:r>
              <a:rPr lang="it-IT" u="sng" dirty="0"/>
              <a:t> </a:t>
            </a:r>
            <a:br>
              <a:rPr lang="it-IT" u="sng" dirty="0"/>
            </a:br>
            <a:r>
              <a:rPr lang="it-IT" u="sng" dirty="0"/>
              <a:t>Samples (A.C.)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333566-4BBD-4FC3-96DF-699D0FEFF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6" y="0"/>
            <a:ext cx="8793594" cy="6858000"/>
          </a:xfrm>
        </p:spPr>
      </p:pic>
    </p:spTree>
    <p:extLst>
      <p:ext uri="{BB962C8B-B14F-4D97-AF65-F5344CB8AC3E}">
        <p14:creationId xmlns:p14="http://schemas.microsoft.com/office/powerpoint/2010/main" val="23638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9E887-C25F-4768-BD78-3F95FCC1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99410"/>
          </a:xfrm>
        </p:spPr>
        <p:txBody>
          <a:bodyPr>
            <a:normAutofit/>
          </a:bodyPr>
          <a:lstStyle/>
          <a:p>
            <a:r>
              <a:rPr lang="it-IT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GitHub - Travis - </a:t>
            </a:r>
            <a:r>
              <a:rPr lang="it-IT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SonarCloud</a:t>
            </a:r>
            <a:endParaRPr lang="it-IT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F1AF0-C92F-435C-B71A-8AADC32F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9411"/>
            <a:ext cx="12192000" cy="5558588"/>
          </a:xfrm>
        </p:spPr>
        <p:txBody>
          <a:bodyPr/>
          <a:lstStyle/>
          <a:p>
            <a:r>
              <a:rPr lang="it-IT" sz="3200" dirty="0"/>
              <a:t>URL GitHub: </a:t>
            </a:r>
            <a:r>
              <a:rPr lang="it-IT" sz="3200" dirty="0">
                <a:hlinkClick r:id="rId2"/>
              </a:rPr>
              <a:t>https://github.com/VincenzoVisconti16/Social-Music</a:t>
            </a:r>
            <a:endParaRPr lang="it-IT" sz="3200" dirty="0"/>
          </a:p>
          <a:p>
            <a:endParaRPr lang="it-IT" sz="3200" dirty="0"/>
          </a:p>
          <a:p>
            <a:r>
              <a:rPr lang="it-IT" sz="3200" dirty="0"/>
              <a:t> URL Travis: </a:t>
            </a:r>
            <a:r>
              <a:rPr lang="it-IT" sz="3200" dirty="0">
                <a:hlinkClick r:id="rId3"/>
              </a:rPr>
              <a:t>https://travis-ci.org/VincenzoVisconti16/Social-Music</a:t>
            </a:r>
            <a:endParaRPr lang="it-IT" sz="3200" dirty="0"/>
          </a:p>
          <a:p>
            <a:endParaRPr lang="it-IT" sz="3200" dirty="0"/>
          </a:p>
          <a:p>
            <a:r>
              <a:rPr lang="it-IT" sz="3200" dirty="0"/>
              <a:t>URL </a:t>
            </a:r>
            <a:r>
              <a:rPr lang="it-IT" sz="3200" dirty="0" err="1"/>
              <a:t>SonarCloud</a:t>
            </a:r>
            <a:r>
              <a:rPr lang="it-IT" sz="3200" dirty="0"/>
              <a:t>: </a:t>
            </a:r>
            <a:r>
              <a:rPr lang="it-IT" sz="3200" dirty="0">
                <a:hlinkClick r:id="rId4"/>
              </a:rPr>
              <a:t>https://sonarcloud.io/dashboard?id=VincenzoVisconti16_Social-Music</a:t>
            </a:r>
            <a:endParaRPr lang="it-IT" sz="3200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847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96527-3F46-445D-9923-21B040CD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</a:t>
            </a:r>
            <a:r>
              <a:rPr lang="it-IT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5762E2-2337-489C-9913-0E7377B2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• *Instrument = Accordion, Bagpipe, Balalaika, Banjo, Bass, Berimbau, Bouzouki, Cello, </a:t>
            </a:r>
            <a:r>
              <a:rPr lang="en-US" sz="3600" dirty="0" err="1"/>
              <a:t>Cetra</a:t>
            </a:r>
            <a:r>
              <a:rPr lang="en-US" sz="3600" dirty="0"/>
              <a:t>, Clarinet, Clavichord, Contrabass, Drum, Flute, Gable, Guitar, </a:t>
            </a:r>
            <a:r>
              <a:rPr lang="en-US" sz="3600" dirty="0" err="1"/>
              <a:t>HarmonicĂ</a:t>
            </a:r>
            <a:r>
              <a:rPr lang="en-US" sz="3600" dirty="0"/>
              <a:t>, Harp, Harpsichord, Horn, Keyboard, Lira, Lute, Mandolin, Microphone, Oboe, Ocarina, Organ, Piano, Saxophone, Sitar, Spinet, Trombone, Trumpet, Violet, Violin, Xylophone.</a:t>
            </a:r>
          </a:p>
          <a:p>
            <a:pPr marL="0" indent="0">
              <a:buNone/>
            </a:pPr>
            <a:r>
              <a:rPr lang="en-US" sz="3600" dirty="0"/>
              <a:t>• *Personal data = first name, last name, birth date, place of residence, email, username, password. </a:t>
            </a:r>
          </a:p>
          <a:p>
            <a:pPr marL="0" indent="0">
              <a:buNone/>
            </a:pPr>
            <a:r>
              <a:rPr lang="en-US" sz="3600" dirty="0"/>
              <a:t>• *Evaluation System = Users click on stars, from 1 to 5. The final rate is the medium between all the rating votes.</a:t>
            </a:r>
          </a:p>
          <a:p>
            <a:pPr marL="0" indent="0">
              <a:buNone/>
            </a:pPr>
            <a:r>
              <a:rPr lang="en-US" sz="3600" dirty="0"/>
              <a:t>•*Moderate Users = Ban, Warning, Restriction to users.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48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55478-01EC-453D-8029-6864F86D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2946"/>
          </a:xfrm>
        </p:spPr>
        <p:txBody>
          <a:bodyPr/>
          <a:lstStyle/>
          <a:p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User Stories: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A10CDA-E62C-44B8-8D72-AF39E9C4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2948"/>
            <a:ext cx="12192000" cy="57350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1. As a musician, I want to register myself into this system, so I can find a band to play with. (V. V.) </a:t>
            </a:r>
          </a:p>
          <a:p>
            <a:pPr marL="0" indent="0">
              <a:buNone/>
            </a:pPr>
            <a:r>
              <a:rPr lang="en-US" dirty="0"/>
              <a:t>• 2. As a music lover, I want to discuss about music in topics, so I can increase or share my knowledge. (V. V.) </a:t>
            </a:r>
          </a:p>
          <a:p>
            <a:pPr marL="0" indent="0">
              <a:buNone/>
            </a:pPr>
            <a:r>
              <a:rPr lang="en-US" dirty="0"/>
              <a:t>• 3. As a user, I want to have a score system about, so I can see how much I’m active on the system.  (V. V.) </a:t>
            </a:r>
          </a:p>
          <a:p>
            <a:pPr marL="0" indent="0">
              <a:buNone/>
            </a:pPr>
            <a:r>
              <a:rPr lang="en-US" dirty="0"/>
              <a:t>• 4. As a musician, I want my samples to be evaluated by other users, so I can get feedback. (A. C.) </a:t>
            </a:r>
          </a:p>
          <a:p>
            <a:pPr marL="0" indent="0">
              <a:buNone/>
            </a:pPr>
            <a:r>
              <a:rPr lang="en-US" dirty="0"/>
              <a:t>• 5. As a skilled player, I want to find users’ requests asking in songs creating, so I can accomplish them. (A. C.) </a:t>
            </a:r>
          </a:p>
          <a:p>
            <a:pPr marL="0" indent="0">
              <a:buNone/>
            </a:pPr>
            <a:r>
              <a:rPr lang="en-US" dirty="0"/>
              <a:t>• 6. As a user, I want my profile to show the instruments I play and the years of experience I have for each one, so I can be seen from other users. (A. C.) </a:t>
            </a:r>
          </a:p>
          <a:p>
            <a:pPr marL="0" indent="0">
              <a:buNone/>
            </a:pPr>
            <a:r>
              <a:rPr lang="en-US" dirty="0"/>
              <a:t>• 7. As a musician, I want to exchange samples with other users, so I can share music files. (L. M.) </a:t>
            </a:r>
          </a:p>
          <a:p>
            <a:pPr marL="0" indent="0">
              <a:buNone/>
            </a:pPr>
            <a:r>
              <a:rPr lang="en-US" dirty="0"/>
              <a:t>• 8. As a musician, I want a filtering system, so I can find other users easily. (L. M.) </a:t>
            </a:r>
          </a:p>
          <a:p>
            <a:pPr marL="0" indent="0">
              <a:buNone/>
            </a:pPr>
            <a:r>
              <a:rPr lang="en-US" dirty="0"/>
              <a:t>• 9. As a user, I want a mail service, so I can communicate with other users. (L. M.)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82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F23F3-AA02-4A5E-AA38-25CF2FC1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6483"/>
          </a:xfrm>
        </p:spPr>
        <p:txBody>
          <a:bodyPr/>
          <a:lstStyle/>
          <a:p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it-IT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E318D-9288-4196-BDE0-3655F55D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6484"/>
            <a:ext cx="12191999" cy="57751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• 1. The system shall show users’ requests in a chronological order of insertion (last </a:t>
            </a:r>
            <a:r>
              <a:rPr lang="en-US" sz="9600" dirty="0" err="1"/>
              <a:t>insered</a:t>
            </a:r>
            <a:r>
              <a:rPr lang="en-US" sz="9600" dirty="0"/>
              <a:t>, first showed) into a notice-board. (V. V.) </a:t>
            </a:r>
          </a:p>
          <a:p>
            <a:pPr marL="0" indent="0">
              <a:buNone/>
            </a:pPr>
            <a:r>
              <a:rPr lang="en-US" sz="9600" dirty="0"/>
              <a:t>• 2. The system shall provide a mailing system, in which users can send messages and files. (V. V.) </a:t>
            </a:r>
          </a:p>
          <a:p>
            <a:pPr marL="0" indent="0">
              <a:buNone/>
            </a:pPr>
            <a:r>
              <a:rPr lang="en-US" sz="9600" dirty="0"/>
              <a:t>• 3. The system shall implement an evaluation system*, for rating people samples and answers. (V. V.) </a:t>
            </a:r>
          </a:p>
          <a:p>
            <a:pPr marL="0" indent="0">
              <a:buNone/>
            </a:pPr>
            <a:r>
              <a:rPr lang="en-US" sz="9600" dirty="0"/>
              <a:t>• 4. The system shall show, on users' profile, personal picture, first name, last name, age, city of residence, played instruments, years of experience for each one, name of his band/s, role/s in the band/s. (A. C.) </a:t>
            </a:r>
          </a:p>
          <a:p>
            <a:pPr marL="0" indent="0">
              <a:buNone/>
            </a:pPr>
            <a:r>
              <a:rPr lang="en-US" sz="9600" dirty="0"/>
              <a:t>• 5. The system shall allow the user to filter the list of requests based on the instrument specified, and the date on which the request was made. (A. C.) </a:t>
            </a:r>
          </a:p>
          <a:p>
            <a:pPr marL="0" indent="0">
              <a:buNone/>
            </a:pPr>
            <a:r>
              <a:rPr lang="en-US" sz="9600" dirty="0"/>
              <a:t>• 6. The system shall provide a forum where users can ask and answer those of other users. (A. C.) </a:t>
            </a:r>
          </a:p>
          <a:p>
            <a:pPr marL="0" indent="0">
              <a:buNone/>
            </a:pPr>
            <a:r>
              <a:rPr lang="en-US" sz="9600" dirty="0"/>
              <a:t>• 7. The system shall provide user registration, inserting personal data* and also the instrument* played. (L. M.)</a:t>
            </a:r>
          </a:p>
          <a:p>
            <a:pPr marL="0" indent="0">
              <a:buNone/>
            </a:pPr>
            <a:r>
              <a:rPr lang="en-US" sz="9600" dirty="0"/>
              <a:t>• 8. The system shall show all </a:t>
            </a:r>
            <a:r>
              <a:rPr lang="en-US" sz="9600" dirty="0" err="1"/>
              <a:t>availables</a:t>
            </a:r>
            <a:r>
              <a:rPr lang="en-US" sz="9600" dirty="0"/>
              <a:t> users in a notice-board to do samples for other users, showing instrument played. (L. M.)</a:t>
            </a:r>
          </a:p>
          <a:p>
            <a:pPr marL="0" indent="0">
              <a:buNone/>
            </a:pPr>
            <a:r>
              <a:rPr lang="en-US" sz="9600" dirty="0"/>
              <a:t>• 9. The system shall provide a ranking of users based on evaluations (more ratings, more high in ranking), and each month the first 20 users are considered advanced (the old 20, became normal users). (L. M.)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46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143E1-2179-483F-835B-03F7EB62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250987" cy="1138135"/>
          </a:xfrm>
        </p:spPr>
        <p:txBody>
          <a:bodyPr>
            <a:normAutofit fontScale="90000"/>
          </a:bodyPr>
          <a:lstStyle/>
          <a:p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Use Cases:</a:t>
            </a:r>
            <a:b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it-IT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5" name="Segnaposto contenuto 4" descr="Immagine che contiene testo, mappa, neve&#10;&#10;Descrizione generata automaticamente">
            <a:extLst>
              <a:ext uri="{FF2B5EF4-FFF2-40B4-BE49-F238E27FC236}">
                <a16:creationId xmlns:a16="http://schemas.microsoft.com/office/drawing/2014/main" id="{7167F77A-CB77-4E73-920A-BA670A0D6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1" y="0"/>
            <a:ext cx="8043600" cy="6882319"/>
          </a:xfrm>
        </p:spPr>
      </p:pic>
    </p:spTree>
    <p:extLst>
      <p:ext uri="{BB962C8B-B14F-4D97-AF65-F5344CB8AC3E}">
        <p14:creationId xmlns:p14="http://schemas.microsoft.com/office/powerpoint/2010/main" val="320836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5044B-6E6E-4C34-AA20-7ECFB003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567"/>
          </a:xfrm>
        </p:spPr>
        <p:txBody>
          <a:bodyPr>
            <a:normAutofit/>
          </a:bodyPr>
          <a:lstStyle/>
          <a:p>
            <a:r>
              <a:rPr lang="it-IT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it-IT" sz="6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StoryBoards</a:t>
            </a:r>
            <a:r>
              <a:rPr lang="it-IT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11424B-6209-4DC2-87FC-B9879B96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12757"/>
            <a:ext cx="12191999" cy="5045241"/>
          </a:xfrm>
        </p:spPr>
        <p:txBody>
          <a:bodyPr>
            <a:normAutofit/>
          </a:bodyPr>
          <a:lstStyle/>
          <a:p>
            <a:r>
              <a:rPr lang="it-IT" sz="4400" dirty="0"/>
              <a:t>5.1. Mail Service (L.M.)</a:t>
            </a:r>
          </a:p>
          <a:p>
            <a:r>
              <a:rPr lang="it-IT" sz="4400" dirty="0"/>
              <a:t>5.2. Sample Posts (L.M.)</a:t>
            </a:r>
          </a:p>
          <a:p>
            <a:r>
              <a:rPr lang="it-IT" sz="4400" dirty="0"/>
              <a:t>5.3 </a:t>
            </a:r>
            <a:r>
              <a:rPr lang="it-IT" sz="4400" dirty="0" err="1"/>
              <a:t>Search</a:t>
            </a:r>
            <a:r>
              <a:rPr lang="it-IT" sz="4400" dirty="0"/>
              <a:t> </a:t>
            </a:r>
            <a:r>
              <a:rPr lang="it-IT" sz="4400" dirty="0" err="1"/>
              <a:t>Members</a:t>
            </a:r>
            <a:r>
              <a:rPr lang="it-IT" sz="4400" dirty="0"/>
              <a:t>/</a:t>
            </a:r>
            <a:r>
              <a:rPr lang="it-IT" sz="4400" dirty="0" err="1"/>
              <a:t>Bands</a:t>
            </a:r>
            <a:r>
              <a:rPr lang="it-IT" sz="4400" dirty="0"/>
              <a:t> (A.C.)</a:t>
            </a:r>
          </a:p>
          <a:p>
            <a:r>
              <a:rPr lang="it-IT" sz="4400" dirty="0"/>
              <a:t>5.4 Ranking (A.C.)</a:t>
            </a:r>
          </a:p>
          <a:p>
            <a:r>
              <a:rPr lang="it-IT" sz="4400" dirty="0"/>
              <a:t>5.5 </a:t>
            </a:r>
            <a:r>
              <a:rPr lang="it-IT" sz="4400" dirty="0" err="1"/>
              <a:t>Questions</a:t>
            </a:r>
            <a:r>
              <a:rPr lang="it-IT" sz="4400" dirty="0"/>
              <a:t>/</a:t>
            </a:r>
            <a:r>
              <a:rPr lang="it-IT" sz="4400" dirty="0" err="1"/>
              <a:t>Answers</a:t>
            </a:r>
            <a:r>
              <a:rPr lang="it-IT" sz="4400" dirty="0"/>
              <a:t> (V.V.)</a:t>
            </a:r>
          </a:p>
          <a:p>
            <a:r>
              <a:rPr lang="it-IT" sz="4400" dirty="0"/>
              <a:t>5.6 Home (V.V.)</a:t>
            </a:r>
          </a:p>
        </p:txBody>
      </p:sp>
    </p:spTree>
    <p:extLst>
      <p:ext uri="{BB962C8B-B14F-4D97-AF65-F5344CB8AC3E}">
        <p14:creationId xmlns:p14="http://schemas.microsoft.com/office/powerpoint/2010/main" val="238670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2318E-5296-4CC0-AFD3-E7AC6136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15453"/>
          </a:xfrm>
        </p:spPr>
        <p:txBody>
          <a:bodyPr/>
          <a:lstStyle/>
          <a:p>
            <a:r>
              <a:rPr lang="it-IT" u="sng" dirty="0"/>
              <a:t>5.1. Mail </a:t>
            </a:r>
            <a:br>
              <a:rPr lang="it-IT" u="sng" dirty="0"/>
            </a:br>
            <a:r>
              <a:rPr lang="it-IT" u="sng" dirty="0"/>
              <a:t>Service (L.M.)</a:t>
            </a:r>
          </a:p>
        </p:txBody>
      </p:sp>
      <p:pic>
        <p:nvPicPr>
          <p:cNvPr id="5" name="Segnaposto contenuto 4" descr="Immagine che contiene screenshot, interni, nero, monitor&#10;&#10;Descrizione generata automaticamente">
            <a:extLst>
              <a:ext uri="{FF2B5EF4-FFF2-40B4-BE49-F238E27FC236}">
                <a16:creationId xmlns:a16="http://schemas.microsoft.com/office/drawing/2014/main" id="{C862783F-9779-47A0-B569-D22DCC45E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68" y="1060315"/>
            <a:ext cx="9028132" cy="5797101"/>
          </a:xfrm>
        </p:spPr>
      </p:pic>
    </p:spTree>
    <p:extLst>
      <p:ext uri="{BB962C8B-B14F-4D97-AF65-F5344CB8AC3E}">
        <p14:creationId xmlns:p14="http://schemas.microsoft.com/office/powerpoint/2010/main" val="164783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6E4AF-D7FD-4344-B757-99B9BD17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2801566" cy="1251283"/>
          </a:xfrm>
        </p:spPr>
        <p:txBody>
          <a:bodyPr>
            <a:normAutofit fontScale="90000"/>
          </a:bodyPr>
          <a:lstStyle/>
          <a:p>
            <a:r>
              <a:rPr lang="it-IT" u="sng" dirty="0"/>
              <a:t>5.2. Sample </a:t>
            </a:r>
            <a:br>
              <a:rPr lang="it-IT" u="sng" dirty="0"/>
            </a:br>
            <a:r>
              <a:rPr lang="it-IT" u="sng" dirty="0"/>
              <a:t>Posts (L.M.)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D14F3C4-5346-4C73-BCE1-BEE1934B3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40" y="0"/>
            <a:ext cx="9344860" cy="6858000"/>
          </a:xfrm>
        </p:spPr>
      </p:pic>
    </p:spTree>
    <p:extLst>
      <p:ext uri="{BB962C8B-B14F-4D97-AF65-F5344CB8AC3E}">
        <p14:creationId xmlns:p14="http://schemas.microsoft.com/office/powerpoint/2010/main" val="365495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117C7-56B4-42CD-BA97-37DD62F4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62664" cy="1363577"/>
          </a:xfrm>
        </p:spPr>
        <p:txBody>
          <a:bodyPr>
            <a:normAutofit/>
          </a:bodyPr>
          <a:lstStyle/>
          <a:p>
            <a:r>
              <a:rPr lang="it-IT" u="sng" dirty="0"/>
              <a:t>5.3 </a:t>
            </a:r>
            <a:r>
              <a:rPr lang="it-IT" u="sng" dirty="0" err="1"/>
              <a:t>Search</a:t>
            </a:r>
            <a:r>
              <a:rPr lang="it-IT" u="sng" dirty="0"/>
              <a:t> </a:t>
            </a:r>
            <a:r>
              <a:rPr lang="it-IT" u="sng" dirty="0" err="1"/>
              <a:t>Members</a:t>
            </a:r>
            <a:r>
              <a:rPr lang="it-IT" u="sng" dirty="0"/>
              <a:t> &amp; </a:t>
            </a:r>
            <a:r>
              <a:rPr lang="it-IT" u="sng" dirty="0" err="1"/>
              <a:t>Bands</a:t>
            </a:r>
            <a:r>
              <a:rPr lang="it-IT" u="sng" dirty="0"/>
              <a:t> (A.C.)</a:t>
            </a:r>
          </a:p>
        </p:txBody>
      </p:sp>
      <p:pic>
        <p:nvPicPr>
          <p:cNvPr id="6" name="Segnaposto contenuto 5" descr="Immagine che contiene fotografia, diverso, frigorifero&#10;&#10;Descrizione generata automaticamente">
            <a:extLst>
              <a:ext uri="{FF2B5EF4-FFF2-40B4-BE49-F238E27FC236}">
                <a16:creationId xmlns:a16="http://schemas.microsoft.com/office/drawing/2014/main" id="{7A11A2B8-A8B4-4574-B663-F4B057B86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43" y="671209"/>
            <a:ext cx="8541057" cy="6186791"/>
          </a:xfrm>
        </p:spPr>
      </p:pic>
    </p:spTree>
    <p:extLst>
      <p:ext uri="{BB962C8B-B14F-4D97-AF65-F5344CB8AC3E}">
        <p14:creationId xmlns:p14="http://schemas.microsoft.com/office/powerpoint/2010/main" val="1292055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936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&lt;&lt;Social Network for Musicians&gt;&gt; :</vt:lpstr>
      <vt:lpstr>1.1. Glossary:</vt:lpstr>
      <vt:lpstr>2. User Stories:</vt:lpstr>
      <vt:lpstr>3. Functional Requirements:</vt:lpstr>
      <vt:lpstr>4. Use Cases:  Overview Diagram:</vt:lpstr>
      <vt:lpstr>5. StoryBoards:</vt:lpstr>
      <vt:lpstr>5.1. Mail  Service (L.M.)</vt:lpstr>
      <vt:lpstr>5.2. Sample  Posts (L.M.)</vt:lpstr>
      <vt:lpstr>5.3 Search Members &amp; Bands (A.C.)</vt:lpstr>
      <vt:lpstr>5.4 Ranking (A.C.)</vt:lpstr>
      <vt:lpstr>5.5 Questions &amp; Answers (V.V.)</vt:lpstr>
      <vt:lpstr>5.6 HomePage (V.V.)</vt:lpstr>
      <vt:lpstr>6. Activity Diagram:</vt:lpstr>
      <vt:lpstr>6.1 Insert Sample Post + Login (V.V.)</vt:lpstr>
      <vt:lpstr>6.2 Contact  Users (L.M.)</vt:lpstr>
      <vt:lpstr>6.3 Evaluate  Samples (A.C.)</vt:lpstr>
      <vt:lpstr>7. GitHub - Travis - SonarCloud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&lt;&lt;Social Network for Musicians&gt;&gt; :</dc:title>
  <dc:creator>Vincenzo Visconti</dc:creator>
  <cp:lastModifiedBy>Vincenzo Visconti</cp:lastModifiedBy>
  <cp:revision>17</cp:revision>
  <dcterms:created xsi:type="dcterms:W3CDTF">2019-11-14T11:30:43Z</dcterms:created>
  <dcterms:modified xsi:type="dcterms:W3CDTF">2019-11-14T21:08:23Z</dcterms:modified>
</cp:coreProperties>
</file>