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7CC162-756B-4B7F-A614-57129335F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3C542F-105C-4700-BDD1-7A39CA1D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C90926-9EB9-495B-A7A4-99009328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FB61D-3BA4-4D43-ACC4-276CB9A1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9F651-0D3B-4100-A978-745456DC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3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BF8F0-89C4-4517-9411-FF402314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7953DA-EDA2-4964-A9C5-404E3E2FE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186AEF-C55A-4D50-A76B-7775B72B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8B7D5C-5FD1-4008-A9EF-6DA86C3F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BAB8E6-BC4D-461D-9D78-0F4B5098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38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560F7B-5B0E-40EF-893A-96E8937EF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E17849-F732-4D3D-9B96-B2945F96F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598BF6-907C-477A-A8E6-12913D12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BB59B-89F5-43E4-B0B5-CDB8BF9D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379D08-FF6E-4057-8DF6-47B978A0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6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B22ED-CE45-4418-BB13-20FDAE3A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66CC4-20F7-4C9C-B1C5-D404E136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275F8-527C-4400-98CB-12E0DA15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DB402A-38C3-4CBA-B6AE-1F2DFF87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950738-670B-46B5-BCB7-F25E7C95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5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7D085-4393-40F5-BF9A-3558091D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C22EF0-A57B-43B3-B85C-7E8E064C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9CF348-37A5-407B-8CDF-C9E85510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AD885-F0B9-4A3F-A422-024475E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1DC08-0592-468C-9D18-C3719EC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6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E1A50-3C22-40C1-8B70-10B2510E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A153E-23FA-41E8-8BDD-853B34C36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CFDB03-D1A3-4FEC-BBE1-0DF2A938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EB314-640A-46BF-A953-FD0414C4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5A18C8-3712-4209-8486-DDE9FD69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3F2B45-B64B-45A3-BF0B-2DFADC50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7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F4566-FC0C-4988-9B66-14006652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F317AC-70A4-45A2-9CC0-D1A72AF7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B9F9E-5FD8-4838-B486-3B48799D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E1F036-C4E0-4310-9D81-DD28947A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9285C5F-8A4D-4EF7-9EA6-396739FC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D50D838-2531-45C3-8BCB-E8F75F0D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D92881-ABD8-4705-AD45-3C023B59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17EC71-3AD2-41E5-90B9-6A14E44F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10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56D09-9603-4CF1-8267-FA409A22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490D799-EB78-47E3-859A-CD4F4FB6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843A17-E9F5-4C84-8090-14866A89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4AACCF-EA0F-4C3B-A873-4F2D122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7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DC04DF-F918-4418-8E73-8E1867BD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1E95B-66F6-4126-AD26-A6F86FE8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A4BBD-85BE-4989-A01E-5ECA9849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20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5E317-163E-4C04-A211-55B15BE5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DE84C-154D-4E33-90DE-9E73F121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1CC01D-8ED1-410C-94ED-6E936463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B237B6-440C-45A1-95AD-1AAC793E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0850D1-BB55-4CDA-8B2A-2EDC20F2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34F8A-86E8-4501-9729-B174EBDF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BC5FA-58BE-4CEA-9522-D5112D22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D3CA21-5C4C-430C-AF7D-48B538AB9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F3C009-CFE2-4A7F-ADA5-73CFA681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DB1A40-86E0-4F6E-BBFE-8A112B30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7D3BB-E832-485A-B531-68F7F73A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513E4D-7D6B-4BE2-8605-125288C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43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57D56E-9400-4B52-8A45-75768FF2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02B01C-A54D-4DCB-873E-5F76265B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E6AC1B-7E30-4C38-9BAC-1F2F72465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BC2D-E742-4F63-B557-866D2C84C520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6FAC92-575C-4D25-9BEF-97B065459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7E7616-FA42-4FC8-A809-3A0199A1D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B7BF-85A4-43E4-8E34-DE6205F150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4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74BBD-C358-4104-9804-60036105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524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«Social Network for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Musicians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7B067A-724A-4573-BA9B-E52A39B3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11324"/>
            <a:ext cx="12192001" cy="55466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/>
              <a:t>1. Introduction: </a:t>
            </a:r>
          </a:p>
          <a:p>
            <a:pPr algn="l"/>
            <a:r>
              <a:rPr lang="en-US" dirty="0"/>
              <a:t> 	</a:t>
            </a:r>
            <a:r>
              <a:rPr lang="en-US" u="sng" dirty="0"/>
              <a:t>1.1. Aim of the document: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This document aims to give an overview of the system and what it does, explicating also the functional requirements that must be implemented in the system.	</a:t>
            </a:r>
          </a:p>
          <a:p>
            <a:pPr algn="l"/>
            <a:r>
              <a:rPr lang="en-US" dirty="0"/>
              <a:t>	 </a:t>
            </a:r>
            <a:r>
              <a:rPr lang="en-US" u="sng" dirty="0"/>
              <a:t>1.2. Overview of the defined system: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Meet musician and form a band, asking for someone to play something, make me know as a musician, discussing musical topics with other users in a forum based on Q\A, an evaluation system about samples or answers.</a:t>
            </a:r>
          </a:p>
          <a:p>
            <a:pPr algn="l"/>
            <a:r>
              <a:rPr lang="en-US" dirty="0"/>
              <a:t>               </a:t>
            </a:r>
            <a:r>
              <a:rPr lang="en-US" u="sng" dirty="0"/>
              <a:t>1.3. Operational settings: </a:t>
            </a:r>
          </a:p>
          <a:p>
            <a:pPr algn="l"/>
            <a:r>
              <a:rPr lang="en-US" dirty="0"/>
              <a:t>-     Web-App (Website).</a:t>
            </a:r>
          </a:p>
          <a:p>
            <a:pPr algn="l"/>
            <a:r>
              <a:rPr lang="en-US" dirty="0"/>
              <a:t>	 </a:t>
            </a:r>
            <a:r>
              <a:rPr lang="en-US" u="sng" dirty="0"/>
              <a:t>1.4. Related systems (at least 2), Pros and Cons:</a:t>
            </a:r>
          </a:p>
          <a:p>
            <a:pPr algn="l"/>
            <a:r>
              <a:rPr lang="en-US" dirty="0"/>
              <a:t>“</a:t>
            </a:r>
            <a:r>
              <a:rPr lang="en-US" i="1" dirty="0"/>
              <a:t>Fiverr</a:t>
            </a:r>
            <a:r>
              <a:rPr lang="en-US" dirty="0"/>
              <a:t>” – “</a:t>
            </a:r>
            <a:r>
              <a:rPr lang="en-US" i="1" dirty="0"/>
              <a:t>Flint</a:t>
            </a:r>
            <a:r>
              <a:rPr lang="en-US" dirty="0"/>
              <a:t>”:</a:t>
            </a:r>
          </a:p>
          <a:p>
            <a:pPr algn="l"/>
            <a:r>
              <a:rPr lang="en-US" b="1" dirty="0"/>
              <a:t>Pros:</a:t>
            </a:r>
            <a:r>
              <a:rPr lang="en-US" dirty="0"/>
              <a:t> More concentrated about music and musicians; Merging both meeting musicians and ask someone to play for you.</a:t>
            </a:r>
          </a:p>
          <a:p>
            <a:pPr algn="l"/>
            <a:r>
              <a:rPr lang="en-US" b="1" dirty="0"/>
              <a:t>Cons:</a:t>
            </a:r>
            <a:r>
              <a:rPr lang="en-US" dirty="0"/>
              <a:t> Less things to do; No possibility to have a direct contact with other users.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3FEC0-40F2-4CC6-871A-4F2B4E52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1.1. Glossary: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2C6C96-584A-4280-AD84-A9CDEA63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Instrument</a:t>
            </a:r>
            <a:r>
              <a:rPr lang="it-IT" dirty="0"/>
              <a:t> = </a:t>
            </a:r>
            <a:r>
              <a:rPr lang="it-IT" dirty="0" err="1"/>
              <a:t>Accordion</a:t>
            </a:r>
            <a:r>
              <a:rPr lang="it-IT" dirty="0"/>
              <a:t>, </a:t>
            </a:r>
            <a:r>
              <a:rPr lang="it-IT" dirty="0" err="1"/>
              <a:t>Bagpipe</a:t>
            </a:r>
            <a:r>
              <a:rPr lang="it-IT" dirty="0"/>
              <a:t>, Balalaika, Banjo, </a:t>
            </a:r>
            <a:r>
              <a:rPr lang="it-IT" dirty="0" err="1"/>
              <a:t>Bass</a:t>
            </a:r>
            <a:r>
              <a:rPr lang="it-IT" dirty="0"/>
              <a:t>, Berimbau, Bouzouki, Cello, Cetra, </a:t>
            </a:r>
            <a:r>
              <a:rPr lang="it-IT" dirty="0" err="1"/>
              <a:t>Clarinet</a:t>
            </a:r>
            <a:r>
              <a:rPr lang="it-IT" dirty="0"/>
              <a:t>, </a:t>
            </a:r>
            <a:r>
              <a:rPr lang="it-IT" dirty="0" err="1"/>
              <a:t>Clavichord</a:t>
            </a:r>
            <a:r>
              <a:rPr lang="it-IT" dirty="0"/>
              <a:t>, </a:t>
            </a:r>
            <a:r>
              <a:rPr lang="it-IT" dirty="0" err="1"/>
              <a:t>Contrabass</a:t>
            </a:r>
            <a:r>
              <a:rPr lang="it-IT" dirty="0"/>
              <a:t>, </a:t>
            </a:r>
            <a:r>
              <a:rPr lang="it-IT" dirty="0" err="1"/>
              <a:t>Drum</a:t>
            </a:r>
            <a:r>
              <a:rPr lang="it-IT" dirty="0"/>
              <a:t>, </a:t>
            </a:r>
            <a:r>
              <a:rPr lang="it-IT" dirty="0" err="1"/>
              <a:t>Flute</a:t>
            </a:r>
            <a:r>
              <a:rPr lang="it-IT" dirty="0"/>
              <a:t>, Gable, </a:t>
            </a:r>
            <a:r>
              <a:rPr lang="it-IT" dirty="0" err="1"/>
              <a:t>Guitar</a:t>
            </a:r>
            <a:r>
              <a:rPr lang="it-IT" dirty="0"/>
              <a:t>, </a:t>
            </a:r>
            <a:r>
              <a:rPr lang="it-IT" dirty="0" err="1"/>
              <a:t>Harmonic</a:t>
            </a:r>
            <a:r>
              <a:rPr lang="it-IT" dirty="0"/>
              <a:t>, </a:t>
            </a:r>
            <a:r>
              <a:rPr lang="it-IT" dirty="0" err="1"/>
              <a:t>Harp</a:t>
            </a:r>
            <a:r>
              <a:rPr lang="it-IT" dirty="0"/>
              <a:t>, </a:t>
            </a:r>
            <a:r>
              <a:rPr lang="it-IT" dirty="0" err="1"/>
              <a:t>Harpsichord</a:t>
            </a:r>
            <a:r>
              <a:rPr lang="it-IT" dirty="0"/>
              <a:t>, Horn, Keyboard, Lira, </a:t>
            </a:r>
            <a:r>
              <a:rPr lang="it-IT" dirty="0" err="1"/>
              <a:t>Lute</a:t>
            </a:r>
            <a:r>
              <a:rPr lang="it-IT" dirty="0"/>
              <a:t>, </a:t>
            </a:r>
            <a:r>
              <a:rPr lang="it-IT" dirty="0" err="1"/>
              <a:t>Mandolin</a:t>
            </a:r>
            <a:r>
              <a:rPr lang="it-IT" dirty="0"/>
              <a:t>, </a:t>
            </a:r>
            <a:r>
              <a:rPr lang="it-IT" dirty="0" err="1"/>
              <a:t>Microphone</a:t>
            </a:r>
            <a:r>
              <a:rPr lang="it-IT" dirty="0"/>
              <a:t>, Oboe, Ocarina, </a:t>
            </a:r>
            <a:r>
              <a:rPr lang="it-IT" dirty="0" err="1"/>
              <a:t>Organ</a:t>
            </a:r>
            <a:r>
              <a:rPr lang="it-IT" dirty="0"/>
              <a:t>, Piano, </a:t>
            </a:r>
            <a:r>
              <a:rPr lang="it-IT" dirty="0" err="1"/>
              <a:t>Saxophone</a:t>
            </a:r>
            <a:r>
              <a:rPr lang="it-IT" dirty="0"/>
              <a:t>, Sitar, </a:t>
            </a:r>
            <a:r>
              <a:rPr lang="it-IT" dirty="0" err="1"/>
              <a:t>Spinet</a:t>
            </a:r>
            <a:r>
              <a:rPr lang="it-IT" dirty="0"/>
              <a:t>, Trombone, </a:t>
            </a:r>
            <a:r>
              <a:rPr lang="it-IT" dirty="0" err="1"/>
              <a:t>Trumpet</a:t>
            </a:r>
            <a:r>
              <a:rPr lang="it-IT" dirty="0"/>
              <a:t>, Violet, </a:t>
            </a:r>
            <a:r>
              <a:rPr lang="it-IT" dirty="0" err="1"/>
              <a:t>Violin</a:t>
            </a:r>
            <a:r>
              <a:rPr lang="it-IT" dirty="0"/>
              <a:t>, </a:t>
            </a:r>
            <a:r>
              <a:rPr lang="it-IT" dirty="0" err="1"/>
              <a:t>Xylophone</a:t>
            </a:r>
            <a:r>
              <a:rPr lang="it-IT" dirty="0"/>
              <a:t>.</a:t>
            </a:r>
          </a:p>
          <a:p>
            <a:r>
              <a:rPr lang="it-IT" dirty="0"/>
              <a:t> *Personal data = first name, last name, </a:t>
            </a:r>
            <a:r>
              <a:rPr lang="it-IT" dirty="0" err="1"/>
              <a:t>birth</a:t>
            </a:r>
            <a:r>
              <a:rPr lang="it-IT" dirty="0"/>
              <a:t> date, place of residence, email, username, password.</a:t>
            </a:r>
          </a:p>
          <a:p>
            <a:r>
              <a:rPr lang="it-IT" dirty="0"/>
              <a:t>*Evaluation System = Users click on stars, from 1 to 5. The </a:t>
            </a:r>
            <a:r>
              <a:rPr lang="it-IT" dirty="0" err="1"/>
              <a:t>final</a:t>
            </a:r>
            <a:r>
              <a:rPr lang="it-IT" dirty="0"/>
              <a:t> rate </a:t>
            </a:r>
            <a:r>
              <a:rPr lang="it-IT" dirty="0" err="1"/>
              <a:t>is</a:t>
            </a:r>
            <a:r>
              <a:rPr lang="it-IT" dirty="0"/>
              <a:t> the medium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rating </a:t>
            </a:r>
            <a:r>
              <a:rPr lang="it-IT" dirty="0" err="1"/>
              <a:t>votes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123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6265-3FC9-4973-844D-5DD023B7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/>
              <a:t>2. User Stories:</a:t>
            </a:r>
            <a:br>
              <a:rPr lang="en-US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EAF0B1-3FFA-4CD5-987F-39AF5F3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	1. As a musician, I want to register myself into this system, so I can find a band to play with. (V. V.)</a:t>
            </a:r>
          </a:p>
          <a:p>
            <a:r>
              <a:rPr lang="en-US" dirty="0"/>
              <a:t>	2. As a music lover, I want to discuss about music in topics, so I can increase or share my knowledge. (V. V.) </a:t>
            </a:r>
          </a:p>
          <a:p>
            <a:r>
              <a:rPr lang="en-US" dirty="0"/>
              <a:t>	3. As a user, I want to have a score system about, so I can see how much I’m active on the system.  (V. V.)</a:t>
            </a:r>
          </a:p>
          <a:p>
            <a:r>
              <a:rPr lang="en-US" dirty="0"/>
              <a:t>  	4. As a musician, I want my samples to be evaluated by other users, so I can get feedback. (A. C.)</a:t>
            </a:r>
          </a:p>
          <a:p>
            <a:r>
              <a:rPr lang="en-US" dirty="0"/>
              <a:t> 	5. As a skilled player, I want to find users’ requests asking in songs creating, so I can accomplish them. (A. C.)</a:t>
            </a:r>
          </a:p>
          <a:p>
            <a:r>
              <a:rPr lang="en-US" dirty="0"/>
              <a:t> 	6. As a user, I want my profile to show the instruments I play and the years of experience I have for each one, so I can be seen from other users. (A. C.)</a:t>
            </a:r>
          </a:p>
          <a:p>
            <a:r>
              <a:rPr lang="en-US" dirty="0"/>
              <a:t> 	7. As a musician, I want to exchange samples with other users, so I can share music files. (L. M.)</a:t>
            </a:r>
          </a:p>
          <a:p>
            <a:r>
              <a:rPr lang="en-US" dirty="0"/>
              <a:t> 	8. As a musician, I want a filtering system, so I can find other users easily. (L. M.)</a:t>
            </a:r>
          </a:p>
          <a:p>
            <a:r>
              <a:rPr lang="en-US" dirty="0"/>
              <a:t> 	9. As a user, I want a mail service, so I can communicate with other users. (L. M.)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17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F64D5-DD5E-43A9-A0FA-A2CCAE26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3. Functional Requirements: </a:t>
            </a:r>
            <a:br>
              <a:rPr lang="en-US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4AE4F-056A-4ED5-95C8-8C8CFDF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17" y="1555422"/>
            <a:ext cx="11529445" cy="5102051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 	1. The system </a:t>
            </a:r>
            <a:r>
              <a:rPr lang="it-IT" dirty="0" err="1"/>
              <a:t>shall</a:t>
            </a:r>
            <a:r>
              <a:rPr lang="it-IT" dirty="0"/>
              <a:t> show users’ </a:t>
            </a:r>
            <a:r>
              <a:rPr lang="it-IT" dirty="0" err="1"/>
              <a:t>requests</a:t>
            </a:r>
            <a:r>
              <a:rPr lang="it-IT" dirty="0"/>
              <a:t> in a </a:t>
            </a:r>
            <a:r>
              <a:rPr lang="it-IT" dirty="0" err="1"/>
              <a:t>chronological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insertion</a:t>
            </a:r>
            <a:r>
              <a:rPr lang="it-IT" dirty="0"/>
              <a:t> (last </a:t>
            </a:r>
            <a:r>
              <a:rPr lang="it-IT" dirty="0" err="1"/>
              <a:t>insered</a:t>
            </a:r>
            <a:r>
              <a:rPr lang="it-IT" dirty="0"/>
              <a:t>, first </a:t>
            </a:r>
            <a:r>
              <a:rPr lang="it-IT" dirty="0" err="1"/>
              <a:t>showed</a:t>
            </a:r>
            <a:r>
              <a:rPr lang="it-IT" dirty="0"/>
              <a:t>)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notice</a:t>
            </a:r>
            <a:r>
              <a:rPr lang="it-IT" dirty="0"/>
              <a:t>-board.</a:t>
            </a:r>
            <a:r>
              <a:rPr lang="en-US" dirty="0"/>
              <a:t>  (V. V.)</a:t>
            </a:r>
          </a:p>
          <a:p>
            <a:r>
              <a:rPr lang="en-US" dirty="0"/>
              <a:t> 	2. </a:t>
            </a:r>
            <a:r>
              <a:rPr lang="it-IT" dirty="0"/>
              <a:t>The system </a:t>
            </a:r>
            <a:r>
              <a:rPr lang="it-IT" dirty="0" err="1"/>
              <a:t>shall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a mailing system, in </a:t>
            </a:r>
            <a:r>
              <a:rPr lang="it-IT" dirty="0" err="1"/>
              <a:t>which</a:t>
            </a:r>
            <a:r>
              <a:rPr lang="it-IT" dirty="0"/>
              <a:t> users can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and files.</a:t>
            </a:r>
            <a:r>
              <a:rPr lang="en-US" dirty="0"/>
              <a:t> (V. V.)</a:t>
            </a:r>
          </a:p>
          <a:p>
            <a:r>
              <a:rPr lang="en-US" dirty="0"/>
              <a:t> 	3. </a:t>
            </a:r>
            <a:r>
              <a:rPr lang="it-IT" dirty="0"/>
              <a:t>The system </a:t>
            </a:r>
            <a:r>
              <a:rPr lang="it-IT" dirty="0" err="1"/>
              <a:t>shall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an </a:t>
            </a:r>
            <a:r>
              <a:rPr lang="it-IT" dirty="0" err="1"/>
              <a:t>evaluation</a:t>
            </a:r>
            <a:r>
              <a:rPr lang="it-IT" dirty="0"/>
              <a:t> system*, for rating people samples and </a:t>
            </a:r>
            <a:r>
              <a:rPr lang="it-IT" dirty="0" err="1"/>
              <a:t>answers</a:t>
            </a:r>
            <a:r>
              <a:rPr lang="it-IT" dirty="0"/>
              <a:t>.</a:t>
            </a:r>
            <a:r>
              <a:rPr lang="en-US" dirty="0"/>
              <a:t> (V. V.)</a:t>
            </a:r>
          </a:p>
          <a:p>
            <a:r>
              <a:rPr lang="en-US" dirty="0"/>
              <a:t> 	4. The system shall show, on users' profile, personal picture, first name, last name, age, city of residence, played instruments, years of experience for each one, name of his band/s, role/s in the band/s. (A. C.)</a:t>
            </a:r>
          </a:p>
          <a:p>
            <a:r>
              <a:rPr lang="en-US" dirty="0"/>
              <a:t> 	5. The system shall allow the user to filter the list of requests based on the instrument specified, and the date on which the request was made. (A. C.)</a:t>
            </a:r>
          </a:p>
          <a:p>
            <a:r>
              <a:rPr lang="en-US" dirty="0"/>
              <a:t> 	6. The system shall provide a forum where users can ask and answer those of other users. (A. C.)</a:t>
            </a:r>
          </a:p>
          <a:p>
            <a:r>
              <a:rPr lang="en-US" dirty="0"/>
              <a:t> 	7. The system shall provide user registration, inserting personal data* and also the instrument* played. (L. M.)</a:t>
            </a:r>
          </a:p>
          <a:p>
            <a:r>
              <a:rPr lang="en-US" dirty="0"/>
              <a:t> 	8. The system shall show all </a:t>
            </a:r>
            <a:r>
              <a:rPr lang="en-US" dirty="0" err="1"/>
              <a:t>availables</a:t>
            </a:r>
            <a:r>
              <a:rPr lang="en-US" dirty="0"/>
              <a:t> users in a notice-board to do samples for other users, showing instrument played (and price for advanced users, </a:t>
            </a:r>
            <a:r>
              <a:rPr lang="en-US" dirty="0" err="1"/>
              <a:t>setted</a:t>
            </a:r>
            <a:r>
              <a:rPr lang="en-US" dirty="0"/>
              <a:t> by themselves)  . (L. M.)</a:t>
            </a:r>
          </a:p>
          <a:p>
            <a:r>
              <a:rPr lang="en-US" dirty="0"/>
              <a:t> 	9. The system shall provide a ranking of users based on evaluations (more ratings, more high in ranking), and each month the first 20 users are considered advanced (the old 20, became normal users). (L. M.)</a:t>
            </a:r>
          </a:p>
        </p:txBody>
      </p:sp>
    </p:spTree>
    <p:extLst>
      <p:ext uri="{BB962C8B-B14F-4D97-AF65-F5344CB8AC3E}">
        <p14:creationId xmlns:p14="http://schemas.microsoft.com/office/powerpoint/2010/main" val="358226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1CEDD-9302-4C69-B158-02071657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69" y="253370"/>
            <a:ext cx="12286267" cy="50674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4. Use Cases: Overview Diagram: (V. V. ; A. C. ; L. M. )</a:t>
            </a:r>
            <a:br>
              <a:rPr lang="it-IT" b="1" u="sng" dirty="0"/>
            </a:br>
            <a:endParaRPr lang="it-IT" b="1" u="sng" dirty="0"/>
          </a:p>
        </p:txBody>
      </p:sp>
      <p:pic>
        <p:nvPicPr>
          <p:cNvPr id="6" name="Segnaposto contenuto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90874DB-FEB3-4B70-8F73-C6AA7BBE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494711"/>
            <a:ext cx="11406433" cy="6437742"/>
          </a:xfrm>
        </p:spPr>
      </p:pic>
    </p:spTree>
    <p:extLst>
      <p:ext uri="{BB962C8B-B14F-4D97-AF65-F5344CB8AC3E}">
        <p14:creationId xmlns:p14="http://schemas.microsoft.com/office/powerpoint/2010/main" val="421201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«Social Network for Musicians»:</vt:lpstr>
      <vt:lpstr>1.1. Glossary: </vt:lpstr>
      <vt:lpstr>2. User Stories: </vt:lpstr>
      <vt:lpstr>3. Functional Requirements:  </vt:lpstr>
      <vt:lpstr>4. Use Cases: Overview Diagram: (V. V. ; A. C. ; L. M.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 PROGETTO:</dc:title>
  <dc:creator>Vincenzo Visconti</dc:creator>
  <cp:lastModifiedBy>Vincenzo Visconti</cp:lastModifiedBy>
  <cp:revision>30</cp:revision>
  <dcterms:created xsi:type="dcterms:W3CDTF">2019-10-02T15:31:29Z</dcterms:created>
  <dcterms:modified xsi:type="dcterms:W3CDTF">2019-10-11T14:24:58Z</dcterms:modified>
</cp:coreProperties>
</file>