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8" r:id="rId3"/>
    <p:sldId id="339" r:id="rId4"/>
    <p:sldId id="340" r:id="rId5"/>
    <p:sldId id="341" r:id="rId6"/>
    <p:sldId id="342" r:id="rId7"/>
    <p:sldId id="333" r:id="rId8"/>
    <p:sldId id="334" r:id="rId9"/>
    <p:sldId id="335" r:id="rId10"/>
    <p:sldId id="336" r:id="rId11"/>
    <p:sldId id="337" r:id="rId12"/>
    <p:sldId id="366" r:id="rId13"/>
    <p:sldId id="363" r:id="rId14"/>
    <p:sldId id="343" r:id="rId15"/>
    <p:sldId id="345" r:id="rId16"/>
    <p:sldId id="344" r:id="rId17"/>
    <p:sldId id="346" r:id="rId18"/>
    <p:sldId id="348" r:id="rId19"/>
    <p:sldId id="364" r:id="rId20"/>
    <p:sldId id="349" r:id="rId21"/>
    <p:sldId id="350" r:id="rId22"/>
    <p:sldId id="352" r:id="rId23"/>
    <p:sldId id="354" r:id="rId24"/>
    <p:sldId id="357" r:id="rId25"/>
    <p:sldId id="361" r:id="rId26"/>
    <p:sldId id="360" r:id="rId27"/>
    <p:sldId id="365" r:id="rId28"/>
    <p:sldId id="359" r:id="rId29"/>
    <p:sldId id="3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1092" y="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571-967D-4275-BE62-B9B480D4784B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AFC6-FAF9-424A-9BEA-BC8C6755DA3D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03B-70A5-4F12-AABB-7B3A773876B9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EC60-EF04-4B60-A32B-A40FCE4E460A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555A-FC5E-4496-AED2-7FA31D139C83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A5F1-9260-478E-B20F-1A8ABF89FB82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BA2B-3B1F-4E1F-B2DD-C1A3D5309ED1}" type="datetime1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C582-8DCC-47DD-B3DF-A6A84DD63559}" type="datetime1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2BA6-19BB-4D9B-909C-48E9001C6780}" type="datetime1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E86-23E4-4686-B7B7-15EF4B618786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3C-ADCD-483A-9BD8-C8ACF9BF6FEB}" type="datetime1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6AB2-0519-4530-A396-7A6A760E1950}" type="datetime1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ballabio/QuantLib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Configurazione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Anaconda. Introduzione al controllo versione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Flaggare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 box «64-bit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launcher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se si è verificato dai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che la propria macchina ha un’architettura a 64 bit;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ssociare i file con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.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12" y="3738253"/>
            <a:ext cx="34861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Completare l’installazione selezionando il tema e qualche altra configurazione.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52" y="2684670"/>
            <a:ext cx="4545496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Configurare Anaconda come interprete del progetto in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40" y="2246069"/>
            <a:ext cx="7206869" cy="42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Caratteristiche e vantaggi del linguaggio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493" y="2073540"/>
            <a:ext cx="10236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tale motivo,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 un fortissimo supporto della community di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 alimentano migliaia di moduli e librerie gratuite;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ovvero è possibile eseguire un’operazione da linea di comando senza compilare un eseguibile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un linguaggio di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alto livello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ovvero tanti aspetti finemente tecnici, quali ad esempio la gestione della memoria, sono oscurati all’utente;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enorme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semplicità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sintassi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Python è molto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potrebbe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come pseudo-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all’interno programmi vengono definiti per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indentazione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Consente di sviluppare codice sia con un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di programmazione funzionale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 con un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di programmazione orientato agli oggetti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Cos’è un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554" y="2094857"/>
            <a:ext cx="1021764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 italiano andrebbe tradotto con il sostantivo «ripostiglio»)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l'archivio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 quale i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un progetto di sviluppo codice sono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memorizzati,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spesso su server in remoto;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check-out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effettua una copia dei file di progetto dal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(può essere visto come l'operazione inversa dell'importazione) alla propria directory locale. Il check-out è il prelievo del file nonché lo stato corrispondente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check-in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effettua quando si copiano le modifiche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eseguite sui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locale nel server remoto del </a:t>
            </a:r>
            <a:r>
              <a:rPr lang="it-IT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(il software di controllo versione controlla quali file sono stati modificati dall'ultima sincronizzazione). Il check-in è l'inserimento del file nonché lo stato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corrispondente;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conflitto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presenta quando diversi soggetti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apportano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 in contemporanea allo stesso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non avendo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visibilità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l'uno le modifiche che sta apportando l'altro e che potrebbero sovrapporsi. Non essendo il software abbastanza intelligente da decidere quale tra le modifiche è </a:t>
            </a:r>
            <a:r>
              <a:rPr lang="it-IT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quella «corretta», 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richiede ad un utente di risolvere il conflitto.</a:t>
            </a:r>
          </a:p>
        </p:txBody>
      </p:sp>
    </p:spTree>
    <p:extLst>
      <p:ext uri="{BB962C8B-B14F-4D97-AF65-F5344CB8AC3E}">
        <p14:creationId xmlns:p14="http://schemas.microsoft.com/office/powerpoint/2010/main" val="1567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Cos’è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554" y="2214125"/>
            <a:ext cx="102176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utilizzabile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dagli sviluppatori, che caricano il codice sorgente dei loro programmi e lo rendono scaricabile dagli utenti. Questi ultimi possono interagire con lo sviluppatore tramite un sistema di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commenti che permette di migliorare il codice del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risolvendo bug o aggiungendo funzionalità. Inoltre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elabora dettagliate pagine che riassumono come gli sviluppatori lavorano sulle varie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diramazioni, dette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versionato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Moltissime aziende che offrono servizi a livello internazionale usano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 principali sono Google, Apple, Microsoft, NASA,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Creare un account su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6" y="3286708"/>
            <a:ext cx="7123418" cy="3033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554" y="2214125"/>
            <a:ext cx="10217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://github.com/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creare il proprio account seguendo le istruzioni a video.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la versione «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554" y="2214125"/>
            <a:ext cx="10217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git-scm.com/download/win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scaricare, dopo aver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verificato dai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che la propria macchina ha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un’architettura, la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Windows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069" y="3503022"/>
            <a:ext cx="6527514" cy="30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40" y="2201141"/>
            <a:ext cx="8501270" cy="44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comandi di base (UNIX) 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7554" y="2214125"/>
            <a:ext cx="1037624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 il seguente comando ci si dirigerà nella folder prescelta. Con il tasto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attiva l’auto compilazione (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affichè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ciò funzioni occorre che la directory annidata sia univoca)</a:t>
            </a:r>
          </a:p>
          <a:p>
            <a:pPr lvl="1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$ cd C/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vcorallo</a:t>
            </a:r>
            <a:endParaRPr lang="it-I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Rispettivamente, con il comandi:</a:t>
            </a:r>
          </a:p>
          <a:p>
            <a:pPr lvl="1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$ 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		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risale di un livello;</a:t>
            </a:r>
          </a:p>
          <a:p>
            <a:pPr lvl="1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$ cd ../.. 	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risale di due livelli e così via.</a:t>
            </a:r>
          </a:p>
          <a:p>
            <a:pPr lvl="1"/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listing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per visualizzare i file e le folder presenti nella directory corrente occorre digitare il comando:</a:t>
            </a:r>
          </a:p>
          <a:p>
            <a:pPr lvl="1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$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endParaRPr lang="it-IT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Sono disponibili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dotati di interfaccia grafica (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 «indicatori grafici» sullo stato dei file nel progetto (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Tortois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Cos’è Anaconda?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832479"/>
            <a:ext cx="10236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è probabilmente la più usata distribuzione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include numerosi moduli gratuiti sviluppati per l’algebra lineare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calcolo scientifico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PyPlotLib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data science (ad es.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 il machine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(ad. es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SciKitLearn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include il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usatissimo ambiente integrato 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broswer-based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lo sviluppo di codice in svariati linguaggi di programmazione.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Funzionamento di un sistema di controllo versione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di controllo versione (VCS) conserva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 effettuate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 file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tracciati in:</a:t>
            </a: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file tracciati risiedono sulla propria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macchina;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file tracciati risiedono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remoto;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distribuito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tracciati risiedono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sulle macchine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ciascun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utente.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Benefici del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versionamento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 VCS decentralizzato, che tiene traccia delle modifiche ai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tramite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particolari «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chiamati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 includono le modifiche eseguite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 rispetto ai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precedenti.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 progetti di sviluppo su cui lavorano più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ogni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 viene salvata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 un meccanismo di controllo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integrità e relativo feedback (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utile nel caso di modifica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cancellazione involontaria di informazioni contenute nei file tracciati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Inizializzare un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directory in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 file siano tracciati da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storati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configura come versione locale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inizializzare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 occorre: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attraverso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dirigersi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directory radice del progetto che si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vuole tracciare;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digitare il comando (senza mai includere il simbolo dollaro, che semplicemente compare sempre all’inizio della riga di comando):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Configurare il proprio account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881409"/>
            <a:ext cx="10171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configurare il proprio account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Git-Bash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occorre digitare, per esempio: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user.name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«Vincenzo Corallo»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Imposta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nome utente che sarà associato alle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global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vincenzo.corallo@gmail.com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Imposta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anche una mail da associare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nome utente (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n.b.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verrà richiesto l’inserimento della password scelta)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Clonare un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remoto in locale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139536"/>
            <a:ext cx="101714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clonare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remoto in locale, occorre digitare, per esempio: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github.com/lballabio/QuantLib.git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verificare lo stato di sincronizzazione tra il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 e la versione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remoto occorre digitare:</a:t>
            </a:r>
          </a:p>
          <a:p>
            <a:pPr algn="just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osservare la storia dei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i relativi autori, data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identificativo univoco (detto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il titolo della stessa occorre digitare: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036018"/>
            <a:ext cx="10171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locali (le equivalenti remote prendono il nome di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sandbox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sono delle diramazioni di quella principale detta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«master»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 vengono create per eseguire degli sviluppi specifici. 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38" y="3290247"/>
            <a:ext cx="3028950" cy="1504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7554" y="4690073"/>
            <a:ext cx="101714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creare una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occorre digitare:</a:t>
            </a:r>
          </a:p>
          <a:p>
            <a:pPr algn="just"/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–b 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5359" y="2050392"/>
            <a:ext cx="101714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navigare verso un’altra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occorre digitare:</a:t>
            </a: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visualizzare tutte le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presenti nel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locale occorre digitare:</a:t>
            </a:r>
          </a:p>
          <a:p>
            <a:pPr algn="just"/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eliminare una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terminati gli sviluppi, occorre digitare:</a:t>
            </a:r>
          </a:p>
          <a:p>
            <a:pPr algn="just"/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–D 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nomeBranch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gitk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5359" y="2050392"/>
            <a:ext cx="10171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visualizzare un’interfaccia grafica dello stato del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digitare il comando: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gitk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95" y="3252125"/>
            <a:ext cx="5869262" cy="32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Stage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018765"/>
            <a:ext cx="101714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effettuate le modifiche necessarie in locale, è possibile aggiungere i file modificati alla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area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 contiene il contenuto del prossimo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digitando il comando: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nomeFile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aggiungere un file specifico alla stage area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aggiungere alla stage area tutti i file modificati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area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file modificati, che prima di essere aggiunti alla stage area erano evidenziati in </a:t>
            </a:r>
            <a:r>
              <a:rPr lang="it-IT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dopo l’aggiunta verranno visualizzati in </a:t>
            </a:r>
            <a:r>
              <a:rPr lang="it-IT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digitando il comando $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inserire il contenuto della stage area nel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(che come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accennavavo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rappresenta uno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dello stato dei file tracciati al netto delle modifiche) occorre digitare il comando:</a:t>
            </a:r>
          </a:p>
          <a:p>
            <a:pPr algn="just"/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it-IT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Pull 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730" y="2018765"/>
            <a:ext cx="101714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Avendo associato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remoti a un progetto,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possiamo caricare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scaricare modifiche da e verso di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essi, digitando i comandi:</a:t>
            </a: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scaricare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remoto 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non abbiamo in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locale. Questo è sconsigliabile se siamo consapevoli vi sono delle modifiche in locale. In tal caso è più </a:t>
            </a:r>
            <a:r>
              <a:rPr lang="it-IT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digitare in sequenza:</a:t>
            </a: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 scaricare 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mancanti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locale </a:t>
            </a: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$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git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rebase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-i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origin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master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 posizionare «on top» ai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remoto i nostri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locali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it-I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caricare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modifiche al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sul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remoto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Risoluzione dei conflitti</a:t>
            </a:r>
            <a:endParaRPr lang="it-I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caso in cui due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contengano modifiche allo stesso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file, bisogna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scegliere manualmente la modifica da tenere prima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poter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caricare o scaricare entrambi i </a:t>
            </a:r>
            <a:r>
              <a:rPr lang="it-IT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nello stesso </a:t>
            </a:r>
            <a:r>
              <a:rPr lang="it-IT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it-IT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Anaconda - 1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047287"/>
            <a:ext cx="10236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https://www.anaconda.com/distribution/#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download-section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caricare il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«64-bit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Installer»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(dopo aver verificato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Windows che la propria macchina ha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un’architettura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64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bit) di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3.7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delle API del linguaggio più recente).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57" y="3825700"/>
            <a:ext cx="6372256" cy="2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Anaconda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Eseguire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installazione.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63" y="2935723"/>
            <a:ext cx="4386470" cy="34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Anaconda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Aggiungere la variabile di ambiente Anaconda al 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sistema di modo che anche il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nativo di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indows riconosca il comandi «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Settare Anaconda come l’interprete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sistema.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13" y="3651178"/>
            <a:ext cx="3438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Anaconda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rompt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37" y="4150493"/>
            <a:ext cx="4745866" cy="24929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7554" y="2246070"/>
            <a:ext cx="1023689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Alcuni comandi utili:</a:t>
            </a:r>
          </a:p>
          <a:p>
            <a:pPr algn="just"/>
            <a:r>
              <a:rPr lang="it-IT" altLang="it-I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altLang="it-IT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it-IT" altLang="it-IT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vedere le informazioni sulla versione in uso di Anaconda</a:t>
            </a:r>
          </a:p>
          <a:p>
            <a:pPr algn="just"/>
            <a:r>
              <a:rPr lang="it-IT" altLang="it-I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altLang="it-IT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altLang="it-IT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it-IT" altLang="it-IT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avviare l’ambiente sul proprio default </a:t>
            </a:r>
            <a:r>
              <a:rPr lang="it-IT" altLang="it-IT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broswer</a:t>
            </a:r>
            <a:endParaRPr lang="it-IT" altLang="it-I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&gt;&gt; </a:t>
            </a:r>
            <a:r>
              <a:rPr lang="it-IT" altLang="it-I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it-IT" altLang="it-I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it-IT" altLang="it-IT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QuantLib-Python</a:t>
            </a:r>
            <a:r>
              <a:rPr lang="it-IT" altLang="it-IT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esempio di installazione di un modulo aggiuntivo.</a:t>
            </a:r>
            <a:endParaRPr lang="it-IT" altLang="it-IT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Cos’è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un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Environment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pensato per lo sviluppo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analitiche in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sviluppato da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dotato di una comoda </a:t>
            </a:r>
            <a:r>
              <a:rPr lang="it-IT" alt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integrata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 permette di 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testare i propri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script;</a:t>
            </a:r>
            <a:endParaRPr lang="it-IT" alt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possibile affidarsi al </a:t>
            </a:r>
            <a:r>
              <a:rPr lang="it-IT" alt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incluso in </a:t>
            </a:r>
            <a:r>
              <a:rPr lang="it-IT" alt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verificare la presenza di bug e imperfezioni nel 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multipiattaforma, infatti è disponibile per Linux, Windows e </a:t>
            </a:r>
            <a:r>
              <a:rPr lang="it-IT" alt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it-IT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alt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lang="it-IT" alt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it-IT" alt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è gratuita.</a:t>
            </a:r>
            <a:endParaRPr lang="it-IT" alt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Recarsi all’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https://www.jetbrains.com/pycharm/download/#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section=windows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scaricare la Community Edition (gratuita).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12" y="3632448"/>
            <a:ext cx="6835356" cy="29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Installare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246070"/>
            <a:ext cx="10236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Eseguire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installazione.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0" y="2883840"/>
            <a:ext cx="4505740" cy="35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1956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Configurazione PyCharm e Anaconda. Introduzione al controllo versione Git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147</cp:revision>
  <dcterms:created xsi:type="dcterms:W3CDTF">2019-12-16T18:42:51Z</dcterms:created>
  <dcterms:modified xsi:type="dcterms:W3CDTF">2020-05-07T09:24:45Z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