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ibre Baskerville Bold" panose="02000000000000000000" pitchFamily="2" charset="0"/>
      <p:regular r:id="rId10"/>
      <p:bold r:id="rId11"/>
    </p:embeddedFont>
    <p:embeddedFont>
      <p:font typeface="Now" pitchFamily="2" charset="77"/>
      <p:regular r:id="rId12"/>
    </p:embeddedFont>
    <p:embeddedFont>
      <p:font typeface="Now Bold" pitchFamily="2" charset="77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 Bold" panose="020B0906030804020204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07" autoAdjust="0"/>
  </p:normalViewPr>
  <p:slideViewPr>
    <p:cSldViewPr>
      <p:cViewPr varScale="1">
        <p:scale>
          <a:sx n="82" d="100"/>
          <a:sy n="82" d="100"/>
        </p:scale>
        <p:origin x="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7600" y="0"/>
            <a:ext cx="16543512" cy="11308819"/>
            <a:chOff x="0" y="0"/>
            <a:chExt cx="4357139" cy="2978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7139" cy="2978454"/>
            </a:xfrm>
            <a:custGeom>
              <a:avLst/>
              <a:gdLst/>
              <a:ahLst/>
              <a:cxnLst/>
              <a:rect l="l" t="t" r="r" b="b"/>
              <a:pathLst>
                <a:path w="4357139" h="2978454">
                  <a:moveTo>
                    <a:pt x="0" y="0"/>
                  </a:moveTo>
                  <a:lnTo>
                    <a:pt x="4357139" y="0"/>
                  </a:lnTo>
                  <a:lnTo>
                    <a:pt x="4357139" y="2978454"/>
                  </a:lnTo>
                  <a:lnTo>
                    <a:pt x="0" y="2978454"/>
                  </a:lnTo>
                  <a:close/>
                </a:path>
              </a:pathLst>
            </a:custGeom>
            <a:solidFill>
              <a:srgbClr val="E8DAC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7139" cy="30165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46618" y="345727"/>
            <a:ext cx="4108467" cy="4108467"/>
          </a:xfrm>
          <a:custGeom>
            <a:avLst/>
            <a:gdLst/>
            <a:ahLst/>
            <a:cxnLst/>
            <a:rect l="l" t="t" r="r" b="b"/>
            <a:pathLst>
              <a:path w="4108467" h="4108467">
                <a:moveTo>
                  <a:pt x="0" y="0"/>
                </a:moveTo>
                <a:lnTo>
                  <a:pt x="4108468" y="0"/>
                </a:lnTo>
                <a:lnTo>
                  <a:pt x="4108468" y="4108467"/>
                </a:lnTo>
                <a:lnTo>
                  <a:pt x="0" y="4108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36993" y="939923"/>
            <a:ext cx="8882693" cy="219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PARTHENOPE</a:t>
            </a:r>
          </a:p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HOTEL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42819" y="5095875"/>
            <a:ext cx="4716481" cy="387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@</a:t>
            </a:r>
            <a:r>
              <a:rPr lang="en-US" sz="2700" dirty="0" err="1">
                <a:solidFill>
                  <a:srgbClr val="6B4931"/>
                </a:solidFill>
                <a:latin typeface="Now"/>
              </a:rPr>
              <a:t>VincenzoDeCandia</a:t>
            </a:r>
            <a:r>
              <a:rPr lang="en-US" sz="2700" dirty="0">
                <a:solidFill>
                  <a:srgbClr val="6B4931"/>
                </a:solidFill>
                <a:latin typeface="Now"/>
              </a:rPr>
              <a:t> #0124002539</a:t>
            </a:r>
          </a:p>
          <a:p>
            <a:pPr algn="r">
              <a:lnSpc>
                <a:spcPts val="3780"/>
              </a:lnSpc>
            </a:pP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@</a:t>
            </a:r>
            <a:r>
              <a:rPr lang="en-US" sz="2700" dirty="0" err="1">
                <a:solidFill>
                  <a:srgbClr val="6B4931"/>
                </a:solidFill>
                <a:latin typeface="Now"/>
              </a:rPr>
              <a:t>VincenzoFranchetti</a:t>
            </a: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#0124002616</a:t>
            </a:r>
          </a:p>
          <a:p>
            <a:pPr algn="r">
              <a:lnSpc>
                <a:spcPts val="3780"/>
              </a:lnSpc>
            </a:pP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@</a:t>
            </a:r>
            <a:r>
              <a:rPr lang="en-US" sz="2700" dirty="0" err="1">
                <a:solidFill>
                  <a:srgbClr val="6B4931"/>
                </a:solidFill>
                <a:latin typeface="Now"/>
              </a:rPr>
              <a:t>DavideAiello</a:t>
            </a: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#0124002594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36993" y="3678141"/>
            <a:ext cx="9801522" cy="5206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7"/>
              </a:lnSpc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Si vuole creare un PWA per la gestione di prenotazioni e camere di un hotel al fine di ottimizzare l’esperienza dei clienti.</a:t>
            </a:r>
          </a:p>
          <a:p>
            <a:pPr>
              <a:lnSpc>
                <a:spcPts val="3737"/>
              </a:lnSpc>
            </a:pPr>
            <a:endParaRPr lang="en-US" sz="3460">
              <a:solidFill>
                <a:srgbClr val="6B4931"/>
              </a:solidFill>
              <a:latin typeface="Libre Baskerville Bold"/>
            </a:endParaRPr>
          </a:p>
          <a:p>
            <a:pPr>
              <a:lnSpc>
                <a:spcPts val="3737"/>
              </a:lnSpc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Consentirà al cliente di visualizzare lo storico dei pagamenti e delle prenotazioni.</a:t>
            </a:r>
          </a:p>
          <a:p>
            <a:pPr>
              <a:lnSpc>
                <a:spcPts val="3737"/>
              </a:lnSpc>
            </a:pPr>
            <a:endParaRPr lang="en-US" sz="3460">
              <a:solidFill>
                <a:srgbClr val="6B4931"/>
              </a:solidFill>
              <a:latin typeface="Libre Baskerville Bold"/>
            </a:endParaRPr>
          </a:p>
          <a:p>
            <a:pPr>
              <a:lnSpc>
                <a:spcPts val="3737"/>
              </a:lnSpc>
              <a:spcBef>
                <a:spcPct val="0"/>
              </a:spcBef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Mentre lo staff avrà a disposizione un’interfaccia per gestire le prenotazioni, gli utenti e le camere.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39950" cy="10287000"/>
            <a:chOff x="0" y="0"/>
            <a:chExt cx="319735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7353" cy="2709333"/>
            </a:xfrm>
            <a:custGeom>
              <a:avLst/>
              <a:gdLst/>
              <a:ahLst/>
              <a:cxnLst/>
              <a:rect l="l" t="t" r="r" b="b"/>
              <a:pathLst>
                <a:path w="3197353" h="2709333">
                  <a:moveTo>
                    <a:pt x="0" y="0"/>
                  </a:moveTo>
                  <a:lnTo>
                    <a:pt x="3197353" y="0"/>
                  </a:lnTo>
                  <a:lnTo>
                    <a:pt x="319735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DAC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9735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095728"/>
            <a:ext cx="10892627" cy="712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un’interfaccia user-friendly.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Sistema di gestione delle prenotazioni attraverso l’uso di DB.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sistema di autenticazione (a due fattori) e un sistema di pagamento sicuro.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profilo amministratore per la direzione dei dati.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profilo reception per il controllo delle prenotazioni e dei pagamenti.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profile cliente per effettuare le prenotazioni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98932" y="1432629"/>
            <a:ext cx="6089068" cy="7421742"/>
          </a:xfrm>
          <a:custGeom>
            <a:avLst/>
            <a:gdLst/>
            <a:ahLst/>
            <a:cxnLst/>
            <a:rect l="l" t="t" r="r" b="b"/>
            <a:pathLst>
              <a:path w="6089068" h="7421742">
                <a:moveTo>
                  <a:pt x="0" y="0"/>
                </a:moveTo>
                <a:lnTo>
                  <a:pt x="6089068" y="0"/>
                </a:lnTo>
                <a:lnTo>
                  <a:pt x="6089068" y="7421742"/>
                </a:lnTo>
                <a:lnTo>
                  <a:pt x="0" y="7421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4467" y="682412"/>
            <a:ext cx="5717714" cy="111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Richieste: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528810" cy="10287000"/>
            <a:chOff x="0" y="0"/>
            <a:chExt cx="277302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3020" cy="2709333"/>
            </a:xfrm>
            <a:custGeom>
              <a:avLst/>
              <a:gdLst/>
              <a:ahLst/>
              <a:cxnLst/>
              <a:rect l="l" t="t" r="r" b="b"/>
              <a:pathLst>
                <a:path w="2773020" h="2709333">
                  <a:moveTo>
                    <a:pt x="0" y="0"/>
                  </a:moveTo>
                  <a:lnTo>
                    <a:pt x="2773020" y="0"/>
                  </a:lnTo>
                  <a:lnTo>
                    <a:pt x="277302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49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7302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71830" y="5954905"/>
            <a:ext cx="2495081" cy="2245573"/>
          </a:xfrm>
          <a:custGeom>
            <a:avLst/>
            <a:gdLst/>
            <a:ahLst/>
            <a:cxnLst/>
            <a:rect l="l" t="t" r="r" b="b"/>
            <a:pathLst>
              <a:path w="2495081" h="2245573">
                <a:moveTo>
                  <a:pt x="0" y="0"/>
                </a:moveTo>
                <a:lnTo>
                  <a:pt x="2495081" y="0"/>
                </a:lnTo>
                <a:lnTo>
                  <a:pt x="2495081" y="2245573"/>
                </a:lnTo>
                <a:lnTo>
                  <a:pt x="0" y="224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135948" y="1228725"/>
            <a:ext cx="3501171" cy="3501171"/>
          </a:xfrm>
          <a:custGeom>
            <a:avLst/>
            <a:gdLst/>
            <a:ahLst/>
            <a:cxnLst/>
            <a:rect l="l" t="t" r="r" b="b"/>
            <a:pathLst>
              <a:path w="3501171" h="3501171">
                <a:moveTo>
                  <a:pt x="0" y="0"/>
                </a:moveTo>
                <a:lnTo>
                  <a:pt x="3501171" y="0"/>
                </a:lnTo>
                <a:lnTo>
                  <a:pt x="3501171" y="3501171"/>
                </a:lnTo>
                <a:lnTo>
                  <a:pt x="0" y="350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12392" y="1228725"/>
            <a:ext cx="2482649" cy="3501171"/>
          </a:xfrm>
          <a:custGeom>
            <a:avLst/>
            <a:gdLst/>
            <a:ahLst/>
            <a:cxnLst/>
            <a:rect l="l" t="t" r="r" b="b"/>
            <a:pathLst>
              <a:path w="2482649" h="3501171">
                <a:moveTo>
                  <a:pt x="0" y="0"/>
                </a:moveTo>
                <a:lnTo>
                  <a:pt x="2482649" y="0"/>
                </a:lnTo>
                <a:lnTo>
                  <a:pt x="2482649" y="3501171"/>
                </a:lnTo>
                <a:lnTo>
                  <a:pt x="0" y="3501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894378" y="5954905"/>
            <a:ext cx="2700662" cy="3017500"/>
          </a:xfrm>
          <a:custGeom>
            <a:avLst/>
            <a:gdLst/>
            <a:ahLst/>
            <a:cxnLst/>
            <a:rect l="l" t="t" r="r" b="b"/>
            <a:pathLst>
              <a:path w="2700662" h="3017500">
                <a:moveTo>
                  <a:pt x="0" y="0"/>
                </a:moveTo>
                <a:lnTo>
                  <a:pt x="2700663" y="0"/>
                </a:lnTo>
                <a:lnTo>
                  <a:pt x="2700663" y="3017500"/>
                </a:lnTo>
                <a:lnTo>
                  <a:pt x="0" y="3017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25756" y="1405437"/>
            <a:ext cx="9877793" cy="1111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5"/>
              </a:lnSpc>
            </a:pPr>
            <a:r>
              <a:rPr lang="en-US" sz="7940">
                <a:solidFill>
                  <a:srgbClr val="E8DAC0"/>
                </a:solidFill>
                <a:latin typeface="Libre Baskerville Bold"/>
              </a:rPr>
              <a:t>Implementazione: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250" y="3359122"/>
            <a:ext cx="10338805" cy="387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E8DAC0"/>
                </a:solidFill>
                <a:latin typeface="Now"/>
              </a:rPr>
              <a:t>Per la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creazione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dell’interfaccia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useremo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i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linguaggi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di </a:t>
            </a:r>
            <a:r>
              <a:rPr lang="en-US" sz="2700" dirty="0">
                <a:solidFill>
                  <a:srgbClr val="E8DAC0"/>
                </a:solidFill>
                <a:latin typeface="Now Bold"/>
              </a:rPr>
              <a:t>markup: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HTML (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HyperText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Markup Language) e CSS (Cascade Style Sheet)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lato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front-end,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mentre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lato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    back-end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useremo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JavaScript o python.</a:t>
            </a:r>
          </a:p>
          <a:p>
            <a:pPr>
              <a:lnSpc>
                <a:spcPts val="3780"/>
              </a:lnSpc>
            </a:pPr>
            <a:endParaRPr lang="en-US" sz="2700" dirty="0">
              <a:solidFill>
                <a:srgbClr val="E8DAC0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E8DAC0"/>
                </a:solidFill>
                <a:latin typeface="Now"/>
              </a:rPr>
              <a:t>Per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implementare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il database </a:t>
            </a:r>
            <a:r>
              <a:rPr lang="en-US" sz="2700" dirty="0" err="1">
                <a:solidFill>
                  <a:srgbClr val="E8DAC0"/>
                </a:solidFill>
                <a:latin typeface="Now"/>
              </a:rPr>
              <a:t>useremo</a:t>
            </a:r>
            <a:r>
              <a:rPr lang="en-US" sz="2700" dirty="0">
                <a:solidFill>
                  <a:srgbClr val="E8DAC0"/>
                </a:solidFill>
                <a:latin typeface="Now"/>
              </a:rPr>
              <a:t> SQL (Structured Query Language).</a:t>
            </a:r>
          </a:p>
          <a:p>
            <a:pPr>
              <a:lnSpc>
                <a:spcPts val="3780"/>
              </a:lnSpc>
            </a:pPr>
            <a:endParaRPr lang="en-US" sz="2700" dirty="0">
              <a:solidFill>
                <a:srgbClr val="E8DAC0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3315"/>
            <a:ext cx="10903279" cy="9540370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B493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3339328" y="4077596"/>
            <a:ext cx="4229913" cy="0"/>
          </a:xfrm>
          <a:prstGeom prst="line">
            <a:avLst/>
          </a:prstGeom>
          <a:ln w="85725" cap="flat">
            <a:solidFill>
              <a:srgbClr val="E8DAC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6" name="AutoShape 6"/>
          <p:cNvSpPr/>
          <p:nvPr/>
        </p:nvSpPr>
        <p:spPr>
          <a:xfrm flipV="1">
            <a:off x="1575396" y="7159698"/>
            <a:ext cx="7749595" cy="0"/>
          </a:xfrm>
          <a:prstGeom prst="line">
            <a:avLst/>
          </a:prstGeom>
          <a:ln w="85725" cap="flat">
            <a:solidFill>
              <a:srgbClr val="E8DAC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7" name="TextBox 7"/>
          <p:cNvSpPr txBox="1"/>
          <p:nvPr/>
        </p:nvSpPr>
        <p:spPr>
          <a:xfrm>
            <a:off x="4455416" y="2485653"/>
            <a:ext cx="1997736" cy="75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2"/>
              </a:lnSpc>
              <a:spcBef>
                <a:spcPct val="0"/>
              </a:spcBef>
            </a:pPr>
            <a:r>
              <a:rPr lang="en-US" sz="4358">
                <a:solidFill>
                  <a:srgbClr val="E8DAC0"/>
                </a:solidFill>
                <a:latin typeface="Open Sans Extra Bold"/>
              </a:rPr>
              <a:t>ADMIN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97280" y="5169461"/>
            <a:ext cx="3114009" cy="75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2"/>
              </a:lnSpc>
            </a:pPr>
            <a:r>
              <a:rPr lang="en-US" sz="4358">
                <a:solidFill>
                  <a:srgbClr val="E8DAC0"/>
                </a:solidFill>
                <a:latin typeface="Open Sans Extra Bold"/>
              </a:rPr>
              <a:t>RECEPTION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29568" y="8153837"/>
            <a:ext cx="2746257" cy="820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1"/>
              </a:lnSpc>
            </a:pPr>
            <a:r>
              <a:rPr lang="en-US" sz="4822" dirty="0">
                <a:solidFill>
                  <a:srgbClr val="E8DAC0"/>
                </a:solidFill>
                <a:latin typeface="Open Sans Extra Bold"/>
              </a:rPr>
              <a:t>UTENTE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05479" y="2395461"/>
            <a:ext cx="455342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L’admin ha tutti i privilegi.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5479" y="4817686"/>
            <a:ext cx="4853821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La reception ha il privilegio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di gestire le prenotazioni.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4766" y="7773311"/>
            <a:ext cx="7204534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L’utente può navigare sull’interfaccia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ed ha accesso 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informazioni limitate.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214</Words>
  <Application>Microsoft Macintosh PowerPoint</Application>
  <PresentationFormat>Personalizzato</PresentationFormat>
  <Paragraphs>39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Now Bold</vt:lpstr>
      <vt:lpstr>Open Sans</vt:lpstr>
      <vt:lpstr>Now</vt:lpstr>
      <vt:lpstr>Open Sans Extra Bold</vt:lpstr>
      <vt:lpstr>Calibri</vt:lpstr>
      <vt:lpstr>Libre Baskerville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</dc:title>
  <cp:lastModifiedBy>Vincenzo De Candia</cp:lastModifiedBy>
  <cp:revision>4</cp:revision>
  <dcterms:created xsi:type="dcterms:W3CDTF">2006-08-16T00:00:00Z</dcterms:created>
  <dcterms:modified xsi:type="dcterms:W3CDTF">2023-11-09T08:46:29Z</dcterms:modified>
  <dc:identifier>DAFzMfED_DU</dc:identifier>
</cp:coreProperties>
</file>