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Thin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GAk27Z8jO7vYToh+k3TUt6bOe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Thin-bold.fntdata"/><Relationship Id="rId10" Type="http://schemas.openxmlformats.org/officeDocument/2006/relationships/font" Target="fonts/RobotoThin-regular.fntdata"/><Relationship Id="rId13" Type="http://schemas.openxmlformats.org/officeDocument/2006/relationships/font" Target="fonts/RobotoThin-boldItalic.fntdata"/><Relationship Id="rId12" Type="http://schemas.openxmlformats.org/officeDocument/2006/relationships/font" Target="fonts/RobotoThin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/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b="1" sz="4000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2" type="title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6">
  <p:cSld name="CUSTOM_1_6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7">
  <p:cSld name="CUSTOM_1_7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8">
  <p:cSld name="CUSTOM_1_8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5">
  <p:cSld name="CUSTOM_1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3">
  <p:cSld name="CUSTOM_1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">
  <p:cSld name="CUSTOM_1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1">
  <p:cSld name="CUSTOM_1_4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2">
  <p:cSld name="CUSTOM_1_4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22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3">
  <p:cSld name="CUSTOM_1_4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">
  <p:cSld name="CUSTOM_1_4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b="1" sz="2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24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4"/>
          <p:cNvPicPr preferRelativeResize="0"/>
          <p:nvPr/>
        </p:nvPicPr>
        <p:blipFill rotWithShape="1">
          <a:blip r:embed="rId2">
            <a:alphaModFix amt="95000"/>
          </a:blip>
          <a:srcRect b="0" l="0" r="0" t="0"/>
          <a:stretch/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4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1">
  <p:cSld name="CUSTOM_1_4_4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b="1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25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5"/>
          <p:cNvPicPr preferRelativeResize="0"/>
          <p:nvPr/>
        </p:nvPicPr>
        <p:blipFill rotWithShape="1">
          <a:blip r:embed="rId2">
            <a:alphaModFix amt="95000"/>
          </a:blip>
          <a:srcRect b="0" l="0" r="0" t="0"/>
          <a:stretch/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5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2">
  <p:cSld name="CUSTOM_1_4_4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b="1" sz="2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26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6"/>
          <p:cNvPicPr preferRelativeResize="0"/>
          <p:nvPr/>
        </p:nvPicPr>
        <p:blipFill rotWithShape="1">
          <a:blip r:embed="rId2">
            <a:alphaModFix amt="95000"/>
          </a:blip>
          <a:srcRect b="0" l="0" r="0" t="0"/>
          <a:stretch/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3">
  <p:cSld name="CUSTOM_1_4_4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b="1" sz="2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27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7"/>
          <p:cNvPicPr preferRelativeResize="0"/>
          <p:nvPr/>
        </p:nvPicPr>
        <p:blipFill rotWithShape="1">
          <a:blip r:embed="rId2">
            <a:alphaModFix amt="95000"/>
          </a:blip>
          <a:srcRect b="0" l="0" r="0" t="0"/>
          <a:stretch/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7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">
  <p:cSld name="CUSTOM_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28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8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28"/>
          <p:cNvGrpSpPr/>
          <p:nvPr/>
        </p:nvGrpSpPr>
        <p:grpSpPr>
          <a:xfrm>
            <a:off x="2555310" y="2620798"/>
            <a:ext cx="2453086" cy="2751071"/>
            <a:chOff x="2867111" y="2599927"/>
            <a:chExt cx="2108006" cy="2437164"/>
          </a:xfrm>
        </p:grpSpPr>
        <p:sp>
          <p:nvSpPr>
            <p:cNvPr id="101" name="Google Shape;101;p28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28"/>
          <p:cNvGrpSpPr/>
          <p:nvPr/>
        </p:nvGrpSpPr>
        <p:grpSpPr>
          <a:xfrm>
            <a:off x="4266420" y="2467830"/>
            <a:ext cx="2821399" cy="2367706"/>
            <a:chOff x="4337515" y="2464414"/>
            <a:chExt cx="2424507" cy="2097542"/>
          </a:xfrm>
        </p:grpSpPr>
        <p:sp>
          <p:nvSpPr>
            <p:cNvPr id="104" name="Google Shape;104;p28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28"/>
          <p:cNvGrpSpPr/>
          <p:nvPr/>
        </p:nvGrpSpPr>
        <p:grpSpPr>
          <a:xfrm>
            <a:off x="3016118" y="-233478"/>
            <a:ext cx="2727832" cy="2676011"/>
            <a:chOff x="3263096" y="71334"/>
            <a:chExt cx="2344103" cy="2370669"/>
          </a:xfrm>
        </p:grpSpPr>
        <p:sp>
          <p:nvSpPr>
            <p:cNvPr id="107" name="Google Shape;107;p28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28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8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8"/>
          <p:cNvSpPr txBox="1"/>
          <p:nvPr>
            <p:ph idx="2" type="subTitle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8"/>
          <p:cNvSpPr txBox="1"/>
          <p:nvPr>
            <p:ph idx="3" type="subTitle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28"/>
          <p:cNvSpPr txBox="1"/>
          <p:nvPr>
            <p:ph idx="4" type="subTitle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8"/>
          <p:cNvSpPr txBox="1"/>
          <p:nvPr>
            <p:ph idx="5" type="subTitle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6">
  <p:cSld name="CUSTOM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29"/>
          <p:cNvGrpSpPr/>
          <p:nvPr/>
        </p:nvGrpSpPr>
        <p:grpSpPr>
          <a:xfrm>
            <a:off x="1536374" y="1323170"/>
            <a:ext cx="3089337" cy="2971548"/>
            <a:chOff x="1917433" y="1453654"/>
            <a:chExt cx="2742177" cy="2667697"/>
          </a:xfrm>
        </p:grpSpPr>
        <p:sp>
          <p:nvSpPr>
            <p:cNvPr id="120" name="Google Shape;120;p29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9"/>
          <p:cNvGrpSpPr/>
          <p:nvPr/>
        </p:nvGrpSpPr>
        <p:grpSpPr>
          <a:xfrm>
            <a:off x="3264552" y="2466246"/>
            <a:ext cx="3007034" cy="3058441"/>
            <a:chOff x="3451410" y="2479847"/>
            <a:chExt cx="2669123" cy="2745705"/>
          </a:xfrm>
        </p:grpSpPr>
        <p:sp>
          <p:nvSpPr>
            <p:cNvPr id="123" name="Google Shape;123;p29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9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9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29"/>
          <p:cNvGrpSpPr/>
          <p:nvPr/>
        </p:nvGrpSpPr>
        <p:grpSpPr>
          <a:xfrm>
            <a:off x="2785477" y="-381476"/>
            <a:ext cx="2991151" cy="3052179"/>
            <a:chOff x="3026171" y="-76686"/>
            <a:chExt cx="2655025" cy="2740083"/>
          </a:xfrm>
        </p:grpSpPr>
        <p:sp>
          <p:nvSpPr>
            <p:cNvPr id="129" name="Google Shape;129;p29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9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9"/>
          <p:cNvSpPr txBox="1"/>
          <p:nvPr>
            <p:ph idx="1" type="subTitle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9"/>
          <p:cNvSpPr txBox="1"/>
          <p:nvPr>
            <p:ph idx="2" type="subTitle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9"/>
          <p:cNvSpPr txBox="1"/>
          <p:nvPr>
            <p:ph idx="3" type="subTitle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9"/>
          <p:cNvSpPr txBox="1"/>
          <p:nvPr>
            <p:ph idx="4" type="subTitle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7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30"/>
          <p:cNvGrpSpPr/>
          <p:nvPr/>
        </p:nvGrpSpPr>
        <p:grpSpPr>
          <a:xfrm>
            <a:off x="4105452" y="1415107"/>
            <a:ext cx="3258146" cy="3554300"/>
            <a:chOff x="4184863" y="1520198"/>
            <a:chExt cx="2958454" cy="3298348"/>
          </a:xfrm>
        </p:grpSpPr>
        <p:sp>
          <p:nvSpPr>
            <p:cNvPr id="138" name="Google Shape;138;p30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30"/>
          <p:cNvGrpSpPr/>
          <p:nvPr/>
        </p:nvGrpSpPr>
        <p:grpSpPr>
          <a:xfrm>
            <a:off x="2643883" y="-299927"/>
            <a:ext cx="3627216" cy="3473014"/>
            <a:chOff x="2857731" y="-71333"/>
            <a:chExt cx="3293577" cy="3222916"/>
          </a:xfrm>
        </p:grpSpPr>
        <p:sp>
          <p:nvSpPr>
            <p:cNvPr id="141" name="Google Shape;141;p30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30"/>
          <p:cNvGrpSpPr/>
          <p:nvPr/>
        </p:nvGrpSpPr>
        <p:grpSpPr>
          <a:xfrm>
            <a:off x="1655086" y="1592342"/>
            <a:ext cx="3771328" cy="3364566"/>
            <a:chOff x="1959887" y="1684671"/>
            <a:chExt cx="3424433" cy="3122278"/>
          </a:xfrm>
        </p:grpSpPr>
        <p:sp>
          <p:nvSpPr>
            <p:cNvPr id="144" name="Google Shape;144;p30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30"/>
          <p:cNvSpPr txBox="1"/>
          <p:nvPr>
            <p:ph idx="1" type="subTitle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30"/>
          <p:cNvSpPr txBox="1"/>
          <p:nvPr>
            <p:ph idx="2" type="subTitle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30"/>
          <p:cNvSpPr txBox="1"/>
          <p:nvPr>
            <p:ph idx="3" type="subTitle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8">
  <p:cSld name="CUSTOM_7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fmla="val 16067" name="adj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31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2" name="Google Shape;152;p31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3" name="Google Shape;153;p31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4" name="Google Shape;154;p31"/>
          <p:cNvCxnSpPr/>
          <p:nvPr/>
        </p:nvCxnSpPr>
        <p:spPr>
          <a:xfrm flipH="1" rot="10800000">
            <a:off x="2459331" y="3003634"/>
            <a:ext cx="620400" cy="195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5" name="Google Shape;155;p31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56" name="Google Shape;156;p31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 flipH="1" rot="-9039725">
            <a:off x="2700342" y="727707"/>
            <a:ext cx="3682957" cy="3634713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/>
          <p:nvPr/>
        </p:nvSpPr>
        <p:spPr>
          <a:xfrm flipH="1" rot="-1761100">
            <a:off x="2685546" y="724515"/>
            <a:ext cx="3692403" cy="3644071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chemeClr val="accent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/>
          <p:nvPr/>
        </p:nvSpPr>
        <p:spPr>
          <a:xfrm flipH="1" rot="-9039725">
            <a:off x="2675281" y="733545"/>
            <a:ext cx="3682957" cy="3634713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chemeClr val="dk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1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 txBox="1"/>
          <p:nvPr>
            <p:ph idx="1" type="subTitle"/>
          </p:nvPr>
        </p:nvSpPr>
        <p:spPr>
          <a:xfrm>
            <a:off x="150650" y="547075"/>
            <a:ext cx="3091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idx="2" type="subTitle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3" type="subTitle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31"/>
          <p:cNvSpPr txBox="1"/>
          <p:nvPr>
            <p:ph idx="4" type="subTitle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5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31"/>
          <p:cNvSpPr txBox="1"/>
          <p:nvPr>
            <p:ph idx="6" type="subTitle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9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fmla="val 16067" name="adj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32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 flipH="1" rot="10800000">
            <a:off x="2958377" y="3578033"/>
            <a:ext cx="482700" cy="45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6" name="Google Shape;176;p32"/>
          <p:cNvSpPr/>
          <p:nvPr/>
        </p:nvSpPr>
        <p:spPr>
          <a:xfrm flipH="1" rot="-1736549">
            <a:off x="2678474" y="708501"/>
            <a:ext cx="3722635" cy="3643410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32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8" name="Google Shape;178;p32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9" name="Google Shape;179;p32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 flipH="1" rot="-9064153">
            <a:off x="2677959" y="708893"/>
            <a:ext cx="3721529" cy="3642378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2" type="subTitle"/>
          </p:nvPr>
        </p:nvSpPr>
        <p:spPr>
          <a:xfrm>
            <a:off x="226850" y="775675"/>
            <a:ext cx="273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idx="3" type="subTitle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4" type="subTitle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idx="5" type="subTitle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0">
  <p:cSld name="CUSTOM_9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fmla="val 16067" name="adj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4" name="Google Shape;194;p33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5" name="Google Shape;195;p33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96" name="Google Shape;196;p33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/>
          <p:nvPr/>
        </p:nvSpPr>
        <p:spPr>
          <a:xfrm flipH="1" rot="-1720274">
            <a:off x="2679340" y="702771"/>
            <a:ext cx="3701673" cy="3602743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/>
          <p:nvPr/>
        </p:nvSpPr>
        <p:spPr>
          <a:xfrm flipH="1" rot="-9080570">
            <a:off x="2677632" y="700383"/>
            <a:ext cx="3700834" cy="3601862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33"/>
          <p:cNvSpPr txBox="1"/>
          <p:nvPr>
            <p:ph idx="2" type="subTitle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33"/>
          <p:cNvSpPr txBox="1"/>
          <p:nvPr>
            <p:ph idx="3" type="subTitle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33"/>
          <p:cNvSpPr txBox="1"/>
          <p:nvPr>
            <p:ph idx="4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">
  <p:cSld name="CUSTOM_10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4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34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>
            <p:ph idx="1" type="subTitle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0" name="Google Shape;220;p34"/>
          <p:cNvSpPr txBox="1"/>
          <p:nvPr>
            <p:ph idx="2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idx="3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4"/>
          <p:cNvSpPr txBox="1"/>
          <p:nvPr>
            <p:ph idx="4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5" type="subTitle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6" type="subTitle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7" type="subTitle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8" type="subTitle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9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2">
  <p:cSld name="CUSTOM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2">
  <p:cSld name="CUSTOM_10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5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5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idx="2" type="subTitle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5"/>
          <p:cNvSpPr txBox="1"/>
          <p:nvPr>
            <p:ph idx="4" type="subTitle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5"/>
          <p:cNvSpPr txBox="1"/>
          <p:nvPr>
            <p:ph idx="6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1">
  <p:cSld name="CUSTOM_10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6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6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36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/>
          <p:nvPr>
            <p:ph idx="1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36"/>
          <p:cNvSpPr txBox="1"/>
          <p:nvPr>
            <p:ph idx="2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6"/>
          <p:cNvSpPr txBox="1"/>
          <p:nvPr>
            <p:ph idx="3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idx="4" type="subTitle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idx="5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2">
  <p:cSld name="CUSTOM_1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37"/>
          <p:cNvGrpSpPr/>
          <p:nvPr/>
        </p:nvGrpSpPr>
        <p:grpSpPr>
          <a:xfrm>
            <a:off x="985794" y="945750"/>
            <a:ext cx="3514811" cy="3252002"/>
            <a:chOff x="2991269" y="1153325"/>
            <a:chExt cx="3514811" cy="3252002"/>
          </a:xfrm>
        </p:grpSpPr>
        <p:sp>
          <p:nvSpPr>
            <p:cNvPr id="265" name="Google Shape;265;p3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254"/>
              </a:srgbClr>
            </a:solidFill>
            <a:ln>
              <a:noFill/>
            </a:ln>
          </p:spPr>
        </p:sp>
        <p:sp>
          <p:nvSpPr>
            <p:cNvPr id="267" name="Google Shape;267;p3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039"/>
              </a:srgbClr>
            </a:solidFill>
            <a:ln>
              <a:noFill/>
            </a:ln>
          </p:spPr>
        </p:sp>
        <p:sp>
          <p:nvSpPr>
            <p:cNvPr id="270" name="Google Shape;270;p3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8823"/>
              </a:srgbClr>
            </a:solidFill>
            <a:ln>
              <a:noFill/>
            </a:ln>
          </p:spPr>
        </p:sp>
        <p:sp>
          <p:nvSpPr>
            <p:cNvPr id="272" name="Google Shape;272;p3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7"/>
          <p:cNvSpPr txBox="1"/>
          <p:nvPr>
            <p:ph idx="1" type="subTitle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idx="2" type="subTitle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idx="3" type="subTitle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4">
  <p:cSld name="CUSTOM_1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8"/>
          <p:cNvGrpSpPr/>
          <p:nvPr/>
        </p:nvGrpSpPr>
        <p:grpSpPr>
          <a:xfrm>
            <a:off x="988623" y="945750"/>
            <a:ext cx="3509167" cy="3251991"/>
            <a:chOff x="3217473" y="1225350"/>
            <a:chExt cx="3118151" cy="3159727"/>
          </a:xfrm>
        </p:grpSpPr>
        <p:sp>
          <p:nvSpPr>
            <p:cNvPr id="278" name="Google Shape;278;p38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8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8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8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8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509"/>
              </a:srgbClr>
            </a:solidFill>
            <a:ln>
              <a:noFill/>
            </a:ln>
          </p:spPr>
        </p:sp>
        <p:sp>
          <p:nvSpPr>
            <p:cNvPr id="283" name="Google Shape;283;p38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8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8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039"/>
              </a:srgbClr>
            </a:solidFill>
            <a:ln>
              <a:noFill/>
            </a:ln>
          </p:spPr>
        </p:sp>
        <p:sp>
          <p:nvSpPr>
            <p:cNvPr id="286" name="Google Shape;286;p38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8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8823"/>
              </a:srgbClr>
            </a:solidFill>
            <a:ln>
              <a:noFill/>
            </a:ln>
          </p:spPr>
        </p:sp>
        <p:sp>
          <p:nvSpPr>
            <p:cNvPr id="288" name="Google Shape;288;p38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8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254"/>
              </a:srgbClr>
            </a:solidFill>
            <a:ln>
              <a:noFill/>
            </a:ln>
          </p:spPr>
        </p:sp>
        <p:sp>
          <p:nvSpPr>
            <p:cNvPr id="290" name="Google Shape;290;p38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8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8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 txBox="1"/>
          <p:nvPr>
            <p:ph idx="1" type="subTitle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2" type="subTitle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3" type="subTitle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38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 txBox="1"/>
          <p:nvPr>
            <p:ph idx="4" type="subTitle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3">
  <p:cSld name="CUSTOM_1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9"/>
          <p:cNvGrpSpPr/>
          <p:nvPr/>
        </p:nvGrpSpPr>
        <p:grpSpPr>
          <a:xfrm>
            <a:off x="988609" y="943152"/>
            <a:ext cx="3509178" cy="3257207"/>
            <a:chOff x="3318063" y="1368287"/>
            <a:chExt cx="2408000" cy="2993481"/>
          </a:xfrm>
        </p:grpSpPr>
        <p:sp>
          <p:nvSpPr>
            <p:cNvPr id="302" name="Google Shape;302;p39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9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25"/>
              </a:srgbClr>
            </a:solidFill>
            <a:ln>
              <a:noFill/>
            </a:ln>
          </p:spPr>
        </p:sp>
        <p:sp>
          <p:nvSpPr>
            <p:cNvPr id="304" name="Google Shape;304;p39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9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9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9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9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9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509"/>
              </a:srgbClr>
            </a:solidFill>
            <a:ln>
              <a:noFill/>
            </a:ln>
          </p:spPr>
        </p:sp>
        <p:sp>
          <p:nvSpPr>
            <p:cNvPr id="310" name="Google Shape;310;p39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9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9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039"/>
              </a:srgbClr>
            </a:solidFill>
            <a:ln>
              <a:noFill/>
            </a:ln>
          </p:spPr>
        </p:sp>
        <p:sp>
          <p:nvSpPr>
            <p:cNvPr id="313" name="Google Shape;313;p39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9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8823"/>
              </a:srgbClr>
            </a:solidFill>
            <a:ln>
              <a:noFill/>
            </a:ln>
          </p:spPr>
        </p:sp>
        <p:sp>
          <p:nvSpPr>
            <p:cNvPr id="315" name="Google Shape;315;p39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9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254"/>
              </a:srgbClr>
            </a:solidFill>
            <a:ln>
              <a:noFill/>
            </a:ln>
          </p:spPr>
        </p:sp>
        <p:sp>
          <p:nvSpPr>
            <p:cNvPr id="317" name="Google Shape;317;p39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9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9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 txBox="1"/>
          <p:nvPr>
            <p:ph idx="1" type="subTitle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3" name="Google Shape;323;p39"/>
          <p:cNvSpPr txBox="1"/>
          <p:nvPr>
            <p:ph idx="2" type="subTitle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4" name="Google Shape;324;p39"/>
          <p:cNvSpPr txBox="1"/>
          <p:nvPr>
            <p:ph idx="3" type="subTitle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5" name="Google Shape;325;p39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 txBox="1"/>
          <p:nvPr>
            <p:ph idx="4" type="subTitle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7" name="Google Shape;327;p39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9"/>
          <p:cNvSpPr txBox="1"/>
          <p:nvPr>
            <p:ph idx="5" type="subTitle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5">
  <p:cSld name="CUSTOM_1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0"/>
          <p:cNvSpPr txBox="1"/>
          <p:nvPr>
            <p:ph idx="1" type="subTitle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6" name="Google Shape;336;p40"/>
          <p:cNvSpPr txBox="1"/>
          <p:nvPr>
            <p:ph idx="2" type="subTitle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7" name="Google Shape;337;p40"/>
          <p:cNvSpPr txBox="1"/>
          <p:nvPr>
            <p:ph idx="3" type="subTitle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8" name="Google Shape;338;p40"/>
          <p:cNvSpPr txBox="1"/>
          <p:nvPr>
            <p:ph idx="4" type="subTitle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9" name="Google Shape;339;p40"/>
          <p:cNvSpPr txBox="1"/>
          <p:nvPr>
            <p:ph idx="5" type="subTitle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0" name="Google Shape;340;p40"/>
          <p:cNvSpPr txBox="1"/>
          <p:nvPr>
            <p:ph idx="6" type="subTitle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40"/>
          <p:cNvSpPr txBox="1"/>
          <p:nvPr>
            <p:ph idx="7" type="subTitle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40"/>
          <p:cNvSpPr txBox="1"/>
          <p:nvPr>
            <p:ph idx="8" type="subTitle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3" name="Google Shape;343;p40"/>
          <p:cNvSpPr txBox="1"/>
          <p:nvPr>
            <p:ph idx="9" type="subTitle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4" name="Google Shape;344;p40"/>
          <p:cNvSpPr txBox="1"/>
          <p:nvPr>
            <p:ph idx="13" type="subTitle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6">
  <p:cSld name="CUSTOM_1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1"/>
          <p:cNvSpPr txBox="1"/>
          <p:nvPr>
            <p:ph idx="1" type="subTitle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1" name="Google Shape;351;p41"/>
          <p:cNvSpPr txBox="1"/>
          <p:nvPr>
            <p:ph idx="2" type="subTitle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41"/>
          <p:cNvSpPr txBox="1"/>
          <p:nvPr>
            <p:ph idx="3" type="subTitle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3" name="Google Shape;353;p41"/>
          <p:cNvSpPr txBox="1"/>
          <p:nvPr>
            <p:ph idx="4" type="subTitle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4" name="Google Shape;354;p41"/>
          <p:cNvSpPr txBox="1"/>
          <p:nvPr>
            <p:ph idx="5" type="subTitle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41"/>
          <p:cNvSpPr txBox="1"/>
          <p:nvPr>
            <p:ph idx="6" type="subTitle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41"/>
          <p:cNvSpPr txBox="1"/>
          <p:nvPr>
            <p:ph idx="7" type="subTitle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41"/>
          <p:cNvSpPr txBox="1"/>
          <p:nvPr>
            <p:ph idx="8" type="subTitle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7">
  <p:cSld name="CUSTOM_16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2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2"/>
          <p:cNvSpPr txBox="1"/>
          <p:nvPr>
            <p:ph idx="1" type="subTitle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3" name="Google Shape;363;p42"/>
          <p:cNvSpPr txBox="1"/>
          <p:nvPr>
            <p:ph idx="2" type="subTitle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42"/>
          <p:cNvSpPr txBox="1"/>
          <p:nvPr>
            <p:ph idx="3" type="subTitle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5" name="Google Shape;365;p42"/>
          <p:cNvSpPr txBox="1"/>
          <p:nvPr>
            <p:ph idx="4" type="subTitle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6" name="Google Shape;366;p42"/>
          <p:cNvSpPr txBox="1"/>
          <p:nvPr>
            <p:ph idx="5" type="subTitle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7" name="Google Shape;367;p42"/>
          <p:cNvSpPr txBox="1"/>
          <p:nvPr>
            <p:ph idx="6" type="subTitle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8">
  <p:cSld name="CUSTOM_17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3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3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3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"/>
          <p:cNvSpPr txBox="1"/>
          <p:nvPr>
            <p:ph idx="1" type="subTitle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p43"/>
          <p:cNvSpPr txBox="1"/>
          <p:nvPr>
            <p:ph idx="2" type="subTitle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2" name="Google Shape;382;p43"/>
          <p:cNvSpPr txBox="1"/>
          <p:nvPr>
            <p:ph idx="3" type="subTitle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43"/>
          <p:cNvSpPr txBox="1"/>
          <p:nvPr>
            <p:ph idx="4" type="subTitle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4" name="Google Shape;384;p43"/>
          <p:cNvSpPr txBox="1"/>
          <p:nvPr>
            <p:ph idx="5" type="subTitle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43"/>
          <p:cNvSpPr txBox="1"/>
          <p:nvPr>
            <p:ph idx="6" type="subTitle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9">
  <p:cSld name="CUSTOM_18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4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4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4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4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4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 txBox="1"/>
          <p:nvPr>
            <p:ph idx="1" type="subTitle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p44"/>
          <p:cNvSpPr txBox="1"/>
          <p:nvPr>
            <p:ph idx="2" type="subTitle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4"/>
          <p:cNvSpPr txBox="1"/>
          <p:nvPr>
            <p:ph idx="3" type="subTitle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4"/>
          <p:cNvSpPr txBox="1"/>
          <p:nvPr>
            <p:ph idx="4" type="subTitle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0" name="Google Shape;400;p44"/>
          <p:cNvSpPr txBox="1"/>
          <p:nvPr>
            <p:ph idx="5" type="subTitle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1">
  <p:cSld name="CUSTOM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0">
  <p:cSld name="CUSTOM_19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 txBox="1"/>
          <p:nvPr>
            <p:ph idx="1" type="subTitle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45"/>
          <p:cNvSpPr txBox="1"/>
          <p:nvPr>
            <p:ph idx="2" type="subTitle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45"/>
          <p:cNvSpPr txBox="1"/>
          <p:nvPr>
            <p:ph idx="3" type="subTitle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45"/>
          <p:cNvSpPr txBox="1"/>
          <p:nvPr>
            <p:ph idx="4" type="subTitle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1">
  <p:cSld name="CUSTOM_20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6"/>
          <p:cNvGrpSpPr/>
          <p:nvPr/>
        </p:nvGrpSpPr>
        <p:grpSpPr>
          <a:xfrm>
            <a:off x="6254516" y="1318142"/>
            <a:ext cx="2460300" cy="2460300"/>
            <a:chOff x="6254516" y="1318142"/>
            <a:chExt cx="2460300" cy="2460300"/>
          </a:xfrm>
        </p:grpSpPr>
        <p:sp>
          <p:nvSpPr>
            <p:cNvPr id="415" name="Google Shape;415;p46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6"/>
          <p:cNvGrpSpPr/>
          <p:nvPr/>
        </p:nvGrpSpPr>
        <p:grpSpPr>
          <a:xfrm>
            <a:off x="4761417" y="1318142"/>
            <a:ext cx="2460300" cy="2460300"/>
            <a:chOff x="4761417" y="1318142"/>
            <a:chExt cx="2460300" cy="2460300"/>
          </a:xfrm>
        </p:grpSpPr>
        <p:sp>
          <p:nvSpPr>
            <p:cNvPr id="418" name="Google Shape;418;p46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6"/>
          <p:cNvGrpSpPr/>
          <p:nvPr/>
        </p:nvGrpSpPr>
        <p:grpSpPr>
          <a:xfrm>
            <a:off x="3269750" y="1318142"/>
            <a:ext cx="2460300" cy="2460300"/>
            <a:chOff x="3269750" y="1318142"/>
            <a:chExt cx="2460300" cy="2460300"/>
          </a:xfrm>
        </p:grpSpPr>
        <p:sp>
          <p:nvSpPr>
            <p:cNvPr id="421" name="Google Shape;421;p46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6"/>
          <p:cNvGrpSpPr/>
          <p:nvPr/>
        </p:nvGrpSpPr>
        <p:grpSpPr>
          <a:xfrm>
            <a:off x="1776625" y="1318142"/>
            <a:ext cx="2460300" cy="2460300"/>
            <a:chOff x="1776625" y="1318142"/>
            <a:chExt cx="2460300" cy="2460300"/>
          </a:xfrm>
        </p:grpSpPr>
        <p:sp>
          <p:nvSpPr>
            <p:cNvPr id="424" name="Google Shape;424;p46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6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6"/>
          <p:cNvGrpSpPr/>
          <p:nvPr/>
        </p:nvGrpSpPr>
        <p:grpSpPr>
          <a:xfrm>
            <a:off x="284959" y="1318142"/>
            <a:ext cx="2460300" cy="2460300"/>
            <a:chOff x="284959" y="1318142"/>
            <a:chExt cx="2460300" cy="2460300"/>
          </a:xfrm>
        </p:grpSpPr>
        <p:sp>
          <p:nvSpPr>
            <p:cNvPr id="427" name="Google Shape;427;p46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6"/>
          <p:cNvSpPr txBox="1"/>
          <p:nvPr>
            <p:ph idx="1" type="subTitle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46"/>
          <p:cNvSpPr txBox="1"/>
          <p:nvPr>
            <p:ph idx="2" type="subTitle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46"/>
          <p:cNvSpPr txBox="1"/>
          <p:nvPr>
            <p:ph idx="3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2" name="Google Shape;432;p46"/>
          <p:cNvSpPr txBox="1"/>
          <p:nvPr>
            <p:ph idx="4" type="subTitle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46"/>
          <p:cNvSpPr txBox="1"/>
          <p:nvPr>
            <p:ph idx="5" type="subTitle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4" name="Google Shape;434;p46"/>
          <p:cNvSpPr txBox="1"/>
          <p:nvPr>
            <p:ph idx="6" type="subTitle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5" name="Google Shape;435;p46"/>
          <p:cNvSpPr txBox="1"/>
          <p:nvPr>
            <p:ph idx="7" type="subTitle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6" name="Google Shape;436;p46"/>
          <p:cNvSpPr txBox="1"/>
          <p:nvPr>
            <p:ph idx="8" type="subTitle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7" name="Google Shape;437;p46"/>
          <p:cNvSpPr txBox="1"/>
          <p:nvPr>
            <p:ph idx="9" type="subTitle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8" name="Google Shape;438;p46"/>
          <p:cNvSpPr txBox="1"/>
          <p:nvPr>
            <p:ph idx="13" type="subTitle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2">
  <p:cSld name="CUSTOM_2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7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7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7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7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7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7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7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7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7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7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7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7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7"/>
          <p:cNvSpPr txBox="1"/>
          <p:nvPr>
            <p:ph idx="1" type="subTitle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3" name="Google Shape;453;p47"/>
          <p:cNvSpPr txBox="1"/>
          <p:nvPr>
            <p:ph idx="2" type="subTitle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47"/>
          <p:cNvSpPr txBox="1"/>
          <p:nvPr>
            <p:ph idx="3" type="subTitle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47"/>
          <p:cNvSpPr txBox="1"/>
          <p:nvPr>
            <p:ph idx="4" type="subTitle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47"/>
          <p:cNvSpPr txBox="1"/>
          <p:nvPr>
            <p:ph idx="5" type="subTitle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7" name="Google Shape;457;p47"/>
          <p:cNvSpPr txBox="1"/>
          <p:nvPr>
            <p:ph idx="6" type="subTitle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8" name="Google Shape;458;p47"/>
          <p:cNvSpPr txBox="1"/>
          <p:nvPr>
            <p:ph idx="7" type="subTitle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9" name="Google Shape;459;p47"/>
          <p:cNvSpPr txBox="1"/>
          <p:nvPr>
            <p:ph idx="8" type="subTitle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3">
  <p:cSld name="CUSTOM_2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8"/>
          <p:cNvGrpSpPr/>
          <p:nvPr/>
        </p:nvGrpSpPr>
        <p:grpSpPr>
          <a:xfrm>
            <a:off x="1293737" y="1258050"/>
            <a:ext cx="2547000" cy="2547000"/>
            <a:chOff x="1293737" y="1258050"/>
            <a:chExt cx="2547000" cy="2547000"/>
          </a:xfrm>
        </p:grpSpPr>
        <p:sp>
          <p:nvSpPr>
            <p:cNvPr id="462" name="Google Shape;462;p4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8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8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8"/>
          <p:cNvSpPr txBox="1"/>
          <p:nvPr>
            <p:ph idx="1" type="subTitle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1" name="Google Shape;471;p48"/>
          <p:cNvSpPr txBox="1"/>
          <p:nvPr>
            <p:ph idx="2" type="subTitle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2" name="Google Shape;472;p48"/>
          <p:cNvSpPr txBox="1"/>
          <p:nvPr>
            <p:ph idx="3" type="subTitle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3" name="Google Shape;473;p48"/>
          <p:cNvSpPr txBox="1"/>
          <p:nvPr>
            <p:ph idx="4" type="subTitle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48"/>
          <p:cNvSpPr txBox="1"/>
          <p:nvPr>
            <p:ph idx="5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48"/>
          <p:cNvSpPr txBox="1"/>
          <p:nvPr>
            <p:ph idx="6" type="subTitle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">
  <p:cSld name="CUSTOM_23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9"/>
          <p:cNvGrpSpPr/>
          <p:nvPr/>
        </p:nvGrpSpPr>
        <p:grpSpPr>
          <a:xfrm>
            <a:off x="1251029" y="3790875"/>
            <a:ext cx="6641951" cy="794080"/>
            <a:chOff x="1593000" y="2322568"/>
            <a:chExt cx="5957975" cy="643500"/>
          </a:xfrm>
        </p:grpSpPr>
        <p:sp>
          <p:nvSpPr>
            <p:cNvPr id="478" name="Google Shape;478;p4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9"/>
          <p:cNvGrpSpPr/>
          <p:nvPr/>
        </p:nvGrpSpPr>
        <p:grpSpPr>
          <a:xfrm>
            <a:off x="1251029" y="2982802"/>
            <a:ext cx="6641951" cy="794080"/>
            <a:chOff x="1593000" y="2322568"/>
            <a:chExt cx="5957975" cy="643500"/>
          </a:xfrm>
        </p:grpSpPr>
        <p:sp>
          <p:nvSpPr>
            <p:cNvPr id="484" name="Google Shape;484;p4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9"/>
          <p:cNvGrpSpPr/>
          <p:nvPr/>
        </p:nvGrpSpPr>
        <p:grpSpPr>
          <a:xfrm>
            <a:off x="1251029" y="2174696"/>
            <a:ext cx="6641951" cy="794080"/>
            <a:chOff x="1593000" y="2322568"/>
            <a:chExt cx="5957975" cy="643500"/>
          </a:xfrm>
        </p:grpSpPr>
        <p:sp>
          <p:nvSpPr>
            <p:cNvPr id="490" name="Google Shape;490;p4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9"/>
          <p:cNvGrpSpPr/>
          <p:nvPr/>
        </p:nvGrpSpPr>
        <p:grpSpPr>
          <a:xfrm>
            <a:off x="1251029" y="1366632"/>
            <a:ext cx="6641951" cy="794080"/>
            <a:chOff x="1593000" y="2322568"/>
            <a:chExt cx="5957975" cy="643500"/>
          </a:xfrm>
        </p:grpSpPr>
        <p:sp>
          <p:nvSpPr>
            <p:cNvPr id="496" name="Google Shape;496;p4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9"/>
          <p:cNvGrpSpPr/>
          <p:nvPr/>
        </p:nvGrpSpPr>
        <p:grpSpPr>
          <a:xfrm>
            <a:off x="1251029" y="558548"/>
            <a:ext cx="6641951" cy="794080"/>
            <a:chOff x="1593000" y="2322568"/>
            <a:chExt cx="5957975" cy="643500"/>
          </a:xfrm>
        </p:grpSpPr>
        <p:sp>
          <p:nvSpPr>
            <p:cNvPr id="502" name="Google Shape;502;p4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9"/>
          <p:cNvSpPr txBox="1"/>
          <p:nvPr>
            <p:ph idx="1" type="subTitle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49"/>
          <p:cNvSpPr txBox="1"/>
          <p:nvPr>
            <p:ph idx="2" type="subTitle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9" name="Google Shape;509;p49"/>
          <p:cNvSpPr txBox="1"/>
          <p:nvPr>
            <p:ph idx="3" type="subTitle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49"/>
          <p:cNvSpPr txBox="1"/>
          <p:nvPr>
            <p:ph idx="4" type="subTitle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49"/>
          <p:cNvSpPr txBox="1"/>
          <p:nvPr>
            <p:ph idx="5" type="subTitle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49"/>
          <p:cNvSpPr txBox="1"/>
          <p:nvPr>
            <p:ph idx="6" type="subTitle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3" name="Google Shape;513;p49"/>
          <p:cNvSpPr txBox="1"/>
          <p:nvPr>
            <p:ph idx="7" type="subTitle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49"/>
          <p:cNvSpPr txBox="1"/>
          <p:nvPr>
            <p:ph idx="8" type="subTitle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5" name="Google Shape;515;p49"/>
          <p:cNvSpPr txBox="1"/>
          <p:nvPr>
            <p:ph idx="9" type="subTitle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49"/>
          <p:cNvSpPr txBox="1"/>
          <p:nvPr>
            <p:ph idx="13" type="subTitle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1">
  <p:cSld name="CUSTOM_23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50"/>
          <p:cNvGrpSpPr/>
          <p:nvPr/>
        </p:nvGrpSpPr>
        <p:grpSpPr>
          <a:xfrm>
            <a:off x="1251029" y="3287602"/>
            <a:ext cx="6641951" cy="794080"/>
            <a:chOff x="1593000" y="2322568"/>
            <a:chExt cx="5957975" cy="643500"/>
          </a:xfrm>
        </p:grpSpPr>
        <p:sp>
          <p:nvSpPr>
            <p:cNvPr id="519" name="Google Shape;519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50"/>
          <p:cNvGrpSpPr/>
          <p:nvPr/>
        </p:nvGrpSpPr>
        <p:grpSpPr>
          <a:xfrm>
            <a:off x="1251029" y="2479496"/>
            <a:ext cx="6641951" cy="794080"/>
            <a:chOff x="1593000" y="2322568"/>
            <a:chExt cx="5957975" cy="643500"/>
          </a:xfrm>
        </p:grpSpPr>
        <p:sp>
          <p:nvSpPr>
            <p:cNvPr id="525" name="Google Shape;525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50"/>
          <p:cNvGrpSpPr/>
          <p:nvPr/>
        </p:nvGrpSpPr>
        <p:grpSpPr>
          <a:xfrm>
            <a:off x="1251029" y="1671432"/>
            <a:ext cx="6641951" cy="794080"/>
            <a:chOff x="1593000" y="2322568"/>
            <a:chExt cx="5957975" cy="643500"/>
          </a:xfrm>
        </p:grpSpPr>
        <p:sp>
          <p:nvSpPr>
            <p:cNvPr id="531" name="Google Shape;531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50"/>
          <p:cNvGrpSpPr/>
          <p:nvPr/>
        </p:nvGrpSpPr>
        <p:grpSpPr>
          <a:xfrm>
            <a:off x="1251029" y="863348"/>
            <a:ext cx="6641951" cy="794080"/>
            <a:chOff x="1593000" y="2322568"/>
            <a:chExt cx="5957975" cy="643500"/>
          </a:xfrm>
        </p:grpSpPr>
        <p:sp>
          <p:nvSpPr>
            <p:cNvPr id="537" name="Google Shape;537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50"/>
          <p:cNvSpPr txBox="1"/>
          <p:nvPr>
            <p:ph idx="1" type="subTitle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3" name="Google Shape;543;p50"/>
          <p:cNvSpPr txBox="1"/>
          <p:nvPr>
            <p:ph idx="2" type="subTitle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50"/>
          <p:cNvSpPr txBox="1"/>
          <p:nvPr>
            <p:ph idx="3" type="subTitle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50"/>
          <p:cNvSpPr txBox="1"/>
          <p:nvPr>
            <p:ph idx="4" type="subTitle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50"/>
          <p:cNvSpPr txBox="1"/>
          <p:nvPr>
            <p:ph idx="5" type="subTitle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7" name="Google Shape;547;p50"/>
          <p:cNvSpPr txBox="1"/>
          <p:nvPr>
            <p:ph idx="6" type="subTitle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8" name="Google Shape;548;p50"/>
          <p:cNvSpPr txBox="1"/>
          <p:nvPr>
            <p:ph idx="7" type="subTitle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9" name="Google Shape;549;p50"/>
          <p:cNvSpPr txBox="1"/>
          <p:nvPr>
            <p:ph idx="8" type="subTitle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2">
  <p:cSld name="CUSTOM_23_2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51"/>
          <p:cNvGrpSpPr/>
          <p:nvPr/>
        </p:nvGrpSpPr>
        <p:grpSpPr>
          <a:xfrm>
            <a:off x="1251029" y="2860496"/>
            <a:ext cx="6641951" cy="794080"/>
            <a:chOff x="1593000" y="2322568"/>
            <a:chExt cx="5957975" cy="643500"/>
          </a:xfrm>
        </p:grpSpPr>
        <p:sp>
          <p:nvSpPr>
            <p:cNvPr id="552" name="Google Shape;552;p5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51"/>
          <p:cNvGrpSpPr/>
          <p:nvPr/>
        </p:nvGrpSpPr>
        <p:grpSpPr>
          <a:xfrm>
            <a:off x="1251029" y="2052432"/>
            <a:ext cx="6641951" cy="794080"/>
            <a:chOff x="1593000" y="2322568"/>
            <a:chExt cx="5957975" cy="643500"/>
          </a:xfrm>
        </p:grpSpPr>
        <p:sp>
          <p:nvSpPr>
            <p:cNvPr id="558" name="Google Shape;558;p5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51"/>
          <p:cNvGrpSpPr/>
          <p:nvPr/>
        </p:nvGrpSpPr>
        <p:grpSpPr>
          <a:xfrm>
            <a:off x="1251029" y="1244348"/>
            <a:ext cx="6641951" cy="794080"/>
            <a:chOff x="1593000" y="2322568"/>
            <a:chExt cx="5957975" cy="643500"/>
          </a:xfrm>
        </p:grpSpPr>
        <p:sp>
          <p:nvSpPr>
            <p:cNvPr id="564" name="Google Shape;564;p5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51"/>
          <p:cNvSpPr txBox="1"/>
          <p:nvPr>
            <p:ph idx="1" type="subTitle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0" name="Google Shape;570;p51"/>
          <p:cNvSpPr txBox="1"/>
          <p:nvPr>
            <p:ph idx="2" type="subTitle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51"/>
          <p:cNvSpPr txBox="1"/>
          <p:nvPr>
            <p:ph idx="3" type="subTitle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51"/>
          <p:cNvSpPr txBox="1"/>
          <p:nvPr>
            <p:ph idx="4" type="subTitle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51"/>
          <p:cNvSpPr txBox="1"/>
          <p:nvPr>
            <p:ph idx="5" type="subTitle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4" name="Google Shape;574;p51"/>
          <p:cNvSpPr txBox="1"/>
          <p:nvPr>
            <p:ph idx="6" type="subTitle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5">
  <p:cSld name="CUSTOM_24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52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5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52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52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-419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52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419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52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52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2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2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2"/>
          <p:cNvSpPr txBox="1"/>
          <p:nvPr>
            <p:ph idx="1" type="subTitle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7" name="Google Shape;587;p52"/>
          <p:cNvSpPr txBox="1"/>
          <p:nvPr>
            <p:ph idx="2" type="subTitle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8" name="Google Shape;588;p52"/>
          <p:cNvSpPr txBox="1"/>
          <p:nvPr>
            <p:ph idx="3" type="subTitle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9" name="Google Shape;589;p52"/>
          <p:cNvSpPr txBox="1"/>
          <p:nvPr>
            <p:ph idx="4" type="subTitle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">
  <p:cSld name="CUSTOM_25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53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53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3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3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53"/>
          <p:cNvSpPr txBox="1"/>
          <p:nvPr>
            <p:ph idx="1" type="subTitle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9" name="Google Shape;599;p53"/>
          <p:cNvSpPr txBox="1"/>
          <p:nvPr>
            <p:ph idx="2" type="subTitle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0" name="Google Shape;600;p53"/>
          <p:cNvSpPr txBox="1"/>
          <p:nvPr>
            <p:ph idx="3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1" name="Google Shape;601;p53"/>
          <p:cNvSpPr txBox="1"/>
          <p:nvPr>
            <p:ph idx="4" type="subTitle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2" name="Google Shape;602;p53"/>
          <p:cNvSpPr txBox="1"/>
          <p:nvPr>
            <p:ph idx="5" type="subTitle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1">
  <p:cSld name="CUSTOM_25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4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4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4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4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4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4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54"/>
          <p:cNvSpPr txBox="1"/>
          <p:nvPr>
            <p:ph idx="1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1" name="Google Shape;611;p54"/>
          <p:cNvSpPr txBox="1"/>
          <p:nvPr>
            <p:ph idx="2" type="subTitle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2" name="Google Shape;612;p54"/>
          <p:cNvSpPr txBox="1"/>
          <p:nvPr>
            <p:ph idx="3" type="subTitle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3" name="Google Shape;613;p54"/>
          <p:cNvSpPr txBox="1"/>
          <p:nvPr>
            <p:ph idx="4" type="subTitle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2">
  <p:cSld name="CUSTOM_25_2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5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5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5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5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5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55"/>
          <p:cNvSpPr txBox="1"/>
          <p:nvPr>
            <p:ph idx="1" type="subTitle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1" name="Google Shape;621;p55"/>
          <p:cNvSpPr txBox="1"/>
          <p:nvPr>
            <p:ph idx="2" type="subTitle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2" name="Google Shape;622;p55"/>
          <p:cNvSpPr txBox="1"/>
          <p:nvPr>
            <p:ph idx="3" type="subTitle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">
  <p:cSld name="CUSTOM_26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6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6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6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6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6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6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6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6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6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6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6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56"/>
          <p:cNvSpPr txBox="1"/>
          <p:nvPr>
            <p:ph idx="1" type="subTitle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7" name="Google Shape;637;p56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8" name="Google Shape;638;p56"/>
          <p:cNvSpPr txBox="1"/>
          <p:nvPr>
            <p:ph idx="3" type="subTitle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9" name="Google Shape;639;p56"/>
          <p:cNvSpPr txBox="1"/>
          <p:nvPr>
            <p:ph idx="4" type="subTitle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0" name="Google Shape;640;p56"/>
          <p:cNvSpPr txBox="1"/>
          <p:nvPr>
            <p:ph idx="5" type="subTitle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1" name="Google Shape;641;p56"/>
          <p:cNvSpPr txBox="1"/>
          <p:nvPr>
            <p:ph idx="6" type="subTitle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 1">
  <p:cSld name="CUSTOM_26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7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7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7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7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7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7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7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7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7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7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57"/>
          <p:cNvSpPr txBox="1"/>
          <p:nvPr>
            <p:ph idx="1" type="subTitle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4" name="Google Shape;654;p57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5" name="Google Shape;655;p57"/>
          <p:cNvSpPr txBox="1"/>
          <p:nvPr>
            <p:ph idx="3" type="subTitle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6" name="Google Shape;656;p57"/>
          <p:cNvSpPr txBox="1"/>
          <p:nvPr>
            <p:ph idx="4" type="subTitle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7" name="Google Shape;657;p57"/>
          <p:cNvSpPr txBox="1"/>
          <p:nvPr>
            <p:ph idx="5" type="subTitle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">
  <p:cSld name="CUSTOM_27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8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8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8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8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8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8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8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8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8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58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8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8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" name="Google Shape;671;p58"/>
          <p:cNvSpPr txBox="1"/>
          <p:nvPr>
            <p:ph idx="1" type="subTitle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2" name="Google Shape;672;p58"/>
          <p:cNvSpPr txBox="1"/>
          <p:nvPr>
            <p:ph idx="2" type="subTitle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3" name="Google Shape;673;p58"/>
          <p:cNvSpPr txBox="1"/>
          <p:nvPr>
            <p:ph idx="3" type="subTitle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58"/>
          <p:cNvSpPr txBox="1"/>
          <p:nvPr>
            <p:ph idx="4" type="subTitle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5" name="Google Shape;675;p58"/>
          <p:cNvSpPr txBox="1"/>
          <p:nvPr>
            <p:ph idx="5" type="subTitle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">
  <p:cSld name="CUSTOM_27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9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9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9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9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9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9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9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9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9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6" name="Google Shape;686;p59"/>
          <p:cNvSpPr txBox="1"/>
          <p:nvPr>
            <p:ph idx="1" type="subTitle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7" name="Google Shape;687;p59"/>
          <p:cNvSpPr txBox="1"/>
          <p:nvPr>
            <p:ph idx="2" type="subTitle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8" name="Google Shape;688;p59"/>
          <p:cNvSpPr txBox="1"/>
          <p:nvPr>
            <p:ph idx="3" type="subTitle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9" name="Google Shape;689;p59"/>
          <p:cNvSpPr txBox="1"/>
          <p:nvPr>
            <p:ph idx="4" type="subTitle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 1">
  <p:cSld name="CUSTOM_27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60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60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0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0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0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0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0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60"/>
          <p:cNvSpPr txBox="1"/>
          <p:nvPr>
            <p:ph idx="1" type="subTitle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9" name="Google Shape;699;p60"/>
          <p:cNvSpPr txBox="1"/>
          <p:nvPr>
            <p:ph idx="2" type="subTitle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0" name="Google Shape;700;p60"/>
          <p:cNvSpPr txBox="1"/>
          <p:nvPr>
            <p:ph idx="3" type="subTitle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9">
  <p:cSld name="CUSTOM_28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61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61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1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1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1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1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rgbClr val="009E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1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9" name="Google Shape;709;p61"/>
          <p:cNvSpPr txBox="1"/>
          <p:nvPr>
            <p:ph idx="1" type="subTitle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0" name="Google Shape;710;p61"/>
          <p:cNvSpPr txBox="1"/>
          <p:nvPr>
            <p:ph idx="2" type="subTitle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1" name="Google Shape;711;p61"/>
          <p:cNvSpPr txBox="1"/>
          <p:nvPr>
            <p:ph idx="3" type="subTitle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">
  <p:cSld name="CUSTOM_29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2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2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2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2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2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9" name="Google Shape;719;p62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21" name="Google Shape;721;p62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22" name="Google Shape;722;p62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23" name="Google Shape;723;p62"/>
          <p:cNvCxnSpPr>
            <a:stCxn id="720" idx="1"/>
            <a:endCxn id="717" idx="6"/>
          </p:cNvCxnSpPr>
          <p:nvPr/>
        </p:nvCxnSpPr>
        <p:spPr>
          <a:xfrm flipH="1" rot="5400000">
            <a:off x="2924422" y="871838"/>
            <a:ext cx="9819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24" name="Google Shape;724;p62"/>
          <p:cNvCxnSpPr>
            <a:stCxn id="720" idx="7"/>
            <a:endCxn id="715" idx="2"/>
          </p:cNvCxnSpPr>
          <p:nvPr/>
        </p:nvCxnSpPr>
        <p:spPr>
          <a:xfrm rot="-5400000">
            <a:off x="5192404" y="826688"/>
            <a:ext cx="9864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25" name="Google Shape;725;p62"/>
          <p:cNvCxnSpPr>
            <a:stCxn id="720" idx="5"/>
            <a:endCxn id="714" idx="2"/>
          </p:cNvCxnSpPr>
          <p:nvPr/>
        </p:nvCxnSpPr>
        <p:spPr>
          <a:xfrm flipH="1" rot="-5400000">
            <a:off x="5250454" y="2911370"/>
            <a:ext cx="8703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20" name="Google Shape;720;p62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2"/>
          <p:cNvSpPr txBox="1"/>
          <p:nvPr>
            <p:ph idx="1" type="subTitle"/>
          </p:nvPr>
        </p:nvSpPr>
        <p:spPr>
          <a:xfrm>
            <a:off x="207775" y="6304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7" name="Google Shape;727;p62"/>
          <p:cNvSpPr txBox="1"/>
          <p:nvPr>
            <p:ph idx="2" type="subTitle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8" name="Google Shape;728;p62"/>
          <p:cNvSpPr txBox="1"/>
          <p:nvPr>
            <p:ph idx="3" type="subTitle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9" name="Google Shape;729;p62"/>
          <p:cNvSpPr txBox="1"/>
          <p:nvPr>
            <p:ph idx="4" type="subTitle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0" name="Google Shape;730;p62"/>
          <p:cNvSpPr txBox="1"/>
          <p:nvPr>
            <p:ph idx="5" type="subTitle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1" name="Google Shape;731;p62"/>
          <p:cNvSpPr txBox="1"/>
          <p:nvPr>
            <p:ph idx="6" type="subTitle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2" name="Google Shape;732;p62"/>
          <p:cNvSpPr txBox="1"/>
          <p:nvPr>
            <p:ph idx="7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 1">
  <p:cSld name="CUSTOM_29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3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3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3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3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Google Shape;738;p63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40" name="Google Shape;740;p63"/>
          <p:cNvCxnSpPr>
            <a:stCxn id="739" idx="1"/>
            <a:endCxn id="737" idx="6"/>
          </p:cNvCxnSpPr>
          <p:nvPr/>
        </p:nvCxnSpPr>
        <p:spPr>
          <a:xfrm flipH="1" rot="5400000">
            <a:off x="3076822" y="1024238"/>
            <a:ext cx="677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41" name="Google Shape;741;p63"/>
          <p:cNvCxnSpPr>
            <a:stCxn id="739" idx="7"/>
            <a:endCxn id="735" idx="2"/>
          </p:cNvCxnSpPr>
          <p:nvPr/>
        </p:nvCxnSpPr>
        <p:spPr>
          <a:xfrm rot="-5400000">
            <a:off x="5344804" y="979088"/>
            <a:ext cx="6816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42" name="Google Shape;742;p63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fmla="val -608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39" name="Google Shape;739;p63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3"/>
          <p:cNvSpPr txBox="1"/>
          <p:nvPr>
            <p:ph idx="1" type="subTitle"/>
          </p:nvPr>
        </p:nvSpPr>
        <p:spPr>
          <a:xfrm>
            <a:off x="207775" y="9352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4" name="Google Shape;744;p63"/>
          <p:cNvSpPr txBox="1"/>
          <p:nvPr>
            <p:ph idx="2" type="subTitle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63"/>
          <p:cNvSpPr txBox="1"/>
          <p:nvPr>
            <p:ph idx="3" type="subTitle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63"/>
          <p:cNvSpPr txBox="1"/>
          <p:nvPr>
            <p:ph idx="4" type="subTitle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63"/>
          <p:cNvSpPr txBox="1"/>
          <p:nvPr>
            <p:ph idx="5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">
  <p:cSld name="CUSTOM_30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4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4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4"/>
          <p:cNvSpPr/>
          <p:nvPr/>
        </p:nvSpPr>
        <p:spPr>
          <a:xfrm>
            <a:off x="5181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4"/>
          <p:cNvSpPr/>
          <p:nvPr/>
        </p:nvSpPr>
        <p:spPr>
          <a:xfrm>
            <a:off x="4995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4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4"/>
          <p:cNvSpPr/>
          <p:nvPr/>
        </p:nvSpPr>
        <p:spPr>
          <a:xfrm>
            <a:off x="3489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3303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4"/>
          <p:cNvSpPr/>
          <p:nvPr/>
        </p:nvSpPr>
        <p:spPr>
          <a:xfrm>
            <a:off x="1811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4"/>
          <p:cNvSpPr/>
          <p:nvPr/>
        </p:nvSpPr>
        <p:spPr>
          <a:xfrm>
            <a:off x="1625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4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4"/>
          <p:cNvSpPr/>
          <p:nvPr/>
        </p:nvSpPr>
        <p:spPr>
          <a:xfrm>
            <a:off x="68576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4"/>
          <p:cNvSpPr/>
          <p:nvPr/>
        </p:nvSpPr>
        <p:spPr>
          <a:xfrm>
            <a:off x="66717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4"/>
          <p:cNvSpPr txBox="1"/>
          <p:nvPr>
            <p:ph idx="1" type="subTitle"/>
          </p:nvPr>
        </p:nvSpPr>
        <p:spPr>
          <a:xfrm>
            <a:off x="4903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3" name="Google Shape;763;p64"/>
          <p:cNvSpPr txBox="1"/>
          <p:nvPr>
            <p:ph idx="2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4" name="Google Shape;764;p64"/>
          <p:cNvSpPr txBox="1"/>
          <p:nvPr>
            <p:ph idx="3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5" name="Google Shape;765;p64"/>
          <p:cNvSpPr txBox="1"/>
          <p:nvPr>
            <p:ph idx="4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6" name="Google Shape;766;p64"/>
          <p:cNvSpPr txBox="1"/>
          <p:nvPr>
            <p:ph idx="5" type="subTitle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7" name="Google Shape;767;p64"/>
          <p:cNvSpPr txBox="1"/>
          <p:nvPr>
            <p:ph idx="6" type="subTitle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8" name="Google Shape;768;p64"/>
          <p:cNvSpPr txBox="1"/>
          <p:nvPr>
            <p:ph idx="7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9" name="Google Shape;769;p64"/>
          <p:cNvSpPr txBox="1"/>
          <p:nvPr>
            <p:ph idx="8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0" name="Google Shape;770;p64"/>
          <p:cNvSpPr txBox="1"/>
          <p:nvPr>
            <p:ph idx="9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1" name="Google Shape;771;p64"/>
          <p:cNvSpPr txBox="1"/>
          <p:nvPr>
            <p:ph idx="13" type="subTitle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2" name="Google Shape;772;p64"/>
          <p:cNvSpPr txBox="1"/>
          <p:nvPr>
            <p:ph idx="14" type="subTitle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3" name="Google Shape;773;p64"/>
          <p:cNvSpPr txBox="1"/>
          <p:nvPr>
            <p:ph idx="15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4" name="Google Shape;774;p64"/>
          <p:cNvSpPr txBox="1"/>
          <p:nvPr>
            <p:ph idx="16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5" name="Google Shape;775;p64"/>
          <p:cNvSpPr txBox="1"/>
          <p:nvPr>
            <p:ph idx="17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6" name="Google Shape;776;p64"/>
          <p:cNvSpPr txBox="1"/>
          <p:nvPr>
            <p:ph idx="18" type="subTitle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">
  <p:cSld name="CUSTOM_30_2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5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5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5"/>
          <p:cNvSpPr/>
          <p:nvPr/>
        </p:nvSpPr>
        <p:spPr>
          <a:xfrm>
            <a:off x="5943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5"/>
          <p:cNvSpPr/>
          <p:nvPr/>
        </p:nvSpPr>
        <p:spPr>
          <a:xfrm>
            <a:off x="5757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5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5"/>
          <p:cNvSpPr/>
          <p:nvPr/>
        </p:nvSpPr>
        <p:spPr>
          <a:xfrm>
            <a:off x="4251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5"/>
          <p:cNvSpPr/>
          <p:nvPr/>
        </p:nvSpPr>
        <p:spPr>
          <a:xfrm>
            <a:off x="4065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5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65"/>
          <p:cNvSpPr/>
          <p:nvPr/>
        </p:nvSpPr>
        <p:spPr>
          <a:xfrm>
            <a:off x="2573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5"/>
          <p:cNvSpPr/>
          <p:nvPr/>
        </p:nvSpPr>
        <p:spPr>
          <a:xfrm>
            <a:off x="2387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5"/>
          <p:cNvSpPr txBox="1"/>
          <p:nvPr>
            <p:ph idx="1" type="subTitle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9" name="Google Shape;789;p65"/>
          <p:cNvSpPr txBox="1"/>
          <p:nvPr>
            <p:ph idx="2" type="subTitle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0" name="Google Shape;790;p65"/>
          <p:cNvSpPr txBox="1"/>
          <p:nvPr>
            <p:ph idx="3" type="subTitle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1" name="Google Shape;791;p65"/>
          <p:cNvSpPr txBox="1"/>
          <p:nvPr>
            <p:ph idx="4" type="subTitle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2" name="Google Shape;792;p65"/>
          <p:cNvSpPr txBox="1"/>
          <p:nvPr>
            <p:ph idx="5" type="subTitle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3" name="Google Shape;793;p65"/>
          <p:cNvSpPr txBox="1"/>
          <p:nvPr>
            <p:ph idx="6" type="subTitle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4" name="Google Shape;794;p65"/>
          <p:cNvSpPr txBox="1"/>
          <p:nvPr>
            <p:ph idx="7" type="subTitle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5" name="Google Shape;795;p65"/>
          <p:cNvSpPr txBox="1"/>
          <p:nvPr>
            <p:ph idx="8" type="subTitle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6" name="Google Shape;796;p65"/>
          <p:cNvSpPr txBox="1"/>
          <p:nvPr>
            <p:ph idx="9" type="subTitle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7" name="Google Shape;797;p65"/>
          <p:cNvSpPr txBox="1"/>
          <p:nvPr>
            <p:ph idx="13" type="subTitle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8" name="Google Shape;798;p65"/>
          <p:cNvSpPr txBox="1"/>
          <p:nvPr>
            <p:ph idx="14" type="subTitle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9" name="Google Shape;799;p65"/>
          <p:cNvSpPr txBox="1"/>
          <p:nvPr>
            <p:ph idx="15" type="subTitle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 1">
  <p:cSld name="CUSTOM_30_2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6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6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6"/>
          <p:cNvSpPr/>
          <p:nvPr/>
        </p:nvSpPr>
        <p:spPr>
          <a:xfrm>
            <a:off x="51658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6"/>
          <p:cNvSpPr/>
          <p:nvPr/>
        </p:nvSpPr>
        <p:spPr>
          <a:xfrm>
            <a:off x="49798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6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6"/>
          <p:cNvSpPr/>
          <p:nvPr/>
        </p:nvSpPr>
        <p:spPr>
          <a:xfrm>
            <a:off x="34878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66"/>
          <p:cNvSpPr/>
          <p:nvPr/>
        </p:nvSpPr>
        <p:spPr>
          <a:xfrm>
            <a:off x="33018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66"/>
          <p:cNvSpPr txBox="1"/>
          <p:nvPr>
            <p:ph idx="1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9" name="Google Shape;809;p66"/>
          <p:cNvSpPr txBox="1"/>
          <p:nvPr>
            <p:ph idx="2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0" name="Google Shape;810;p66"/>
          <p:cNvSpPr txBox="1"/>
          <p:nvPr>
            <p:ph idx="3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1" name="Google Shape;811;p66"/>
          <p:cNvSpPr txBox="1"/>
          <p:nvPr>
            <p:ph idx="4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2" name="Google Shape;812;p66"/>
          <p:cNvSpPr txBox="1"/>
          <p:nvPr>
            <p:ph idx="5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3" name="Google Shape;813;p66"/>
          <p:cNvSpPr txBox="1"/>
          <p:nvPr>
            <p:ph idx="6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4" name="Google Shape;814;p66"/>
          <p:cNvSpPr txBox="1"/>
          <p:nvPr>
            <p:ph idx="7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5" name="Google Shape;815;p66"/>
          <p:cNvSpPr txBox="1"/>
          <p:nvPr>
            <p:ph idx="8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6" name="Google Shape;816;p66"/>
          <p:cNvSpPr txBox="1"/>
          <p:nvPr>
            <p:ph idx="9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">
  <p:cSld name="CUSTOM_3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7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7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7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7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7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7"/>
          <p:cNvSpPr txBox="1"/>
          <p:nvPr>
            <p:ph idx="1" type="subTitle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4" name="Google Shape;824;p67"/>
          <p:cNvSpPr txBox="1"/>
          <p:nvPr>
            <p:ph idx="2" type="subTitle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5" name="Google Shape;825;p67"/>
          <p:cNvSpPr txBox="1"/>
          <p:nvPr>
            <p:ph idx="3" type="subTitle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6" name="Google Shape;826;p67"/>
          <p:cNvSpPr txBox="1"/>
          <p:nvPr>
            <p:ph idx="4" type="subTitle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7" name="Google Shape;827;p67"/>
          <p:cNvSpPr txBox="1"/>
          <p:nvPr>
            <p:ph idx="5" type="subTitle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8" name="Google Shape;828;p67"/>
          <p:cNvSpPr txBox="1"/>
          <p:nvPr>
            <p:ph idx="6" type="subTitle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9" name="Google Shape;829;p67"/>
          <p:cNvSpPr txBox="1"/>
          <p:nvPr>
            <p:ph idx="7" type="subTitle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0" name="Google Shape;830;p67"/>
          <p:cNvSpPr txBox="1"/>
          <p:nvPr>
            <p:ph idx="8" type="subTitle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1" name="Google Shape;831;p67"/>
          <p:cNvSpPr txBox="1"/>
          <p:nvPr>
            <p:ph idx="9" type="subTitle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2" name="Google Shape;832;p67"/>
          <p:cNvSpPr txBox="1"/>
          <p:nvPr>
            <p:ph idx="13" type="subTitle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3" name="Google Shape;833;p67"/>
          <p:cNvSpPr txBox="1"/>
          <p:nvPr>
            <p:ph idx="14" type="subTitle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4" name="Google Shape;834;p67"/>
          <p:cNvSpPr txBox="1"/>
          <p:nvPr>
            <p:ph idx="15" type="subTitle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 1">
  <p:cSld name="CUSTOM_3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8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8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8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8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8"/>
          <p:cNvSpPr txBox="1"/>
          <p:nvPr>
            <p:ph idx="1" type="subTitle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68"/>
          <p:cNvSpPr txBox="1"/>
          <p:nvPr>
            <p:ph idx="2" type="subTitle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2" name="Google Shape;842;p68"/>
          <p:cNvSpPr txBox="1"/>
          <p:nvPr>
            <p:ph idx="3" type="subTitle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68"/>
          <p:cNvSpPr txBox="1"/>
          <p:nvPr>
            <p:ph idx="4" type="subTitle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4" name="Google Shape;844;p68"/>
          <p:cNvSpPr txBox="1"/>
          <p:nvPr>
            <p:ph idx="5" type="subTitle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5" name="Google Shape;845;p68"/>
          <p:cNvSpPr txBox="1"/>
          <p:nvPr>
            <p:ph idx="6" type="subTitle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6" name="Google Shape;846;p68"/>
          <p:cNvSpPr txBox="1"/>
          <p:nvPr>
            <p:ph idx="7" type="subTitle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68"/>
          <p:cNvSpPr txBox="1"/>
          <p:nvPr>
            <p:ph idx="8" type="subTitle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8" name="Google Shape;848;p68"/>
          <p:cNvSpPr txBox="1"/>
          <p:nvPr>
            <p:ph idx="9" type="subTitle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">
  <p:cSld name="CUSTOM_32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9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69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9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9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5" name="Google Shape;855;p69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6" name="Google Shape;856;p69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57" name="Google Shape;857;p69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 1">
  <p:cSld name="CUSTOM_32_1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0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70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70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70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70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4" name="Google Shape;864;p70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5" name="Google Shape;865;p70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66" name="Google Shape;866;p70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">
  <p:cSld name="CUSTOM_36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1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2">
  <p:cSld name="CUSTOM_36_1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5" name="Google Shape;875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72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3">
  <p:cSld name="CUSTOM_36_2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3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0" name="Google Shape;880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3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4">
  <p:cSld name="CUSTOM_36_3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4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5" name="Google Shape;885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4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2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b="1" sz="3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">
  <p:cSld name="CUSTOM_36_4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75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0" name="Google Shape;890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5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">
  <p:cSld name="CUSTOM_36_4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5" name="Google Shape;895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6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1">
  <p:cSld name="CUSTOM_36_4_1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7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0" name="Google Shape;900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7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2">
  <p:cSld name="CUSTOM_36_4_1_2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8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Google Shape;905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8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3">
  <p:cSld name="CUSTOM_36_4_1_3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79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0" name="Google Shape;910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9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4">
  <p:cSld name="CUSTOM_36_4_1_4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8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80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5" name="Google Shape;915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80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">
  <p:cSld name="CUSTOM_35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1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9" name="Google Shape;919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1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81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81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8563B9"/>
                </a:solidFill>
                <a:latin typeface="Arial"/>
                <a:ea typeface="Arial"/>
                <a:cs typeface="Arial"/>
                <a:sym typeface="Arial"/>
              </a:rPr>
              <a:t>kahoot.it</a:t>
            </a:r>
            <a:endParaRPr b="1" i="0" sz="1400" u="none" cap="none" strike="noStrike">
              <a:solidFill>
                <a:srgbClr val="8563B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 1">
  <p:cSld name="CUSTOM_35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2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6" name="Google Shape;926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82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82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9" name="Google Shape;92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82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8563B9"/>
                </a:solidFill>
                <a:latin typeface="Arial"/>
                <a:ea typeface="Arial"/>
                <a:cs typeface="Arial"/>
                <a:sym typeface="Arial"/>
              </a:rPr>
              <a:t>kahoot.it</a:t>
            </a:r>
            <a:endParaRPr b="1" i="0" sz="1400" u="none" cap="none" strike="noStrike">
              <a:solidFill>
                <a:srgbClr val="8563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82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28575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82"/>
          <p:cNvSpPr txBox="1"/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6" name="Google Shape;936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83"/>
          <p:cNvPicPr preferRelativeResize="0"/>
          <p:nvPr/>
        </p:nvPicPr>
        <p:blipFill rotWithShape="1">
          <a:blip r:embed="rId3">
            <a:alphaModFix/>
          </a:blip>
          <a:srcRect b="0" l="0" r="0" t="16330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83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83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83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83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83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2">
  <p:cSld name="CUSTOM_2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b="1" sz="3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3">
  <p:cSld name="CUSTOM_2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b="1" sz="3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80" Type="http://schemas.openxmlformats.org/officeDocument/2006/relationships/theme" Target="../theme/theme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79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33.xml"/><Relationship Id="rId78" Type="http://schemas.openxmlformats.org/officeDocument/2006/relationships/slideLayout" Target="../slideLayouts/slideLayout77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" name="Google Shape;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"/>
          <p:cNvSpPr txBox="1"/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Desafío - Reconociendo la industria TI</a:t>
            </a:r>
            <a:endParaRPr/>
          </a:p>
        </p:txBody>
      </p:sp>
      <p:sp>
        <p:nvSpPr>
          <p:cNvPr id="948" name="Google Shape;948;p1"/>
          <p:cNvSpPr txBox="1"/>
          <p:nvPr>
            <p:ph idx="2" type="title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Nombre estudiante: Ramón Bernabé Muñoz Navarrete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Generación: G7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1.Habilidades, metodologías y mercado laboral</a:t>
            </a:r>
            <a:endParaRPr/>
          </a:p>
        </p:txBody>
      </p:sp>
      <p:sp>
        <p:nvSpPr>
          <p:cNvPr id="954" name="Google Shape;954;p2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Mapa Conceptual</a:t>
            </a:r>
            <a:endParaRPr/>
          </a:p>
        </p:txBody>
      </p:sp>
      <p:pic>
        <p:nvPicPr>
          <p:cNvPr id="955" name="Google Shape;95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50" y="1298725"/>
            <a:ext cx="7874123" cy="353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2. Necesidades de la Industria TI</a:t>
            </a:r>
            <a:endParaRPr/>
          </a:p>
        </p:txBody>
      </p:sp>
      <p:sp>
        <p:nvSpPr>
          <p:cNvPr id="961" name="Google Shape;961;p3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962" name="Google Shape;962;p3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66280" rtl="0" algn="l">
              <a:lnSpc>
                <a:spcPct val="100000"/>
              </a:lnSpc>
              <a:spcBef>
                <a:spcPts val="103"/>
              </a:spcBef>
              <a:spcAft>
                <a:spcPts val="0"/>
              </a:spcAft>
              <a:buSzPts val="1100"/>
              <a:buNone/>
            </a:pPr>
            <a:r>
              <a:rPr lang="es-419" sz="1100"/>
              <a:t>En la industria de TI, la capacidad de innovar y crear es esencial para desarrollar soluciones tecnológicas únicas y efectivas. La adaptación rápida a los cambios tecnológicos es crucial para mantenerse al día con las últimas tendencias y tecnologías emergentes. </a:t>
            </a:r>
            <a:endParaRPr sz="1100"/>
          </a:p>
          <a:p>
            <a:pPr indent="0" lvl="0" marL="466280" rtl="0" algn="l">
              <a:lnSpc>
                <a:spcPct val="100000"/>
              </a:lnSpc>
              <a:spcBef>
                <a:spcPts val="103"/>
              </a:spcBef>
              <a:spcAft>
                <a:spcPts val="0"/>
              </a:spcAft>
              <a:buSzPts val="1100"/>
              <a:buNone/>
            </a:pPr>
            <a:r>
              <a:rPr lang="es-419" sz="1100"/>
              <a:t>La comunicación efectiva es esencial para colaborar con equipos multidisciplinarios y gestionar las expectativas de los clientes y usuarios. </a:t>
            </a:r>
            <a:endParaRPr sz="1100"/>
          </a:p>
          <a:p>
            <a:pPr indent="0" lvl="0" marL="466280" rtl="0" algn="l">
              <a:lnSpc>
                <a:spcPct val="100000"/>
              </a:lnSpc>
              <a:spcBef>
                <a:spcPts val="103"/>
              </a:spcBef>
              <a:spcAft>
                <a:spcPts val="0"/>
              </a:spcAft>
              <a:buSzPts val="1100"/>
              <a:buNone/>
            </a:pPr>
            <a:r>
              <a:rPr lang="es-419" sz="1100"/>
              <a:t>Tomar decisiones rápidas y fundamentadas es fundamental para enfrentar desafíos y aprovechar oportunidades en un mercado competitivo. </a:t>
            </a:r>
            <a:endParaRPr sz="1100"/>
          </a:p>
          <a:p>
            <a:pPr indent="0" lvl="0" marL="466280" rtl="0" algn="l">
              <a:lnSpc>
                <a:spcPct val="100000"/>
              </a:lnSpc>
              <a:spcBef>
                <a:spcPts val="103"/>
              </a:spcBef>
              <a:spcAft>
                <a:spcPts val="0"/>
              </a:spcAft>
              <a:buSzPts val="1100"/>
              <a:buNone/>
            </a:pPr>
            <a:r>
              <a:rPr lang="es-419" sz="1100"/>
              <a:t>La iniciativa permite identificar y abordar problemas de manera proactiva, impulsar la innovación y generar valor agregado para los equipos y organizaciones. </a:t>
            </a:r>
            <a:endParaRPr sz="1100"/>
          </a:p>
          <a:p>
            <a:pPr indent="0" lvl="0" marL="466280" rtl="0" algn="l">
              <a:lnSpc>
                <a:spcPct val="100000"/>
              </a:lnSpc>
              <a:spcBef>
                <a:spcPts val="103"/>
              </a:spcBef>
              <a:spcAft>
                <a:spcPts val="0"/>
              </a:spcAft>
              <a:buSzPts val="1100"/>
              <a:buNone/>
            </a:pPr>
            <a:r>
              <a:rPr lang="es-419" sz="1100"/>
              <a:t>El trabajo en equipo es clave para aprovechar al máximo el talento individual, resolver problemas de manera eficiente y entregar productos y servicios de alta calidad en tiempo y forma. </a:t>
            </a:r>
            <a:endParaRPr sz="1100"/>
          </a:p>
          <a:p>
            <a:pPr indent="0" lvl="0" marL="466280" rtl="0" algn="l">
              <a:lnSpc>
                <a:spcPct val="100000"/>
              </a:lnSpc>
              <a:spcBef>
                <a:spcPts val="10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/>
              <a:t>Estas competencias son fundamentales para el éxito en la industria de TI y permiten a los profesionales sobresalir en un entorno empresarial altamente dinámico.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8" name="Google Shape;968;p4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720"/>
              <a:buNone/>
            </a:pPr>
            <a:r>
              <a:rPr lang="es-419" sz="2150"/>
              <a:t>En la industria de Tecnologías de la Información (TI), la innovación, la adaptabilidad y la comunicación efectiva son fundamentales para desarrollar soluciones tecnológicas únicas y mantenerse al día con las últimas tendencias. </a:t>
            </a:r>
            <a:endParaRPr sz="21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72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720"/>
              <a:buNone/>
            </a:pPr>
            <a:r>
              <a:rPr lang="es-419" sz="2150"/>
              <a:t>La capacidad de tomar decisiones rápidas y proactivas, así como la iniciativa para proponer nuevas ideas, son esenciales para impulsar la innovación y generar valor. </a:t>
            </a:r>
            <a:endParaRPr sz="21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72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720"/>
              <a:buNone/>
            </a:pPr>
            <a:r>
              <a:rPr lang="es-419" sz="2150"/>
              <a:t>Además, el trabajo en equipo es crucial para aprovechar al máximo el talento individual y entregar productos y servicios de alta calidad en un entorno empresarial altamente dinámico. </a:t>
            </a:r>
            <a:endParaRPr sz="21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720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720"/>
              <a:buNone/>
            </a:pPr>
            <a:r>
              <a:rPr lang="es-419" sz="2150"/>
              <a:t>Estas competencias permiten a los profesionales de TI destacarse y prosperar en un mercado laboral competitivo y en constante evolución.</a:t>
            </a:r>
            <a:endParaRPr sz="21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