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Thin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Thin-bold.fntdata"/><Relationship Id="rId10" Type="http://schemas.openxmlformats.org/officeDocument/2006/relationships/font" Target="fonts/RobotoThin-regular.fntdata"/><Relationship Id="rId13" Type="http://schemas.openxmlformats.org/officeDocument/2006/relationships/font" Target="fonts/RobotoThin-boldItalic.fntdata"/><Relationship Id="rId12" Type="http://schemas.openxmlformats.org/officeDocument/2006/relationships/font" Target="fonts/RobotoThin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b="1" sz="4000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8">
  <p:cSld name="CUSTOM_1_8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5">
  <p:cSld name="CUSTOM_1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1">
  <p:cSld name="CUSTOM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2">
  <p:cSld name="CUSTOM_1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3">
  <p:cSld name="CUSTOM_1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">
  <p:cSld name="CUSTOM_1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1">
  <p:cSld name="CUSTOM_1_4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2">
  <p:cSld name="CUSTOM_1_4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3">
  <p:cSld name="CUSTOM_1_4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">
  <p:cSld name="CUSTOM_1_4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b="1" sz="2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1">
  <p:cSld name="CUSTOM_1_4_4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b="1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2">
  <p:cSld name="CUSTOM_1_4_4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b="1" sz="2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3">
  <p:cSld name="CUSTOM_1_4_4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b="1" sz="2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4"/>
          <p:cNvSpPr txBox="1"/>
          <p:nvPr>
            <p:ph idx="2" type="subTitle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4"/>
          <p:cNvSpPr txBox="1"/>
          <p:nvPr>
            <p:ph idx="3" type="subTitle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4"/>
          <p:cNvSpPr txBox="1"/>
          <p:nvPr>
            <p:ph idx="4" type="subTitle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4"/>
          <p:cNvSpPr txBox="1"/>
          <p:nvPr>
            <p:ph idx="5" type="subTitle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6">
  <p:cSld name="CUSTOM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5"/>
          <p:cNvSpPr txBox="1"/>
          <p:nvPr>
            <p:ph idx="2" type="subTitle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ubTitle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7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8">
  <p:cSld name="CUSTOM_7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4" name="Google Shape;154;p27"/>
          <p:cNvCxnSpPr/>
          <p:nvPr/>
        </p:nvCxnSpPr>
        <p:spPr>
          <a:xfrm flipH="1" rot="10800000">
            <a:off x="2459331" y="3003634"/>
            <a:ext cx="620400" cy="195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 flipH="1" rot="-9039725">
            <a:off x="2700342" y="727707"/>
            <a:ext cx="3682957" cy="3634713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 flipH="1" rot="-1761100">
            <a:off x="2685546" y="724515"/>
            <a:ext cx="3692403" cy="3644071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chemeClr val="accent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 flipH="1" rot="-9039725">
            <a:off x="2675281" y="733545"/>
            <a:ext cx="3682957" cy="3634713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chemeClr val="dk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5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6" type="subTitle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9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flipH="1" rot="10800000">
            <a:off x="2958377" y="3578033"/>
            <a:ext cx="482700" cy="45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6" name="Google Shape;176;p28"/>
          <p:cNvSpPr/>
          <p:nvPr/>
        </p:nvSpPr>
        <p:spPr>
          <a:xfrm flipH="1" rot="-1736549">
            <a:off x="2678474" y="708501"/>
            <a:ext cx="3722635" cy="3643410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 rot="-9064153">
            <a:off x="2677959" y="708893"/>
            <a:ext cx="3721529" cy="3642378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2" type="subTitle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3" type="subTitle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4" type="subTitle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5" type="subTitle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0">
  <p:cSld name="CUSTOM_9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 flipH="1" rot="-1720274">
            <a:off x="2679340" y="702771"/>
            <a:ext cx="3701673" cy="3602743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 flipH="1" rot="-9080570">
            <a:off x="2677632" y="700383"/>
            <a:ext cx="3700834" cy="3601862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2" type="subTitle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3" type="subTitle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4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">
  <p:cSld name="CUSTOM_10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4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idx="6" type="subTitle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7" type="subTitle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8" type="subTitle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9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2">
  <p:cSld name="CUSTOM_10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2" type="subTitle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3" type="subTitle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4" type="subTitle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5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6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7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1">
  <p:cSld name="CUSTOM_10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1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2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3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4" type="subTitle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2"/>
          <p:cNvSpPr txBox="1"/>
          <p:nvPr>
            <p:ph idx="5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2">
  <p:cSld name="CUSTOM_1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/>
          <p:nvPr>
            <p:ph idx="1" type="subTitle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2" type="subTitle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3"/>
          <p:cNvSpPr txBox="1"/>
          <p:nvPr>
            <p:ph idx="3" type="subTitle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4">
  <p:cSld name="CUSTOM_1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 txBox="1"/>
          <p:nvPr>
            <p:ph idx="1" type="subTitle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2" type="subTitle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34"/>
          <p:cNvSpPr txBox="1"/>
          <p:nvPr>
            <p:ph idx="3" type="subTitle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3">
  <p:cSld name="CUSTOM_1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idx="1" type="subTitle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2" type="subTitle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3" type="subTitle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 txBox="1"/>
          <p:nvPr>
            <p:ph idx="4" type="subTitle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/>
          <p:nvPr>
            <p:ph idx="5" type="subTitle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5">
  <p:cSld name="CUSTOM_1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/>
          <p:nvPr>
            <p:ph idx="1" type="subTitle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2" type="subTitle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3" type="subTitle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8" name="Google Shape;338;p36"/>
          <p:cNvSpPr txBox="1"/>
          <p:nvPr>
            <p:ph idx="4" type="subTitle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9" name="Google Shape;339;p36"/>
          <p:cNvSpPr txBox="1"/>
          <p:nvPr>
            <p:ph idx="5" type="subTitle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6" type="subTitle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36"/>
          <p:cNvSpPr txBox="1"/>
          <p:nvPr>
            <p:ph idx="7" type="subTitle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8" type="subTitle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9" type="subTitle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13" type="subTitle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6">
  <p:cSld name="CUSTOM_1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/>
          <p:nvPr>
            <p:ph idx="1" type="subTitle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1" name="Google Shape;351;p37"/>
          <p:cNvSpPr txBox="1"/>
          <p:nvPr>
            <p:ph idx="2" type="subTitle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37"/>
          <p:cNvSpPr txBox="1"/>
          <p:nvPr>
            <p:ph idx="3" type="subTitle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3" name="Google Shape;353;p37"/>
          <p:cNvSpPr txBox="1"/>
          <p:nvPr>
            <p:ph idx="4" type="subTitle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5" type="subTitle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37"/>
          <p:cNvSpPr txBox="1"/>
          <p:nvPr>
            <p:ph idx="6" type="subTitle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37"/>
          <p:cNvSpPr txBox="1"/>
          <p:nvPr>
            <p:ph idx="7" type="subTitle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37"/>
          <p:cNvSpPr txBox="1"/>
          <p:nvPr>
            <p:ph idx="8" type="subTitle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7">
  <p:cSld name="CUSTOM_16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2" type="subTitle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idx="3" type="subTitle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5" name="Google Shape;365;p38"/>
          <p:cNvSpPr txBox="1"/>
          <p:nvPr>
            <p:ph idx="4" type="subTitle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6" name="Google Shape;366;p38"/>
          <p:cNvSpPr txBox="1"/>
          <p:nvPr>
            <p:ph idx="5" type="subTitle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6" type="subTitle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8">
  <p:cSld name="CUSTOM_17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 txBox="1"/>
          <p:nvPr>
            <p:ph idx="1" type="subTitle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p39"/>
          <p:cNvSpPr txBox="1"/>
          <p:nvPr>
            <p:ph idx="2" type="subTitle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2" name="Google Shape;382;p39"/>
          <p:cNvSpPr txBox="1"/>
          <p:nvPr>
            <p:ph idx="3" type="subTitle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39"/>
          <p:cNvSpPr txBox="1"/>
          <p:nvPr>
            <p:ph idx="4" type="subTitle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4" name="Google Shape;384;p39"/>
          <p:cNvSpPr txBox="1"/>
          <p:nvPr>
            <p:ph idx="5" type="subTitle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39"/>
          <p:cNvSpPr txBox="1"/>
          <p:nvPr>
            <p:ph idx="6" type="subTitle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9">
  <p:cSld name="CUSTOM_18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>
            <p:ph idx="1" type="subTitle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p40"/>
          <p:cNvSpPr txBox="1"/>
          <p:nvPr>
            <p:ph idx="2" type="subTitle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0"/>
          <p:cNvSpPr txBox="1"/>
          <p:nvPr>
            <p:ph idx="3" type="subTitle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0"/>
          <p:cNvSpPr txBox="1"/>
          <p:nvPr>
            <p:ph idx="4" type="subTitle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0" name="Google Shape;400;p40"/>
          <p:cNvSpPr txBox="1"/>
          <p:nvPr>
            <p:ph idx="5" type="subTitle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2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b="1" sz="3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0">
  <p:cSld name="CUSTOM_19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 txBox="1"/>
          <p:nvPr>
            <p:ph idx="1" type="subTitle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41"/>
          <p:cNvSpPr txBox="1"/>
          <p:nvPr>
            <p:ph idx="2" type="subTitle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41"/>
          <p:cNvSpPr txBox="1"/>
          <p:nvPr>
            <p:ph idx="3" type="subTitle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41"/>
          <p:cNvSpPr txBox="1"/>
          <p:nvPr>
            <p:ph idx="4" type="subTitle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1">
  <p:cSld name="CUSTOM_20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/>
          <p:nvPr>
            <p:ph idx="1" type="subTitle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42"/>
          <p:cNvSpPr txBox="1"/>
          <p:nvPr>
            <p:ph idx="2" type="subTitle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42"/>
          <p:cNvSpPr txBox="1"/>
          <p:nvPr>
            <p:ph idx="3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2" name="Google Shape;432;p42"/>
          <p:cNvSpPr txBox="1"/>
          <p:nvPr>
            <p:ph idx="4" type="subTitle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42"/>
          <p:cNvSpPr txBox="1"/>
          <p:nvPr>
            <p:ph idx="5" type="subTitle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4" name="Google Shape;434;p42"/>
          <p:cNvSpPr txBox="1"/>
          <p:nvPr>
            <p:ph idx="6" type="subTitle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5" name="Google Shape;435;p42"/>
          <p:cNvSpPr txBox="1"/>
          <p:nvPr>
            <p:ph idx="7" type="subTitle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6" name="Google Shape;436;p42"/>
          <p:cNvSpPr txBox="1"/>
          <p:nvPr>
            <p:ph idx="8" type="subTitle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7" name="Google Shape;437;p42"/>
          <p:cNvSpPr txBox="1"/>
          <p:nvPr>
            <p:ph idx="9" type="subTitle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8" name="Google Shape;438;p42"/>
          <p:cNvSpPr txBox="1"/>
          <p:nvPr>
            <p:ph idx="13" type="subTitle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2">
  <p:cSld name="CUSTOM_2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/>
          <p:nvPr>
            <p:ph idx="1" type="subTitle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3" name="Google Shape;453;p43"/>
          <p:cNvSpPr txBox="1"/>
          <p:nvPr>
            <p:ph idx="2" type="subTitle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43"/>
          <p:cNvSpPr txBox="1"/>
          <p:nvPr>
            <p:ph idx="3" type="subTitle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43"/>
          <p:cNvSpPr txBox="1"/>
          <p:nvPr>
            <p:ph idx="4" type="subTitle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43"/>
          <p:cNvSpPr txBox="1"/>
          <p:nvPr>
            <p:ph idx="5" type="subTitle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7" name="Google Shape;457;p43"/>
          <p:cNvSpPr txBox="1"/>
          <p:nvPr>
            <p:ph idx="6" type="subTitle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8" name="Google Shape;458;p43"/>
          <p:cNvSpPr txBox="1"/>
          <p:nvPr>
            <p:ph idx="7" type="subTitle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9" name="Google Shape;459;p43"/>
          <p:cNvSpPr txBox="1"/>
          <p:nvPr>
            <p:ph idx="8" type="subTitle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3">
  <p:cSld name="CUSTOM_2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/>
          <p:nvPr>
            <p:ph idx="1" type="subTitle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1" name="Google Shape;471;p44"/>
          <p:cNvSpPr txBox="1"/>
          <p:nvPr>
            <p:ph idx="2" type="subTitle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2" name="Google Shape;472;p44"/>
          <p:cNvSpPr txBox="1"/>
          <p:nvPr>
            <p:ph idx="3" type="subTitle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3" name="Google Shape;473;p44"/>
          <p:cNvSpPr txBox="1"/>
          <p:nvPr>
            <p:ph idx="4" type="subTitle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44"/>
          <p:cNvSpPr txBox="1"/>
          <p:nvPr>
            <p:ph idx="5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44"/>
          <p:cNvSpPr txBox="1"/>
          <p:nvPr>
            <p:ph idx="6" type="subTitle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">
  <p:cSld name="CUSTOM_23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/>
          <p:nvPr>
            <p:ph idx="1" type="subTitle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45"/>
          <p:cNvSpPr txBox="1"/>
          <p:nvPr>
            <p:ph idx="2" type="subTitle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9" name="Google Shape;509;p45"/>
          <p:cNvSpPr txBox="1"/>
          <p:nvPr>
            <p:ph idx="3" type="subTitle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45"/>
          <p:cNvSpPr txBox="1"/>
          <p:nvPr>
            <p:ph idx="4" type="subTitle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45"/>
          <p:cNvSpPr txBox="1"/>
          <p:nvPr>
            <p:ph idx="5" type="subTitle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45"/>
          <p:cNvSpPr txBox="1"/>
          <p:nvPr>
            <p:ph idx="6" type="subTitle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3" name="Google Shape;513;p45"/>
          <p:cNvSpPr txBox="1"/>
          <p:nvPr>
            <p:ph idx="7" type="subTitle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45"/>
          <p:cNvSpPr txBox="1"/>
          <p:nvPr>
            <p:ph idx="8" type="subTitle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5" name="Google Shape;515;p45"/>
          <p:cNvSpPr txBox="1"/>
          <p:nvPr>
            <p:ph idx="9" type="subTitle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45"/>
          <p:cNvSpPr txBox="1"/>
          <p:nvPr>
            <p:ph idx="13" type="subTitle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1">
  <p:cSld name="CUSTOM_23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/>
          <p:nvPr>
            <p:ph idx="1" type="subTitle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3" name="Google Shape;543;p46"/>
          <p:cNvSpPr txBox="1"/>
          <p:nvPr>
            <p:ph idx="2" type="subTitle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46"/>
          <p:cNvSpPr txBox="1"/>
          <p:nvPr>
            <p:ph idx="3" type="subTitle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46"/>
          <p:cNvSpPr txBox="1"/>
          <p:nvPr>
            <p:ph idx="4" type="subTitle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46"/>
          <p:cNvSpPr txBox="1"/>
          <p:nvPr>
            <p:ph idx="5" type="subTitle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7" name="Google Shape;547;p46"/>
          <p:cNvSpPr txBox="1"/>
          <p:nvPr>
            <p:ph idx="6" type="subTitle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8" name="Google Shape;548;p46"/>
          <p:cNvSpPr txBox="1"/>
          <p:nvPr>
            <p:ph idx="7" type="subTitle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" name="Google Shape;549;p46"/>
          <p:cNvSpPr txBox="1"/>
          <p:nvPr>
            <p:ph idx="8" type="subTitle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2">
  <p:cSld name="CUSTOM_23_2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/>
          <p:nvPr>
            <p:ph idx="1" type="subTitle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0" name="Google Shape;570;p47"/>
          <p:cNvSpPr txBox="1"/>
          <p:nvPr>
            <p:ph idx="2" type="subTitle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47"/>
          <p:cNvSpPr txBox="1"/>
          <p:nvPr>
            <p:ph idx="3" type="subTitle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47"/>
          <p:cNvSpPr txBox="1"/>
          <p:nvPr>
            <p:ph idx="4" type="subTitle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47"/>
          <p:cNvSpPr txBox="1"/>
          <p:nvPr>
            <p:ph idx="5" type="subTitle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4" name="Google Shape;574;p47"/>
          <p:cNvSpPr txBox="1"/>
          <p:nvPr>
            <p:ph idx="6" type="subTitle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5">
  <p:cSld name="CUSTOM_24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8"/>
          <p:cNvSpPr txBox="1"/>
          <p:nvPr>
            <p:ph idx="1" type="subTitle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7" name="Google Shape;587;p48"/>
          <p:cNvSpPr txBox="1"/>
          <p:nvPr>
            <p:ph idx="2" type="subTitle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8" name="Google Shape;588;p48"/>
          <p:cNvSpPr txBox="1"/>
          <p:nvPr>
            <p:ph idx="3" type="subTitle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9" name="Google Shape;589;p48"/>
          <p:cNvSpPr txBox="1"/>
          <p:nvPr>
            <p:ph idx="4" type="subTitle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">
  <p:cSld name="CUSTOM_25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49"/>
          <p:cNvSpPr txBox="1"/>
          <p:nvPr>
            <p:ph idx="1" type="subTitle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9" name="Google Shape;599;p49"/>
          <p:cNvSpPr txBox="1"/>
          <p:nvPr>
            <p:ph idx="2" type="subTitle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0" name="Google Shape;600;p49"/>
          <p:cNvSpPr txBox="1"/>
          <p:nvPr>
            <p:ph idx="3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1" name="Google Shape;601;p49"/>
          <p:cNvSpPr txBox="1"/>
          <p:nvPr>
            <p:ph idx="4" type="subTitle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2" name="Google Shape;602;p49"/>
          <p:cNvSpPr txBox="1"/>
          <p:nvPr>
            <p:ph idx="5" type="subTitle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1">
  <p:cSld name="CUSTOM_25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50"/>
          <p:cNvSpPr txBox="1"/>
          <p:nvPr>
            <p:ph idx="1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1" name="Google Shape;611;p50"/>
          <p:cNvSpPr txBox="1"/>
          <p:nvPr>
            <p:ph idx="2" type="subTitle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2" name="Google Shape;612;p50"/>
          <p:cNvSpPr txBox="1"/>
          <p:nvPr>
            <p:ph idx="3" type="subTitle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3" name="Google Shape;613;p50"/>
          <p:cNvSpPr txBox="1"/>
          <p:nvPr>
            <p:ph idx="4" type="subTitle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2">
  <p:cSld name="CUSTOM_2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b="1" sz="3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2">
  <p:cSld name="CUSTOM_25_2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51"/>
          <p:cNvSpPr txBox="1"/>
          <p:nvPr>
            <p:ph idx="1" type="subTitle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1" name="Google Shape;621;p51"/>
          <p:cNvSpPr txBox="1"/>
          <p:nvPr>
            <p:ph idx="2" type="subTitle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2" name="Google Shape;622;p51"/>
          <p:cNvSpPr txBox="1"/>
          <p:nvPr>
            <p:ph idx="3" type="subTitle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">
  <p:cSld name="CUSTOM_26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52"/>
          <p:cNvSpPr txBox="1"/>
          <p:nvPr>
            <p:ph idx="1" type="subTitle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7" name="Google Shape;637;p52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8" name="Google Shape;638;p52"/>
          <p:cNvSpPr txBox="1"/>
          <p:nvPr>
            <p:ph idx="3" type="subTitle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9" name="Google Shape;639;p52"/>
          <p:cNvSpPr txBox="1"/>
          <p:nvPr>
            <p:ph idx="4" type="subTitle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0" name="Google Shape;640;p52"/>
          <p:cNvSpPr txBox="1"/>
          <p:nvPr>
            <p:ph idx="5" type="subTitle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1" name="Google Shape;641;p52"/>
          <p:cNvSpPr txBox="1"/>
          <p:nvPr>
            <p:ph idx="6" type="subTitle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 1">
  <p:cSld name="CUSTOM_26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53"/>
          <p:cNvSpPr txBox="1"/>
          <p:nvPr>
            <p:ph idx="1" type="subTitle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4" name="Google Shape;654;p53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5" name="Google Shape;655;p53"/>
          <p:cNvSpPr txBox="1"/>
          <p:nvPr>
            <p:ph idx="3" type="subTitle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6" name="Google Shape;656;p53"/>
          <p:cNvSpPr txBox="1"/>
          <p:nvPr>
            <p:ph idx="4" type="subTitle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7" name="Google Shape;657;p53"/>
          <p:cNvSpPr txBox="1"/>
          <p:nvPr>
            <p:ph idx="5" type="subTitle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">
  <p:cSld name="CUSTOM_27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54"/>
          <p:cNvSpPr txBox="1"/>
          <p:nvPr>
            <p:ph idx="1" type="subTitle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2" name="Google Shape;672;p54"/>
          <p:cNvSpPr txBox="1"/>
          <p:nvPr>
            <p:ph idx="2" type="subTitle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3" name="Google Shape;673;p54"/>
          <p:cNvSpPr txBox="1"/>
          <p:nvPr>
            <p:ph idx="3" type="subTitle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54"/>
          <p:cNvSpPr txBox="1"/>
          <p:nvPr>
            <p:ph idx="4" type="subTitle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5" name="Google Shape;675;p54"/>
          <p:cNvSpPr txBox="1"/>
          <p:nvPr>
            <p:ph idx="5" type="subTitle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">
  <p:cSld name="CUSTOM_27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55"/>
          <p:cNvSpPr txBox="1"/>
          <p:nvPr>
            <p:ph idx="1" type="subTitle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7" name="Google Shape;687;p55"/>
          <p:cNvSpPr txBox="1"/>
          <p:nvPr>
            <p:ph idx="2" type="subTitle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8" name="Google Shape;688;p55"/>
          <p:cNvSpPr txBox="1"/>
          <p:nvPr>
            <p:ph idx="3" type="subTitle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9" name="Google Shape;689;p55"/>
          <p:cNvSpPr txBox="1"/>
          <p:nvPr>
            <p:ph idx="4" type="subTitle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 1">
  <p:cSld name="CUSTOM_27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56"/>
          <p:cNvSpPr txBox="1"/>
          <p:nvPr>
            <p:ph idx="1" type="subTitle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9" name="Google Shape;699;p56"/>
          <p:cNvSpPr txBox="1"/>
          <p:nvPr>
            <p:ph idx="2" type="subTitle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0" name="Google Shape;700;p56"/>
          <p:cNvSpPr txBox="1"/>
          <p:nvPr>
            <p:ph idx="3" type="subTitle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9">
  <p:cSld name="CUSTOM_28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009E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57"/>
          <p:cNvSpPr txBox="1"/>
          <p:nvPr>
            <p:ph idx="1" type="subTitle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0" name="Google Shape;710;p57"/>
          <p:cNvSpPr txBox="1"/>
          <p:nvPr>
            <p:ph idx="2" type="subTitle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1" name="Google Shape;711;p57"/>
          <p:cNvSpPr txBox="1"/>
          <p:nvPr>
            <p:ph idx="3" type="subTitle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">
  <p:cSld name="CUSTOM_29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flipH="1" rot="5400000">
            <a:off x="2924422" y="871839"/>
            <a:ext cx="9819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flipH="1" rot="-5400000">
            <a:off x="5250453" y="2911370"/>
            <a:ext cx="8703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8"/>
          <p:cNvSpPr txBox="1"/>
          <p:nvPr>
            <p:ph idx="1" type="subTitle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7" name="Google Shape;727;p58"/>
          <p:cNvSpPr txBox="1"/>
          <p:nvPr>
            <p:ph idx="2" type="subTitle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8" name="Google Shape;728;p58"/>
          <p:cNvSpPr txBox="1"/>
          <p:nvPr>
            <p:ph idx="3" type="subTitle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9" name="Google Shape;729;p58"/>
          <p:cNvSpPr txBox="1"/>
          <p:nvPr>
            <p:ph idx="4" type="subTitle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0" name="Google Shape;730;p58"/>
          <p:cNvSpPr txBox="1"/>
          <p:nvPr>
            <p:ph idx="5" type="subTitle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1" name="Google Shape;731;p58"/>
          <p:cNvSpPr txBox="1"/>
          <p:nvPr>
            <p:ph idx="6" type="subTitle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2" name="Google Shape;732;p58"/>
          <p:cNvSpPr txBox="1"/>
          <p:nvPr>
            <p:ph idx="7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 1">
  <p:cSld name="CUSTOM_29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flipH="1" rot="5400000">
            <a:off x="3076822" y="1024239"/>
            <a:ext cx="677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fmla="val -608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9"/>
          <p:cNvSpPr txBox="1"/>
          <p:nvPr>
            <p:ph idx="1" type="subTitle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4" name="Google Shape;744;p59"/>
          <p:cNvSpPr txBox="1"/>
          <p:nvPr>
            <p:ph idx="2" type="subTitle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59"/>
          <p:cNvSpPr txBox="1"/>
          <p:nvPr>
            <p:ph idx="3" type="subTitle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59"/>
          <p:cNvSpPr txBox="1"/>
          <p:nvPr>
            <p:ph idx="4" type="subTitle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59"/>
          <p:cNvSpPr txBox="1"/>
          <p:nvPr>
            <p:ph idx="5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">
  <p:cSld name="CUSTOM_30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60"/>
          <p:cNvSpPr txBox="1"/>
          <p:nvPr>
            <p:ph idx="1" type="subTitle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3" name="Google Shape;763;p60"/>
          <p:cNvSpPr txBox="1"/>
          <p:nvPr>
            <p:ph idx="2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4" name="Google Shape;764;p60"/>
          <p:cNvSpPr txBox="1"/>
          <p:nvPr>
            <p:ph idx="3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5" name="Google Shape;765;p60"/>
          <p:cNvSpPr txBox="1"/>
          <p:nvPr>
            <p:ph idx="4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6" name="Google Shape;766;p60"/>
          <p:cNvSpPr txBox="1"/>
          <p:nvPr>
            <p:ph idx="5" type="subTitle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7" name="Google Shape;767;p60"/>
          <p:cNvSpPr txBox="1"/>
          <p:nvPr>
            <p:ph idx="6" type="subTitle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8" name="Google Shape;768;p60"/>
          <p:cNvSpPr txBox="1"/>
          <p:nvPr>
            <p:ph idx="7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9" name="Google Shape;769;p60"/>
          <p:cNvSpPr txBox="1"/>
          <p:nvPr>
            <p:ph idx="8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0" name="Google Shape;770;p60"/>
          <p:cNvSpPr txBox="1"/>
          <p:nvPr>
            <p:ph idx="9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1" name="Google Shape;771;p60"/>
          <p:cNvSpPr txBox="1"/>
          <p:nvPr>
            <p:ph idx="13" type="subTitle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2" name="Google Shape;772;p60"/>
          <p:cNvSpPr txBox="1"/>
          <p:nvPr>
            <p:ph idx="14" type="subTitle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3" name="Google Shape;773;p60"/>
          <p:cNvSpPr txBox="1"/>
          <p:nvPr>
            <p:ph idx="15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4" name="Google Shape;774;p60"/>
          <p:cNvSpPr txBox="1"/>
          <p:nvPr>
            <p:ph idx="16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5" name="Google Shape;775;p60"/>
          <p:cNvSpPr txBox="1"/>
          <p:nvPr>
            <p:ph idx="17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6" name="Google Shape;776;p60"/>
          <p:cNvSpPr txBox="1"/>
          <p:nvPr>
            <p:ph idx="18" type="subTitle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3">
  <p:cSld name="CUSTOM_2_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b="1" sz="3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">
  <p:cSld name="CUSTOM_30_2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1"/>
          <p:cNvSpPr txBox="1"/>
          <p:nvPr>
            <p:ph idx="1" type="subTitle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9" name="Google Shape;789;p61"/>
          <p:cNvSpPr txBox="1"/>
          <p:nvPr>
            <p:ph idx="2" type="subTitle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0" name="Google Shape;790;p61"/>
          <p:cNvSpPr txBox="1"/>
          <p:nvPr>
            <p:ph idx="3" type="subTitle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1" name="Google Shape;791;p61"/>
          <p:cNvSpPr txBox="1"/>
          <p:nvPr>
            <p:ph idx="4" type="subTitle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2" name="Google Shape;792;p61"/>
          <p:cNvSpPr txBox="1"/>
          <p:nvPr>
            <p:ph idx="5" type="subTitle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3" name="Google Shape;793;p61"/>
          <p:cNvSpPr txBox="1"/>
          <p:nvPr>
            <p:ph idx="6" type="subTitle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4" name="Google Shape;794;p61"/>
          <p:cNvSpPr txBox="1"/>
          <p:nvPr>
            <p:ph idx="7" type="subTitle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5" name="Google Shape;795;p61"/>
          <p:cNvSpPr txBox="1"/>
          <p:nvPr>
            <p:ph idx="8" type="subTitle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6" name="Google Shape;796;p61"/>
          <p:cNvSpPr txBox="1"/>
          <p:nvPr>
            <p:ph idx="9" type="subTitle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7" name="Google Shape;797;p61"/>
          <p:cNvSpPr txBox="1"/>
          <p:nvPr>
            <p:ph idx="13" type="subTitle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8" name="Google Shape;798;p61"/>
          <p:cNvSpPr txBox="1"/>
          <p:nvPr>
            <p:ph idx="14" type="subTitle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9" name="Google Shape;799;p61"/>
          <p:cNvSpPr txBox="1"/>
          <p:nvPr>
            <p:ph idx="15" type="subTitle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 1">
  <p:cSld name="CUSTOM_30_2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2"/>
          <p:cNvSpPr txBox="1"/>
          <p:nvPr>
            <p:ph idx="1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9" name="Google Shape;809;p62"/>
          <p:cNvSpPr txBox="1"/>
          <p:nvPr>
            <p:ph idx="2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0" name="Google Shape;810;p62"/>
          <p:cNvSpPr txBox="1"/>
          <p:nvPr>
            <p:ph idx="3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1" name="Google Shape;811;p62"/>
          <p:cNvSpPr txBox="1"/>
          <p:nvPr>
            <p:ph idx="4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2" name="Google Shape;812;p62"/>
          <p:cNvSpPr txBox="1"/>
          <p:nvPr>
            <p:ph idx="5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3" name="Google Shape;813;p62"/>
          <p:cNvSpPr txBox="1"/>
          <p:nvPr>
            <p:ph idx="6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4" name="Google Shape;814;p62"/>
          <p:cNvSpPr txBox="1"/>
          <p:nvPr>
            <p:ph idx="7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5" name="Google Shape;815;p62"/>
          <p:cNvSpPr txBox="1"/>
          <p:nvPr>
            <p:ph idx="8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6" name="Google Shape;816;p62"/>
          <p:cNvSpPr txBox="1"/>
          <p:nvPr>
            <p:ph idx="9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">
  <p:cSld name="CUSTOM_3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 txBox="1"/>
          <p:nvPr>
            <p:ph idx="1" type="subTitle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4" name="Google Shape;824;p63"/>
          <p:cNvSpPr txBox="1"/>
          <p:nvPr>
            <p:ph idx="2" type="subTitle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5" name="Google Shape;825;p63"/>
          <p:cNvSpPr txBox="1"/>
          <p:nvPr>
            <p:ph idx="3" type="subTitle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6" name="Google Shape;826;p63"/>
          <p:cNvSpPr txBox="1"/>
          <p:nvPr>
            <p:ph idx="4" type="subTitle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7" name="Google Shape;827;p63"/>
          <p:cNvSpPr txBox="1"/>
          <p:nvPr>
            <p:ph idx="5" type="subTitle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8" name="Google Shape;828;p63"/>
          <p:cNvSpPr txBox="1"/>
          <p:nvPr>
            <p:ph idx="6" type="subTitle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9" name="Google Shape;829;p63"/>
          <p:cNvSpPr txBox="1"/>
          <p:nvPr>
            <p:ph idx="7" type="subTitle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0" name="Google Shape;830;p63"/>
          <p:cNvSpPr txBox="1"/>
          <p:nvPr>
            <p:ph idx="8" type="subTitle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1" name="Google Shape;831;p63"/>
          <p:cNvSpPr txBox="1"/>
          <p:nvPr>
            <p:ph idx="9" type="subTitle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2" name="Google Shape;832;p63"/>
          <p:cNvSpPr txBox="1"/>
          <p:nvPr>
            <p:ph idx="13" type="subTitle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3" name="Google Shape;833;p63"/>
          <p:cNvSpPr txBox="1"/>
          <p:nvPr>
            <p:ph idx="14" type="subTitle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4" name="Google Shape;834;p63"/>
          <p:cNvSpPr txBox="1"/>
          <p:nvPr>
            <p:ph idx="15" type="subTitle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 1">
  <p:cSld name="CUSTOM_3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4"/>
          <p:cNvSpPr txBox="1"/>
          <p:nvPr>
            <p:ph idx="1" type="subTitle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64"/>
          <p:cNvSpPr txBox="1"/>
          <p:nvPr>
            <p:ph idx="2" type="subTitle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2" name="Google Shape;842;p64"/>
          <p:cNvSpPr txBox="1"/>
          <p:nvPr>
            <p:ph idx="3" type="subTitle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64"/>
          <p:cNvSpPr txBox="1"/>
          <p:nvPr>
            <p:ph idx="4" type="subTitle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4" name="Google Shape;844;p64"/>
          <p:cNvSpPr txBox="1"/>
          <p:nvPr>
            <p:ph idx="5" type="subTitle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5" name="Google Shape;845;p64"/>
          <p:cNvSpPr txBox="1"/>
          <p:nvPr>
            <p:ph idx="6" type="subTitle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6" name="Google Shape;846;p64"/>
          <p:cNvSpPr txBox="1"/>
          <p:nvPr>
            <p:ph idx="7" type="subTitle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64"/>
          <p:cNvSpPr txBox="1"/>
          <p:nvPr>
            <p:ph idx="8" type="subTitle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8" name="Google Shape;848;p64"/>
          <p:cNvSpPr txBox="1"/>
          <p:nvPr>
            <p:ph idx="9" type="subTitle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">
  <p:cSld name="CUSTOM_32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5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5" name="Google Shape;855;p65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6" name="Google Shape;856;p65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57" name="Google Shape;857;p65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 1">
  <p:cSld name="CUSTOM_32_1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6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4" name="Google Shape;864;p66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5" name="Google Shape;865;p66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66" name="Google Shape;866;p66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">
  <p:cSld name="CUSTOM_36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2">
  <p:cSld name="CUSTOM_36_1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3">
  <p:cSld name="CUSTOM_36_2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4">
  <p:cSld name="CUSTOM_36_3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">
  <p:cSld name="CUSTOM_36_4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">
  <p:cSld name="CUSTOM_36_4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1">
  <p:cSld name="CUSTOM_36_4_1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2">
  <p:cSld name="CUSTOM_36_4_1_2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3">
  <p:cSld name="CUSTOM_36_4_1_3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4">
  <p:cSld name="CUSTOM_36_4_1_4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">
  <p:cSld name="CUSTOM_35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 1">
  <p:cSld name="CUSTOM_35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28575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78"/>
          <p:cNvSpPr txBox="1"/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6">
  <p:cSld name="CUSTOM_1_6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7">
  <p:cSld name="CUSTOM_1_7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80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79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33.xml"/><Relationship Id="rId78" Type="http://schemas.openxmlformats.org/officeDocument/2006/relationships/slideLayout" Target="../slideLayouts/slideLayout77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  <p:sldLayoutId id="2147483723" r:id="rId77"/>
    <p:sldLayoutId id="2147483724" r:id="rId78"/>
    <p:sldLayoutId id="2147483725" r:id="rId7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0"/>
          <p:cNvSpPr txBox="1"/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 - Reconociendo la industria TI</a:t>
            </a:r>
            <a:endParaRPr/>
          </a:p>
        </p:txBody>
      </p:sp>
      <p:sp>
        <p:nvSpPr>
          <p:cNvPr id="948" name="Google Shape;948;p80"/>
          <p:cNvSpPr txBox="1"/>
          <p:nvPr>
            <p:ph idx="2" type="title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 estudiante: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Generación: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</a:t>
            </a:r>
            <a:r>
              <a:rPr lang="es-419"/>
              <a:t>Habilidades, </a:t>
            </a:r>
            <a:r>
              <a:rPr lang="es-419"/>
              <a:t>metodologías</a:t>
            </a:r>
            <a:r>
              <a:rPr lang="es-419"/>
              <a:t> y mercado laboral</a:t>
            </a:r>
            <a:endParaRPr/>
          </a:p>
        </p:txBody>
      </p:sp>
      <p:sp>
        <p:nvSpPr>
          <p:cNvPr id="954" name="Google Shape;954;p81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Conceptual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Necesidades de la Industria TI</a:t>
            </a:r>
            <a:endParaRPr/>
          </a:p>
        </p:txBody>
      </p:sp>
      <p:sp>
        <p:nvSpPr>
          <p:cNvPr id="960" name="Google Shape;960;p82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961" name="Google Shape;961;p82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7" name="Google Shape;967;p83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