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2" r:id="rId9"/>
    <p:sldId id="274" r:id="rId10"/>
    <p:sldId id="261" r:id="rId11"/>
    <p:sldId id="263" r:id="rId12"/>
    <p:sldId id="264" r:id="rId13"/>
    <p:sldId id="265" r:id="rId14"/>
    <p:sldId id="273" r:id="rId15"/>
    <p:sldId id="270" r:id="rId16"/>
    <p:sldId id="266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/>
    <p:restoredTop sz="96245"/>
  </p:normalViewPr>
  <p:slideViewPr>
    <p:cSldViewPr snapToGrid="0" snapToObjects="1">
      <p:cViewPr varScale="1">
        <p:scale>
          <a:sx n="104" d="100"/>
          <a:sy n="104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0BFFF-4F3B-0C48-9C3D-8FB1651A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9C8EC9-A81E-0B43-924D-6AB43A62E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66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FA476-0B9C-064E-AB93-80D21ED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EFCE2C-2500-CC43-A18A-A0CB10B0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Siamo giunti alla conclusione che i database relazionali sono brutti </a:t>
            </a:r>
            <a:r>
              <a:rPr lang="it-IT" dirty="0">
                <a:sym typeface="Wingdings" pitchFamily="2" charset="2"/>
              </a:rPr>
              <a:t>:( </a:t>
            </a:r>
            <a:r>
              <a:rPr lang="it-IT" dirty="0" err="1">
                <a:sym typeface="Wingdings" pitchFamily="2" charset="2"/>
              </a:rPr>
              <a:t>Sql</a:t>
            </a:r>
            <a:r>
              <a:rPr lang="it-IT" dirty="0">
                <a:sym typeface="Wingdings" pitchFamily="2" charset="2"/>
              </a:rPr>
              <a:t> lite funziona male per </a:t>
            </a:r>
            <a:r>
              <a:rPr lang="it-IT" dirty="0" err="1">
                <a:sym typeface="Wingdings" pitchFamily="2" charset="2"/>
              </a:rPr>
              <a:t>flutter</a:t>
            </a:r>
            <a:r>
              <a:rPr lang="it-IT" dirty="0">
                <a:sym typeface="Wingdings" pitchFamily="2" charset="2"/>
              </a:rPr>
              <a:t> e quindi abbiamo deciso di passare a un tipo di database NOSQL, cioè al </a:t>
            </a:r>
            <a:r>
              <a:rPr lang="it-IT" dirty="0" err="1">
                <a:sym typeface="Wingdings" pitchFamily="2" charset="2"/>
              </a:rPr>
              <a:t>real</a:t>
            </a:r>
            <a:r>
              <a:rPr lang="it-IT" dirty="0">
                <a:sym typeface="Wingdings" pitchFamily="2" charset="2"/>
              </a:rPr>
              <a:t> time database di </a:t>
            </a:r>
            <a:r>
              <a:rPr lang="it-IT" dirty="0" err="1">
                <a:sym typeface="Wingdings" pitchFamily="2" charset="2"/>
              </a:rPr>
              <a:t>Firebase</a:t>
            </a:r>
            <a:r>
              <a:rPr lang="it-IT" dirty="0">
                <a:sym typeface="Wingdings" pitchFamily="2" charset="2"/>
              </a:rPr>
              <a:t>,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87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8EC10-EA31-F64F-8E63-2690904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11352-4D06-CA43-8D7B-E0FCBD21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57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9C48F-8FD6-C549-8626-4B0FA0E5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experiment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94BBE5-A731-0543-B485-4FA87707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60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EF438-CCB5-6E4F-9436-903A7A63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6616E9-4359-744D-A81B-B0D3EB38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Unit test</a:t>
            </a:r>
          </a:p>
          <a:p>
            <a:r>
              <a:rPr lang="it-IT" dirty="0" err="1"/>
              <a:t>Widget</a:t>
            </a:r>
            <a:r>
              <a:rPr lang="it-IT" dirty="0"/>
              <a:t> </a:t>
            </a:r>
            <a:r>
              <a:rPr lang="it-IT" dirty="0" err="1"/>
              <a:t>testing</a:t>
            </a:r>
            <a:endParaRPr lang="it-IT" dirty="0"/>
          </a:p>
          <a:p>
            <a:r>
              <a:rPr lang="it-IT" dirty="0" err="1"/>
              <a:t>Firebase</a:t>
            </a:r>
            <a:r>
              <a:rPr lang="it-IT" dirty="0"/>
              <a:t> </a:t>
            </a:r>
            <a:r>
              <a:rPr lang="it-IT" dirty="0" err="1"/>
              <a:t>testing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496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E05EB-6E04-EA43-A0CD-78AD778E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Firebase</a:t>
            </a:r>
            <a:r>
              <a:rPr lang="it-IT" dirty="0"/>
              <a:t>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0389C17-CA92-2043-9C9B-B7685022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69" y="1759472"/>
            <a:ext cx="8244661" cy="4605701"/>
          </a:xfrm>
        </p:spPr>
      </p:pic>
    </p:spTree>
    <p:extLst>
      <p:ext uri="{BB962C8B-B14F-4D97-AF65-F5344CB8AC3E}">
        <p14:creationId xmlns:p14="http://schemas.microsoft.com/office/powerpoint/2010/main" val="141012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8160C-939A-154E-8AEF-B645268A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Continuos</a:t>
            </a:r>
            <a:r>
              <a:rPr lang="it-IT" dirty="0"/>
              <a:t> </a:t>
            </a:r>
            <a:r>
              <a:rPr lang="it-IT" dirty="0" err="1"/>
              <a:t>integration</a:t>
            </a:r>
            <a:r>
              <a:rPr lang="it-IT" dirty="0"/>
              <a:t> with </a:t>
            </a:r>
            <a:r>
              <a:rPr lang="it-IT" dirty="0" err="1"/>
              <a:t>travis</a:t>
            </a:r>
            <a:endParaRPr lang="it-IT" dirty="0"/>
          </a:p>
        </p:txBody>
      </p:sp>
      <p:pic>
        <p:nvPicPr>
          <p:cNvPr id="6" name="Segnaposto contenuto 5" descr="Immagine che contiene testo, screenshot, computer, portatile&#10;&#10;Descrizione generata automaticamente">
            <a:extLst>
              <a:ext uri="{FF2B5EF4-FFF2-40B4-BE49-F238E27FC236}">
                <a16:creationId xmlns:a16="http://schemas.microsoft.com/office/drawing/2014/main" id="{3AA474DF-2843-6E4A-A50E-85558B302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77" t="19199" r="41897" b="57015"/>
          <a:stretch/>
        </p:blipFill>
        <p:spPr>
          <a:xfrm>
            <a:off x="9009206" y="777552"/>
            <a:ext cx="846667" cy="842434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6022B5-35DF-DA49-886C-4B021DB4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7" y="1779020"/>
            <a:ext cx="10707329" cy="34511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494002-C189-7C4D-91A6-72B545102F5E}"/>
              </a:ext>
            </a:extLst>
          </p:cNvPr>
          <p:cNvSpPr txBox="1"/>
          <p:nvPr/>
        </p:nvSpPr>
        <p:spPr>
          <a:xfrm>
            <a:off x="963827" y="5387546"/>
            <a:ext cx="725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Ogni 24 h e ogni </a:t>
            </a:r>
            <a:r>
              <a:rPr lang="it-IT" dirty="0" err="1"/>
              <a:t>git</a:t>
            </a:r>
            <a:r>
              <a:rPr lang="it-IT" dirty="0"/>
              <a:t> viene fatto un test di </a:t>
            </a:r>
            <a:r>
              <a:rPr lang="it-IT" dirty="0" err="1"/>
              <a:t>Travis</a:t>
            </a:r>
            <a:r>
              <a:rPr lang="it-IT" dirty="0"/>
              <a:t> per vedere se i test passano</a:t>
            </a:r>
          </a:p>
        </p:txBody>
      </p:sp>
    </p:spTree>
    <p:extLst>
      <p:ext uri="{BB962C8B-B14F-4D97-AF65-F5344CB8AC3E}">
        <p14:creationId xmlns:p14="http://schemas.microsoft.com/office/powerpoint/2010/main" val="185438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3C9FC-7E67-E04F-B227-ABA2F27B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assurance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D69AA-284C-6740-B696-D9C843FE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utilizzano alcuni parametri per garantire la qualità come:</a:t>
            </a:r>
          </a:p>
          <a:p>
            <a:pPr marL="0" indent="0">
              <a:buNone/>
            </a:pPr>
            <a:r>
              <a:rPr lang="it-IT" dirty="0"/>
              <a:t>• Miglioramento delle performance del codice: </a:t>
            </a:r>
            <a:r>
              <a:rPr lang="it-IT" dirty="0" err="1"/>
              <a:t>dart_analyze</a:t>
            </a:r>
            <a:br>
              <a:rPr lang="it-IT" dirty="0"/>
            </a:br>
            <a:r>
              <a:rPr lang="it-IT" dirty="0"/>
              <a:t>• Calcolo </a:t>
            </a:r>
            <a:r>
              <a:rPr lang="it-IT" dirty="0" err="1"/>
              <a:t>complessita</a:t>
            </a:r>
            <a:r>
              <a:rPr lang="it-IT" dirty="0"/>
              <a:t>̀: </a:t>
            </a:r>
            <a:r>
              <a:rPr lang="it-IT" dirty="0" err="1"/>
              <a:t>flutter</a:t>
            </a:r>
            <a:r>
              <a:rPr lang="it-IT" dirty="0"/>
              <a:t> pub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dart_code_metrics:metrics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lib</a:t>
            </a:r>
            <a:br>
              <a:rPr lang="it-IT" dirty="0"/>
            </a:br>
            <a:r>
              <a:rPr lang="it-IT" dirty="0"/>
              <a:t>• File non utilizzati: </a:t>
            </a:r>
            <a:r>
              <a:rPr lang="it-IT" dirty="0" err="1"/>
              <a:t>flutter</a:t>
            </a:r>
            <a:r>
              <a:rPr lang="it-IT" dirty="0"/>
              <a:t> pub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dart_code_metrics:metrics</a:t>
            </a:r>
            <a:r>
              <a:rPr lang="it-IT" dirty="0"/>
              <a:t> </a:t>
            </a:r>
            <a:r>
              <a:rPr lang="it-IT" dirty="0" err="1"/>
              <a:t>check-unused-files</a:t>
            </a:r>
            <a:r>
              <a:rPr lang="it-IT" dirty="0"/>
              <a:t> </a:t>
            </a:r>
            <a:r>
              <a:rPr lang="it-IT" dirty="0" err="1"/>
              <a:t>lib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938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49B38-409A-684E-9A45-E9F0959B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refactoring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22C0DB-C3CC-C94F-A4F4-AB82667E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Migliorare la qualità del codice</a:t>
            </a:r>
          </a:p>
          <a:p>
            <a:r>
              <a:rPr lang="it-IT" dirty="0"/>
              <a:t>Togliere anti-pattern</a:t>
            </a:r>
          </a:p>
          <a:p>
            <a:r>
              <a:rPr lang="it-IT" dirty="0"/>
              <a:t>Migliorare le performance tramite il comando </a:t>
            </a:r>
            <a:r>
              <a:rPr lang="it-IT"/>
              <a:t>dart_analyze</a:t>
            </a:r>
          </a:p>
        </p:txBody>
      </p:sp>
    </p:spTree>
    <p:extLst>
      <p:ext uri="{BB962C8B-B14F-4D97-AF65-F5344CB8AC3E}">
        <p14:creationId xmlns:p14="http://schemas.microsoft.com/office/powerpoint/2010/main" val="82968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62C62-FEC1-764A-A530-9EA4F36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maintenance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0BE7ED-B68C-D847-9262-87BDE25B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Adattiva: si è modificato il codice per far fronte alla </a:t>
            </a:r>
            <a:r>
              <a:rPr lang="it-IT" dirty="0" err="1"/>
              <a:t>portability</a:t>
            </a:r>
            <a:r>
              <a:rPr lang="it-IT" dirty="0"/>
              <a:t>, inizialmente il progetto doveva essere solo per </a:t>
            </a:r>
            <a:r>
              <a:rPr lang="it-IT" dirty="0" err="1"/>
              <a:t>Android</a:t>
            </a:r>
            <a:endParaRPr lang="it-IT" dirty="0"/>
          </a:p>
          <a:p>
            <a:r>
              <a:rPr lang="it-IT" dirty="0"/>
              <a:t>Perfettiva: uso di </a:t>
            </a:r>
            <a:r>
              <a:rPr lang="it-IT" dirty="0" err="1"/>
              <a:t>dart_analyze</a:t>
            </a:r>
            <a:r>
              <a:rPr lang="it-IT" dirty="0"/>
              <a:t> </a:t>
            </a:r>
          </a:p>
          <a:p>
            <a:r>
              <a:rPr lang="it-IT" dirty="0"/>
              <a:t>Preventiva</a:t>
            </a:r>
          </a:p>
        </p:txBody>
      </p:sp>
    </p:spTree>
    <p:extLst>
      <p:ext uri="{BB962C8B-B14F-4D97-AF65-F5344CB8AC3E}">
        <p14:creationId xmlns:p14="http://schemas.microsoft.com/office/powerpoint/2010/main" val="95664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511A8-CBFE-2540-AF2D-9BAE306D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it-IT" dirty="0"/>
              <a:t>Tecnologie e linguaggi utilizzati</a:t>
            </a:r>
          </a:p>
        </p:txBody>
      </p:sp>
      <p:sp>
        <p:nvSpPr>
          <p:cNvPr id="12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bigliettodavisita, busta, grafica vettoriale&#10;&#10;Descrizione generata automaticamente">
            <a:extLst>
              <a:ext uri="{FF2B5EF4-FFF2-40B4-BE49-F238E27FC236}">
                <a16:creationId xmlns:a16="http://schemas.microsoft.com/office/drawing/2014/main" id="{6F2FF0FC-442A-2649-A1F1-1E23721B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60" y="1137622"/>
            <a:ext cx="2206352" cy="2206352"/>
          </a:xfrm>
          <a:prstGeom prst="rect">
            <a:avLst/>
          </a:prstGeom>
        </p:spPr>
      </p:pic>
      <p:pic>
        <p:nvPicPr>
          <p:cNvPr id="5" name="Immagine 4" descr="Immagine che contiene testo, stazionario&#10;&#10;Descrizione generata automaticamente">
            <a:extLst>
              <a:ext uri="{FF2B5EF4-FFF2-40B4-BE49-F238E27FC236}">
                <a16:creationId xmlns:a16="http://schemas.microsoft.com/office/drawing/2014/main" id="{EA216C29-D302-3445-809F-8159CD7E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912" y="3508565"/>
            <a:ext cx="2256045" cy="220635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5D0B9-BC0B-884F-8BBE-D0C38FD2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it-IT" dirty="0" err="1"/>
              <a:t>Flutter</a:t>
            </a:r>
            <a:r>
              <a:rPr lang="it-IT" dirty="0"/>
              <a:t> &amp; Dart per la scrittura del codice</a:t>
            </a:r>
          </a:p>
          <a:p>
            <a:r>
              <a:rPr lang="it-IT" dirty="0" err="1"/>
              <a:t>StarUML</a:t>
            </a:r>
            <a:r>
              <a:rPr lang="it-IT" dirty="0"/>
              <a:t> per i diagrammi UML</a:t>
            </a:r>
          </a:p>
          <a:p>
            <a:r>
              <a:rPr lang="it-IT" dirty="0" err="1"/>
              <a:t>Github</a:t>
            </a:r>
            <a:r>
              <a:rPr lang="it-IT" dirty="0"/>
              <a:t> per la gestione dei file</a:t>
            </a:r>
          </a:p>
          <a:p>
            <a:r>
              <a:rPr lang="it-IT" dirty="0" err="1"/>
              <a:t>Vim</a:t>
            </a:r>
            <a:r>
              <a:rPr lang="it-IT" dirty="0"/>
              <a:t> e Visual studio code come IDE per la programmazione</a:t>
            </a:r>
          </a:p>
        </p:txBody>
      </p:sp>
    </p:spTree>
    <p:extLst>
      <p:ext uri="{BB962C8B-B14F-4D97-AF65-F5344CB8AC3E}">
        <p14:creationId xmlns:p14="http://schemas.microsoft.com/office/powerpoint/2010/main" val="24945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292D3-C882-0D4F-8671-90A45BDB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life </a:t>
            </a:r>
            <a:r>
              <a:rPr lang="it-IT" dirty="0" err="1"/>
              <a:t>cycle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3C12A-E07E-6A4A-9986-5ED91947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Tecnica di sviluppo </a:t>
            </a:r>
            <a:r>
              <a:rPr lang="it-IT" dirty="0" err="1"/>
              <a:t>utilizzzata</a:t>
            </a:r>
            <a:r>
              <a:rPr lang="it-IT" dirty="0"/>
              <a:t>: SCRUM. </a:t>
            </a:r>
          </a:p>
          <a:p>
            <a:pPr marL="0" indent="0">
              <a:buNone/>
            </a:pPr>
            <a:r>
              <a:rPr lang="it-IT" dirty="0"/>
              <a:t>Ruoli:</a:t>
            </a:r>
          </a:p>
        </p:txBody>
      </p:sp>
    </p:spTree>
    <p:extLst>
      <p:ext uri="{BB962C8B-B14F-4D97-AF65-F5344CB8AC3E}">
        <p14:creationId xmlns:p14="http://schemas.microsoft.com/office/powerpoint/2010/main" val="14567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2FE54-C22E-9A47-9AF0-B41B7A24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DD822-8CF0-E942-89C3-71A458A3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  <a:p>
            <a:r>
              <a:rPr lang="it-IT" dirty="0"/>
              <a:t>Requisiti non funzionali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7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DBBFBF-4CE4-D444-B751-10F40642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Kano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02034-26FE-AC4F-8FCE-6DDB6CD7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308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06DAC-D9C4-2D47-8EE6-FB509E31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D04B9-4F97-8F41-A04F-EFBDD71F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Prototipazione dell’interfaccia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14947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19B13-21FC-7F4F-B046-69D9B580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EC26F-89F1-A84D-AAF3-632DFEF3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Singleton</a:t>
            </a:r>
          </a:p>
          <a:p>
            <a:r>
              <a:rPr lang="it-IT" dirty="0" err="1"/>
              <a:t>Factory</a:t>
            </a:r>
            <a:endParaRPr lang="it-IT" dirty="0"/>
          </a:p>
          <a:p>
            <a:r>
              <a:rPr lang="it-IT" dirty="0" err="1"/>
              <a:t>Observer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6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1C301-E835-A348-A133-F445AD4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architetturale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4FE62-6725-9A4C-9CD9-3C3AFFE6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19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design </a:t>
            </a:r>
            <a:r>
              <a:rPr lang="it-IT" dirty="0" err="1"/>
              <a:t>architteturale</a:t>
            </a:r>
            <a:r>
              <a:rPr lang="it-IT" dirty="0"/>
              <a:t> utilizzato è quello dello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blackboard</a:t>
            </a:r>
            <a:r>
              <a:rPr lang="it-IT" dirty="0"/>
              <a:t> in cui gli utenti scrivono e leggono i dati su un server di </a:t>
            </a:r>
            <a:r>
              <a:rPr lang="it-IT" dirty="0" err="1"/>
              <a:t>firebase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607BDA-3D5A-A048-9D22-D7A2EB7D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" t="7623" r="2627" b="2444"/>
          <a:stretch/>
        </p:blipFill>
        <p:spPr>
          <a:xfrm>
            <a:off x="3419061" y="3179020"/>
            <a:ext cx="5353878" cy="35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2E90D-4510-AE49-9CA0-CB5AC468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Attori principali dell’architettura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C08AD5-AB9C-7240-9986-29ED91F2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Connectors</a:t>
            </a:r>
            <a:r>
              <a:rPr lang="it-IT" dirty="0"/>
              <a:t>: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blackboard</a:t>
            </a:r>
            <a:endParaRPr lang="it-IT" dirty="0"/>
          </a:p>
          <a:p>
            <a:r>
              <a:rPr lang="it-IT" dirty="0"/>
              <a:t>Component: </a:t>
            </a:r>
            <a:r>
              <a:rPr lang="it-IT" dirty="0" err="1"/>
              <a:t>memory</a:t>
            </a:r>
            <a:r>
              <a:rPr lang="it-IT" dirty="0"/>
              <a:t> (data-base)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983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201</TotalTime>
  <Words>281</Words>
  <Application>Microsoft Macintosh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Presentazione standard di PowerPoint</vt:lpstr>
      <vt:lpstr>Tecnologie e linguaggi utilizzati</vt:lpstr>
      <vt:lpstr>Software life cycle </vt:lpstr>
      <vt:lpstr>requirements</vt:lpstr>
      <vt:lpstr>Kano model</vt:lpstr>
      <vt:lpstr>Sprint 1</vt:lpstr>
      <vt:lpstr>Design pattern</vt:lpstr>
      <vt:lpstr>Design architetturale</vt:lpstr>
      <vt:lpstr>Attori principali dell’architettura software</vt:lpstr>
      <vt:lpstr>Sprint 2</vt:lpstr>
      <vt:lpstr>Sprint 3</vt:lpstr>
      <vt:lpstr>Database experiment</vt:lpstr>
      <vt:lpstr>testing</vt:lpstr>
      <vt:lpstr>Firebase testing</vt:lpstr>
      <vt:lpstr>Continuos integration with travis</vt:lpstr>
      <vt:lpstr>Quality assurance</vt:lpstr>
      <vt:lpstr>refactoring</vt:lpstr>
      <vt:lpstr>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12</cp:revision>
  <dcterms:created xsi:type="dcterms:W3CDTF">2022-02-08T08:43:57Z</dcterms:created>
  <dcterms:modified xsi:type="dcterms:W3CDTF">2022-02-10T08:59:48Z</dcterms:modified>
</cp:coreProperties>
</file>