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 snapToObjects="1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0BFFF-4F3B-0C48-9C3D-8FB1651A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9C8EC9-A81E-0B43-924D-6AB43A62E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66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8EC10-EA31-F64F-8E63-2690904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711352-4D06-CA43-8D7B-E0FCBD21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5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9C48F-8FD6-C549-8626-4B0FA0E5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</a:t>
            </a:r>
            <a:r>
              <a:rPr lang="it-IT" dirty="0" err="1"/>
              <a:t>experiment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94BBE5-A731-0543-B485-4FA87707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60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EF438-CCB5-6E4F-9436-903A7A63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testing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6616E9-4359-744D-A81B-B0D3EB38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96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3C9FC-7E67-E04F-B227-ABA2F27B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assurance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AD69AA-284C-6740-B696-D9C843FE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38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62C62-FEC1-764A-A530-9EA4F363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maintenance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0BE7ED-B68C-D847-9262-87BDE25B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Adattiva</a:t>
            </a:r>
          </a:p>
          <a:p>
            <a:r>
              <a:rPr lang="it-IT" dirty="0"/>
              <a:t>Perfettiva: uso di </a:t>
            </a:r>
            <a:r>
              <a:rPr lang="it-IT" dirty="0" err="1"/>
              <a:t>dart_analyze</a:t>
            </a:r>
            <a:r>
              <a:rPr lang="it-IT" dirty="0"/>
              <a:t> </a:t>
            </a:r>
          </a:p>
          <a:p>
            <a:r>
              <a:rPr lang="it-IT" dirty="0"/>
              <a:t>Preventiva</a:t>
            </a:r>
          </a:p>
        </p:txBody>
      </p:sp>
    </p:spTree>
    <p:extLst>
      <p:ext uri="{BB962C8B-B14F-4D97-AF65-F5344CB8AC3E}">
        <p14:creationId xmlns:p14="http://schemas.microsoft.com/office/powerpoint/2010/main" val="95664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511A8-CBFE-2540-AF2D-9BAE306D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e linguaggi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5D0B9-BC0B-884F-8BBE-D0C38FD2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54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292D3-C882-0D4F-8671-90A45BDB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life </a:t>
            </a:r>
            <a:r>
              <a:rPr lang="it-IT" dirty="0" err="1"/>
              <a:t>cycle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A3C12A-E07E-6A4A-9986-5ED91947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7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2FE54-C22E-9A47-9AF0-B41B7A24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DD822-8CF0-E942-89C3-71A458A36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</a:p>
          <a:p>
            <a:r>
              <a:rPr lang="it-IT" dirty="0"/>
              <a:t>Requisiti non funzionali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376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DBBFBF-4CE4-D444-B751-10F40642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Kano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A02034-26FE-AC4F-8FCE-6DDB6CD7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308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06DAC-D9C4-2D47-8EE6-FB509E31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D04B9-4F97-8F41-A04F-EFBDD71F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70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19B13-21FC-7F4F-B046-69D9B580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FEC26F-89F1-A84D-AAF3-632DFEF3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Singleton</a:t>
            </a:r>
          </a:p>
          <a:p>
            <a:r>
              <a:rPr lang="it-IT" dirty="0" err="1"/>
              <a:t>Factory</a:t>
            </a:r>
            <a:endParaRPr lang="it-IT" dirty="0"/>
          </a:p>
          <a:p>
            <a:r>
              <a:rPr lang="it-IT" dirty="0" err="1"/>
              <a:t>Observer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360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1C301-E835-A348-A133-F445AD40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architetturale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4FE62-6725-9A4C-9CD9-3C3AFFE6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119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design </a:t>
            </a:r>
            <a:r>
              <a:rPr lang="it-IT" dirty="0" err="1"/>
              <a:t>architteturale</a:t>
            </a:r>
            <a:r>
              <a:rPr lang="it-IT" dirty="0"/>
              <a:t> utilizzato è quello dello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blackboard</a:t>
            </a:r>
            <a:r>
              <a:rPr lang="it-IT" dirty="0"/>
              <a:t> in cui gli utenti scrivono e leggono i dati su un server di </a:t>
            </a:r>
            <a:r>
              <a:rPr lang="it-IT" dirty="0" err="1"/>
              <a:t>firebase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4607BDA-3D5A-A048-9D22-D7A2EB7DA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5" t="7623" r="2627" b="2444"/>
          <a:stretch/>
        </p:blipFill>
        <p:spPr>
          <a:xfrm>
            <a:off x="3419061" y="3179020"/>
            <a:ext cx="5353878" cy="35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8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FA476-0B9C-064E-AB93-80D21EDB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Sprint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EFCE2C-2500-CC43-A18A-A0CB10B0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87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28</TotalTime>
  <Words>66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Presentazione standard di PowerPoint</vt:lpstr>
      <vt:lpstr>Tecnologie e linguaggi utilizzati</vt:lpstr>
      <vt:lpstr>Software life cycle </vt:lpstr>
      <vt:lpstr>requirements</vt:lpstr>
      <vt:lpstr>Kano model</vt:lpstr>
      <vt:lpstr>Sprint 1</vt:lpstr>
      <vt:lpstr>Design pattern</vt:lpstr>
      <vt:lpstr>Design architetturale</vt:lpstr>
      <vt:lpstr>Sprint 2</vt:lpstr>
      <vt:lpstr>Sprint 3</vt:lpstr>
      <vt:lpstr>Database experiment</vt:lpstr>
      <vt:lpstr>testing</vt:lpstr>
      <vt:lpstr>Quality assurance</vt:lpstr>
      <vt:lpstr>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VINCIGUERRA</dc:creator>
  <cp:lastModifiedBy>MARCO VINCIGUERRA</cp:lastModifiedBy>
  <cp:revision>7</cp:revision>
  <dcterms:created xsi:type="dcterms:W3CDTF">2022-02-08T08:43:57Z</dcterms:created>
  <dcterms:modified xsi:type="dcterms:W3CDTF">2022-02-08T09:12:21Z</dcterms:modified>
</cp:coreProperties>
</file>