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48"/>
    <p:restoredTop sz="96327"/>
  </p:normalViewPr>
  <p:slideViewPr>
    <p:cSldViewPr snapToGrid="0" snapToObjects="1">
      <p:cViewPr varScale="1">
        <p:scale>
          <a:sx n="19" d="100"/>
          <a:sy n="19" d="100"/>
        </p:scale>
        <p:origin x="232" y="2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ciGit00/TecnologieCloudMobile/tree/main/Progetto/http_requ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592DC-C215-4FEA-AFB6-D7482C220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AWS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366F29-8F42-0F2F-475A-CFFE3E0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70663"/>
          </a:xfrm>
        </p:spPr>
        <p:txBody>
          <a:bodyPr/>
          <a:lstStyle/>
          <a:p>
            <a:r>
              <a:rPr lang="it-IT" dirty="0"/>
              <a:t>Gruppo i fulminati ⚡️</a:t>
            </a:r>
          </a:p>
        </p:txBody>
      </p:sp>
    </p:spTree>
    <p:extLst>
      <p:ext uri="{BB962C8B-B14F-4D97-AF65-F5344CB8AC3E}">
        <p14:creationId xmlns:p14="http://schemas.microsoft.com/office/powerpoint/2010/main" val="10512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1531-C840-DA3A-EE04-3BF56E96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2F1A10-73AC-DED4-9F16-92ACCFB1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5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1C2F61-21B6-9498-A362-365D33AF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Schema del </a:t>
            </a:r>
            <a:r>
              <a:rPr lang="en-US" sz="5400" dirty="0" err="1"/>
              <a:t>modello</a:t>
            </a:r>
            <a:endParaRPr lang="en-US" sz="5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76ABE48-80D0-20E3-6118-90D8AC26F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60" b="7535"/>
          <a:stretch/>
        </p:blipFill>
        <p:spPr>
          <a:xfrm>
            <a:off x="5612118" y="1692361"/>
            <a:ext cx="5630441" cy="34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1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D933A-08F1-299D-DDE3-34AFCCF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apportate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AA50C6-CD54-C123-3ABA-9FC5D79A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0" y="1417638"/>
            <a:ext cx="10554574" cy="306125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prima modifica è stata introdotta una conversione dei file da XML a JSON prima di inserire il file nel bucket quando si fa la POST per questioni di efficienza (in questo modo si evita di convertire da XML a JSON ad ogni richiesta GET)e per inserimento in futuro dei dati in un database </a:t>
            </a:r>
            <a:r>
              <a:rPr lang="it-IT" dirty="0" err="1"/>
              <a:t>NoSQL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512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63AEC-FEDC-4E5E-00CB-134A4E32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codice per la gestione dei file è il seguente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3D133-8492-130B-7DB7-780468E9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20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AD5A9-E50B-4F34-995B-DB2969D9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 </a:t>
            </a:r>
            <a:r>
              <a:rPr lang="it-IT" dirty="0" err="1"/>
              <a:t>dynamoDB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EFE00A-E2BE-04E6-B74E-D73259DA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01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717E5-8ED8-6CA3-B2F4-F9CE8FBB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783CFE-7FC7-E1A8-97A9-53D9E2C5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67064"/>
            <a:ext cx="10554574" cy="1943290"/>
          </a:xfrm>
        </p:spPr>
        <p:txBody>
          <a:bodyPr/>
          <a:lstStyle/>
          <a:p>
            <a:r>
              <a:rPr lang="it-IT" dirty="0"/>
              <a:t>È stata fatta un’applicazione in flutter (disponibile al seguente link: </a:t>
            </a:r>
            <a:r>
              <a:rPr lang="it-IT" dirty="0">
                <a:hlinkClick r:id="rId2"/>
              </a:rPr>
              <a:t>https://github.com/VinciGit00/TecnologieCloudMobile/tree/main/Progetto/http_request</a:t>
            </a:r>
            <a:r>
              <a:rPr lang="it-IT" dirty="0"/>
              <a:t>) per la gestione e l’esecuzione delle POST e delle GET senza l’utilizzo di POSTMAN. Si guardi la slide seguente per vedere il funzionamento</a:t>
            </a:r>
          </a:p>
        </p:txBody>
      </p:sp>
    </p:spTree>
    <p:extLst>
      <p:ext uri="{BB962C8B-B14F-4D97-AF65-F5344CB8AC3E}">
        <p14:creationId xmlns:p14="http://schemas.microsoft.com/office/powerpoint/2010/main" val="10588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C50DD1-DD7D-4E46-87FA-488D20EFD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AC00E-795B-4042-8AE5-AB81D1038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3B2BA1-1CDB-37CD-D55F-A4DC5021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050463"/>
            <a:ext cx="3505200" cy="3217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 err="1"/>
              <a:t>Applicazione</a:t>
            </a:r>
            <a:r>
              <a:rPr lang="en-US" sz="3700" dirty="0"/>
              <a:t> in Flutter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898C05-E5EC-3D9E-7D1A-67E0848D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32" y="1050462"/>
            <a:ext cx="1940211" cy="4150187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5E04C3-BA8D-EC2F-87B0-15F6EDFBA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6532" y="1050463"/>
            <a:ext cx="1919459" cy="4150187"/>
          </a:xfrm>
          <a:prstGeom prst="rect">
            <a:avLst/>
          </a:prstGeom>
        </p:spPr>
      </p:pic>
      <p:pic>
        <p:nvPicPr>
          <p:cNvPr id="9" name="Immagine 8" descr="Immagine che contiene testo, quotidiano, screenshot&#10;&#10;Descrizione generata automaticamente">
            <a:extLst>
              <a:ext uri="{FF2B5EF4-FFF2-40B4-BE49-F238E27FC236}">
                <a16:creationId xmlns:a16="http://schemas.microsoft.com/office/drawing/2014/main" id="{0E16C9A2-A1D6-C1AD-D435-93CF12A7F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579" y="1050464"/>
            <a:ext cx="1981711" cy="415018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B06B2E-4AC4-EDB9-D66A-CE6FF6649CF0}"/>
              </a:ext>
            </a:extLst>
          </p:cNvPr>
          <p:cNvSpPr txBox="1"/>
          <p:nvPr/>
        </p:nvSpPr>
        <p:spPr>
          <a:xfrm>
            <a:off x="2883877" y="3235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682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Citazione</Template>
  <TotalTime>36</TotalTime>
  <Words>146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Citazione</vt:lpstr>
      <vt:lpstr>Presentazione progetto AWS</vt:lpstr>
      <vt:lpstr>Introduzione al progetto</vt:lpstr>
      <vt:lpstr>Schema del modello</vt:lpstr>
      <vt:lpstr>Modifiche apportate</vt:lpstr>
      <vt:lpstr>Il codice per la gestione dei file è il seguente</vt:lpstr>
      <vt:lpstr>Inserimento dynamoDB</vt:lpstr>
      <vt:lpstr>Extra</vt:lpstr>
      <vt:lpstr>Applicazione in 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VINCIGUERRA</dc:creator>
  <cp:lastModifiedBy>MARCO VINCIGUERRA</cp:lastModifiedBy>
  <cp:revision>11</cp:revision>
  <dcterms:created xsi:type="dcterms:W3CDTF">2022-04-26T19:27:01Z</dcterms:created>
  <dcterms:modified xsi:type="dcterms:W3CDTF">2022-04-28T15:12:11Z</dcterms:modified>
</cp:coreProperties>
</file>