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97757" y="1893195"/>
            <a:ext cx="2588653" cy="41083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Nom de l’acteur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829576" y="2176530"/>
            <a:ext cx="2125014" cy="30265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Photo de l’acteur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99" y="1893195"/>
            <a:ext cx="2743438" cy="42736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29" y="1893195"/>
            <a:ext cx="2743438" cy="4273666"/>
          </a:xfrm>
          <a:prstGeom prst="rect">
            <a:avLst/>
          </a:prstGeom>
        </p:spPr>
      </p:pic>
      <p:sp>
        <p:nvSpPr>
          <p:cNvPr id="8" name="Chevron 7"/>
          <p:cNvSpPr/>
          <p:nvPr/>
        </p:nvSpPr>
        <p:spPr>
          <a:xfrm>
            <a:off x="10934163" y="3482676"/>
            <a:ext cx="605307" cy="1094704"/>
          </a:xfrm>
          <a:prstGeom prst="chevron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6116" y="3482676"/>
            <a:ext cx="640135" cy="110956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719328" y="569756"/>
            <a:ext cx="8345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Découvrez les  visages qui donnent vie à nos productions exceptionnelles. Chaque acteur de la compagnie DreamGlow Théâtre apporte une passion unique et un talent artistique qui enrichissent nos performances. Explorez cette galerie de portraits et apprenez à connaître les membres de notre équipe qui captive le public à chaque représentation.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89308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59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3</cp:revision>
  <dcterms:created xsi:type="dcterms:W3CDTF">2024-03-01T14:53:54Z</dcterms:created>
  <dcterms:modified xsi:type="dcterms:W3CDTF">2024-03-01T18:22:32Z</dcterms:modified>
</cp:coreProperties>
</file>