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8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2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84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27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39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16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02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9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2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3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2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2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6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23296-6700-4D43-8DD2-BC28E9463D46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270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437881" y="90151"/>
            <a:ext cx="1287888" cy="105606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34107" y="1893194"/>
            <a:ext cx="37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36847" y="2597377"/>
            <a:ext cx="871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latin typeface="Arial Black" panose="020B0A04020102020204" pitchFamily="34" charset="0"/>
              </a:rPr>
              <a:t>DreamGLow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77670" y="4203082"/>
            <a:ext cx="583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ahnschrift Light" panose="020B0502040204020203" pitchFamily="34" charset="0"/>
              </a:rPr>
              <a:t>Explorez le théâtre sous une nouvelle lumière avec DreamGlow. Joignez-vous à nous pour une aventure artistique unique, où chaque acte est une célébration de la créativité.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212630" y="1281642"/>
            <a:ext cx="785406" cy="36933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Logo et lien vers les réseaux sociaux de la compagnie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817461" y="287489"/>
            <a:ext cx="237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Menu déroulante</a:t>
            </a:r>
          </a:p>
        </p:txBody>
      </p:sp>
    </p:spTree>
    <p:extLst>
      <p:ext uri="{BB962C8B-B14F-4D97-AF65-F5344CB8AC3E}">
        <p14:creationId xmlns:p14="http://schemas.microsoft.com/office/powerpoint/2010/main" val="367626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94704" y="1416676"/>
            <a:ext cx="102515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Image ou visuel représentatif du théâtre, </a:t>
            </a:r>
          </a:p>
        </p:txBody>
      </p:sp>
    </p:spTree>
    <p:extLst>
      <p:ext uri="{BB962C8B-B14F-4D97-AF65-F5344CB8AC3E}">
        <p14:creationId xmlns:p14="http://schemas.microsoft.com/office/powerpoint/2010/main" val="30197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185633" y="1068947"/>
            <a:ext cx="3425780" cy="346441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des acteurs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164427" y="4778061"/>
            <a:ext cx="374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Nos acteurs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01165" y="5392090"/>
            <a:ext cx="279471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Découvrir maintenant</a:t>
            </a:r>
          </a:p>
        </p:txBody>
      </p:sp>
    </p:spTree>
    <p:extLst>
      <p:ext uri="{BB962C8B-B14F-4D97-AF65-F5344CB8AC3E}">
        <p14:creationId xmlns:p14="http://schemas.microsoft.com/office/powerpoint/2010/main" val="69868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353059" y="953037"/>
            <a:ext cx="3425780" cy="346441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représentatif de notre dernière performance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07604" y="4765182"/>
            <a:ext cx="374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dernière performance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91" y="5232284"/>
            <a:ext cx="277152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185633" y="1068947"/>
            <a:ext cx="3425780" cy="346441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représentatif du prochain show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84877" y="4778061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prochain show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982" y="5392090"/>
            <a:ext cx="284707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" y="1131148"/>
            <a:ext cx="1298561" cy="10668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40913" y="2730321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40913" y="344726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E-mail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490174" y="1131148"/>
            <a:ext cx="2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Contactez-nous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606084" y="182870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Votre nom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606084" y="234160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E-mail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606084" y="2854496"/>
            <a:ext cx="27432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150179" y="1141834"/>
            <a:ext cx="2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Newsletter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150178" y="1693571"/>
            <a:ext cx="2279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Restez informé en entrant votre e-mail ici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50178" y="291498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386550" y="3631934"/>
            <a:ext cx="139306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S’abonner</a:t>
            </a:r>
          </a:p>
        </p:txBody>
      </p:sp>
    </p:spTree>
    <p:extLst>
      <p:ext uri="{BB962C8B-B14F-4D97-AF65-F5344CB8AC3E}">
        <p14:creationId xmlns:p14="http://schemas.microsoft.com/office/powerpoint/2010/main" val="3533406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90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Light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VINCI H</cp:lastModifiedBy>
  <cp:revision>11</cp:revision>
  <dcterms:created xsi:type="dcterms:W3CDTF">2024-02-27T11:30:38Z</dcterms:created>
  <dcterms:modified xsi:type="dcterms:W3CDTF">2024-03-12T07:13:19Z</dcterms:modified>
</cp:coreProperties>
</file>