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24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7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351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4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6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3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2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1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3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8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1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4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9ACBA8-5CBD-498F-A995-B7BA1201A3DC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11BB-8852-4C40-8CB0-3602639EB0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785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1C2F125-FF87-4150-B521-C66E4E3E0277}"/>
              </a:ext>
            </a:extLst>
          </p:cNvPr>
          <p:cNvSpPr txBox="1"/>
          <p:nvPr/>
        </p:nvSpPr>
        <p:spPr>
          <a:xfrm>
            <a:off x="164757" y="2274838"/>
            <a:ext cx="5931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Plongez</a:t>
            </a:r>
            <a:r>
              <a:rPr lang="en-US" dirty="0"/>
              <a:t> dans </a:t>
            </a:r>
            <a:r>
              <a:rPr lang="en-US" dirty="0" err="1"/>
              <a:t>l'univers</a:t>
            </a:r>
            <a:r>
              <a:rPr lang="en-US" dirty="0"/>
              <a:t> </a:t>
            </a:r>
            <a:r>
              <a:rPr lang="en-US" dirty="0" err="1"/>
              <a:t>envoûtant</a:t>
            </a:r>
            <a:r>
              <a:rPr lang="en-US" dirty="0"/>
              <a:t> de </a:t>
            </a:r>
            <a:r>
              <a:rPr lang="en-US" dirty="0" err="1"/>
              <a:t>nos</a:t>
            </a:r>
            <a:r>
              <a:rPr lang="en-US" dirty="0"/>
              <a:t> productions </a:t>
            </a:r>
            <a:r>
              <a:rPr lang="en-US" dirty="0" err="1"/>
              <a:t>passées</a:t>
            </a:r>
            <a:r>
              <a:rPr lang="en-US" dirty="0"/>
              <a:t> et des moments </a:t>
            </a:r>
            <a:r>
              <a:rPr lang="en-US" dirty="0" err="1"/>
              <a:t>magiques</a:t>
            </a:r>
            <a:r>
              <a:rPr lang="en-US" dirty="0"/>
              <a:t> </a:t>
            </a:r>
            <a:r>
              <a:rPr lang="en-US" dirty="0" err="1"/>
              <a:t>capturés</a:t>
            </a:r>
            <a:r>
              <a:rPr lang="en-US" dirty="0"/>
              <a:t> sur scène. </a:t>
            </a:r>
            <a:r>
              <a:rPr lang="en-US" dirty="0" err="1"/>
              <a:t>Découvrez</a:t>
            </a:r>
            <a:r>
              <a:rPr lang="en-US" dirty="0"/>
              <a:t> </a:t>
            </a:r>
            <a:r>
              <a:rPr lang="en-US" dirty="0" err="1"/>
              <a:t>l'essence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compagnie de </a:t>
            </a:r>
            <a:r>
              <a:rPr lang="en-US" dirty="0" err="1"/>
              <a:t>théâtre</a:t>
            </a:r>
            <a:r>
              <a:rPr lang="en-US" dirty="0"/>
              <a:t> à travers </a:t>
            </a:r>
            <a:r>
              <a:rPr lang="en-US" dirty="0" err="1"/>
              <a:t>une</a:t>
            </a:r>
            <a:r>
              <a:rPr lang="en-US" dirty="0"/>
              <a:t> collection </a:t>
            </a:r>
            <a:r>
              <a:rPr lang="en-US" dirty="0" err="1"/>
              <a:t>visuelle</a:t>
            </a:r>
            <a:r>
              <a:rPr lang="en-US" dirty="0"/>
              <a:t> de moments forts, de performances </a:t>
            </a:r>
            <a:r>
              <a:rPr lang="en-US" dirty="0" err="1"/>
              <a:t>vibrantes</a:t>
            </a:r>
            <a:r>
              <a:rPr lang="en-US" dirty="0"/>
              <a:t> et de </a:t>
            </a:r>
            <a:r>
              <a:rPr lang="en-US" dirty="0" err="1"/>
              <a:t>créations</a:t>
            </a:r>
            <a:r>
              <a:rPr lang="en-US" dirty="0"/>
              <a:t> </a:t>
            </a:r>
            <a:r>
              <a:rPr lang="en-US" dirty="0" err="1"/>
              <a:t>artistiques</a:t>
            </a:r>
            <a:r>
              <a:rPr lang="en-US" dirty="0"/>
              <a:t> </a:t>
            </a:r>
            <a:r>
              <a:rPr lang="en-US" dirty="0" err="1"/>
              <a:t>uniques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79424-3DF3-4BF2-89B6-B71030A9D76C}"/>
              </a:ext>
            </a:extLst>
          </p:cNvPr>
          <p:cNvSpPr/>
          <p:nvPr/>
        </p:nvSpPr>
        <p:spPr>
          <a:xfrm>
            <a:off x="6771503" y="840259"/>
            <a:ext cx="2360140" cy="2421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et information des productions passées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09E23-7F95-4087-8B88-D5D2E7AB97FD}"/>
              </a:ext>
            </a:extLst>
          </p:cNvPr>
          <p:cNvSpPr/>
          <p:nvPr/>
        </p:nvSpPr>
        <p:spPr>
          <a:xfrm>
            <a:off x="9259329" y="840258"/>
            <a:ext cx="2360140" cy="2421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et information des productions passées</a:t>
            </a:r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9E646-4E70-4B18-8858-BEE5475B52F8}"/>
              </a:ext>
            </a:extLst>
          </p:cNvPr>
          <p:cNvSpPr/>
          <p:nvPr/>
        </p:nvSpPr>
        <p:spPr>
          <a:xfrm>
            <a:off x="6771503" y="3479622"/>
            <a:ext cx="2360140" cy="2421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et information des productions passées</a:t>
            </a:r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07BD5-0853-482C-B768-99086077BF30}"/>
              </a:ext>
            </a:extLst>
          </p:cNvPr>
          <p:cNvSpPr/>
          <p:nvPr/>
        </p:nvSpPr>
        <p:spPr>
          <a:xfrm>
            <a:off x="9259329" y="3479621"/>
            <a:ext cx="2360140" cy="2421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et information des productions passées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79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530435-13CB-412D-825A-38E6BEB61979}"/>
              </a:ext>
            </a:extLst>
          </p:cNvPr>
          <p:cNvSpPr txBox="1"/>
          <p:nvPr/>
        </p:nvSpPr>
        <p:spPr>
          <a:xfrm>
            <a:off x="2421924" y="531341"/>
            <a:ext cx="766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Explorez</a:t>
            </a:r>
            <a:r>
              <a:rPr lang="en-US" dirty="0"/>
              <a:t> les coulisses de la </a:t>
            </a:r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artistique</a:t>
            </a:r>
            <a:r>
              <a:rPr lang="en-US" dirty="0"/>
              <a:t> et </a:t>
            </a:r>
            <a:r>
              <a:rPr lang="en-US" dirty="0" err="1"/>
              <a:t>découvrez</a:t>
            </a:r>
            <a:r>
              <a:rPr lang="en-US" dirty="0"/>
              <a:t> les </a:t>
            </a:r>
            <a:r>
              <a:rPr lang="en-US" dirty="0" err="1"/>
              <a:t>histoires</a:t>
            </a:r>
            <a:r>
              <a:rPr lang="en-US" dirty="0"/>
              <a:t> </a:t>
            </a:r>
            <a:r>
              <a:rPr lang="en-US" dirty="0" err="1"/>
              <a:t>fascinantes</a:t>
            </a:r>
            <a:r>
              <a:rPr lang="en-US" dirty="0"/>
              <a:t> qui se </a:t>
            </a:r>
            <a:r>
              <a:rPr lang="en-US" dirty="0" err="1"/>
              <a:t>cachent</a:t>
            </a:r>
            <a:r>
              <a:rPr lang="en-US" dirty="0"/>
              <a:t> derrière </a:t>
            </a:r>
            <a:r>
              <a:rPr lang="en-US" dirty="0" err="1"/>
              <a:t>chaque</a:t>
            </a:r>
            <a:r>
              <a:rPr lang="en-US" dirty="0"/>
              <a:t> spectacle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A3D1D-7D74-440D-B1A9-4401EF299137}"/>
              </a:ext>
            </a:extLst>
          </p:cNvPr>
          <p:cNvSpPr/>
          <p:nvPr/>
        </p:nvSpPr>
        <p:spPr>
          <a:xfrm>
            <a:off x="2776151" y="2063577"/>
            <a:ext cx="1828800" cy="2730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dans les coulisses et répétition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B7F80-684D-4F0F-9ED3-5DBC892730DF}"/>
              </a:ext>
            </a:extLst>
          </p:cNvPr>
          <p:cNvSpPr/>
          <p:nvPr/>
        </p:nvSpPr>
        <p:spPr>
          <a:xfrm>
            <a:off x="4819135" y="2063577"/>
            <a:ext cx="1828800" cy="2730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dans les coulisses et répétition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69F74-F005-4DAA-BE34-0CBEE6C3D862}"/>
              </a:ext>
            </a:extLst>
          </p:cNvPr>
          <p:cNvSpPr/>
          <p:nvPr/>
        </p:nvSpPr>
        <p:spPr>
          <a:xfrm>
            <a:off x="6862119" y="2063577"/>
            <a:ext cx="1828800" cy="2730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 dans les coulisses et répétition</a:t>
            </a:r>
          </a:p>
        </p:txBody>
      </p:sp>
    </p:spTree>
    <p:extLst>
      <p:ext uri="{BB962C8B-B14F-4D97-AF65-F5344CB8AC3E}">
        <p14:creationId xmlns:p14="http://schemas.microsoft.com/office/powerpoint/2010/main" val="360356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AB4FC18-D8D8-443E-BB2A-A6FEC64AB348}"/>
              </a:ext>
            </a:extLst>
          </p:cNvPr>
          <p:cNvSpPr txBox="1"/>
          <p:nvPr/>
        </p:nvSpPr>
        <p:spPr>
          <a:xfrm>
            <a:off x="4361936" y="3059668"/>
            <a:ext cx="273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« Nos acteurs »</a:t>
            </a:r>
          </a:p>
        </p:txBody>
      </p:sp>
    </p:spTree>
    <p:extLst>
      <p:ext uri="{BB962C8B-B14F-4D97-AF65-F5344CB8AC3E}">
        <p14:creationId xmlns:p14="http://schemas.microsoft.com/office/powerpoint/2010/main" val="2320500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106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VINCI H</dc:creator>
  <cp:lastModifiedBy>VINCI H</cp:lastModifiedBy>
  <cp:revision>2</cp:revision>
  <dcterms:created xsi:type="dcterms:W3CDTF">2024-03-21T08:04:40Z</dcterms:created>
  <dcterms:modified xsi:type="dcterms:W3CDTF">2024-03-21T08:32:36Z</dcterms:modified>
</cp:coreProperties>
</file>