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0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6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28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53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14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871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5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68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34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6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6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87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8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8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0AF58B-F3C3-4611-B641-DAAB0A86113E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D54BD-7198-4E3D-8E96-EE2C753E4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051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922E4D0-85D6-40CE-B454-F360B97D2E77}"/>
              </a:ext>
            </a:extLst>
          </p:cNvPr>
          <p:cNvSpPr txBox="1"/>
          <p:nvPr/>
        </p:nvSpPr>
        <p:spPr>
          <a:xfrm>
            <a:off x="3101009" y="569843"/>
            <a:ext cx="477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Réservez votre place pour assister à notre show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4547A-C773-4AD6-B01E-901DD50859B7}"/>
              </a:ext>
            </a:extLst>
          </p:cNvPr>
          <p:cNvSpPr/>
          <p:nvPr/>
        </p:nvSpPr>
        <p:spPr>
          <a:xfrm>
            <a:off x="1722783" y="1484243"/>
            <a:ext cx="8070574" cy="311426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DA7FE2-C3FF-41A6-AE58-ACE33D6A6411}"/>
              </a:ext>
            </a:extLst>
          </p:cNvPr>
          <p:cNvSpPr txBox="1"/>
          <p:nvPr/>
        </p:nvSpPr>
        <p:spPr>
          <a:xfrm>
            <a:off x="1881809" y="1762539"/>
            <a:ext cx="272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de la Présentation: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9E6E09-6FD4-4DA0-9974-83ED44E28EB4}"/>
              </a:ext>
            </a:extLst>
          </p:cNvPr>
          <p:cNvSpPr txBox="1"/>
          <p:nvPr/>
        </p:nvSpPr>
        <p:spPr>
          <a:xfrm>
            <a:off x="1881809" y="2194723"/>
            <a:ext cx="272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et prénom: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07D3DD-0E77-422C-AC21-11FCA1FFB9C8}"/>
              </a:ext>
            </a:extLst>
          </p:cNvPr>
          <p:cNvSpPr txBox="1"/>
          <p:nvPr/>
        </p:nvSpPr>
        <p:spPr>
          <a:xfrm>
            <a:off x="1881809" y="2656652"/>
            <a:ext cx="272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e-mail: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76C487-513A-4577-9DCF-6BED24AD1479}"/>
              </a:ext>
            </a:extLst>
          </p:cNvPr>
          <p:cNvSpPr txBox="1"/>
          <p:nvPr/>
        </p:nvSpPr>
        <p:spPr>
          <a:xfrm>
            <a:off x="1881809" y="3113443"/>
            <a:ext cx="272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téléphone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0840BC-A900-4541-A299-9F6DD6A8A971}"/>
              </a:ext>
            </a:extLst>
          </p:cNvPr>
          <p:cNvSpPr txBox="1"/>
          <p:nvPr/>
        </p:nvSpPr>
        <p:spPr>
          <a:xfrm>
            <a:off x="1881809" y="3585795"/>
            <a:ext cx="272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Nombre de place: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70FB81-AFB4-4B38-AB97-7AA4721F57DE}"/>
              </a:ext>
            </a:extLst>
          </p:cNvPr>
          <p:cNvSpPr/>
          <p:nvPr/>
        </p:nvSpPr>
        <p:spPr>
          <a:xfrm>
            <a:off x="622852" y="1484243"/>
            <a:ext cx="1099931" cy="311426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58DD3-616A-452B-B747-52A8AD8D4134}"/>
              </a:ext>
            </a:extLst>
          </p:cNvPr>
          <p:cNvSpPr/>
          <p:nvPr/>
        </p:nvSpPr>
        <p:spPr>
          <a:xfrm>
            <a:off x="9799983" y="1490869"/>
            <a:ext cx="1099931" cy="311426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9D13E-49DE-4556-B531-B045A2A51E9A}"/>
              </a:ext>
            </a:extLst>
          </p:cNvPr>
          <p:cNvSpPr/>
          <p:nvPr/>
        </p:nvSpPr>
        <p:spPr>
          <a:xfrm>
            <a:off x="1881809" y="4058146"/>
            <a:ext cx="1855304" cy="3829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Réserver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CAEFD44-80C4-4D85-8937-ECDBC2FA7821}"/>
              </a:ext>
            </a:extLst>
          </p:cNvPr>
          <p:cNvSpPr txBox="1"/>
          <p:nvPr/>
        </p:nvSpPr>
        <p:spPr>
          <a:xfrm rot="16200000">
            <a:off x="284922" y="2579470"/>
            <a:ext cx="177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BILLET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B17216A-770A-4E01-B361-2AA4FE254C63}"/>
              </a:ext>
            </a:extLst>
          </p:cNvPr>
          <p:cNvSpPr txBox="1"/>
          <p:nvPr/>
        </p:nvSpPr>
        <p:spPr>
          <a:xfrm rot="16200000">
            <a:off x="9462052" y="2265284"/>
            <a:ext cx="177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Code barre</a:t>
            </a:r>
          </a:p>
        </p:txBody>
      </p:sp>
    </p:spTree>
    <p:extLst>
      <p:ext uri="{BB962C8B-B14F-4D97-AF65-F5344CB8AC3E}">
        <p14:creationId xmlns:p14="http://schemas.microsoft.com/office/powerpoint/2010/main" val="2153680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29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VINCI H</dc:creator>
  <cp:lastModifiedBy>VINCI H</cp:lastModifiedBy>
  <cp:revision>4</cp:revision>
  <dcterms:created xsi:type="dcterms:W3CDTF">2024-03-20T04:21:54Z</dcterms:created>
  <dcterms:modified xsi:type="dcterms:W3CDTF">2024-03-20T04:52:48Z</dcterms:modified>
</cp:coreProperties>
</file>